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8" r:id="rId5"/>
    <p:sldId id="275" r:id="rId6"/>
    <p:sldId id="274" r:id="rId7"/>
    <p:sldId id="273" r:id="rId8"/>
    <p:sldId id="258" r:id="rId9"/>
    <p:sldId id="259" r:id="rId10"/>
    <p:sldId id="260" r:id="rId11"/>
    <p:sldId id="279" r:id="rId12"/>
    <p:sldId id="281" r:id="rId13"/>
    <p:sldId id="283" r:id="rId14"/>
    <p:sldId id="284" r:id="rId15"/>
    <p:sldId id="285" r:id="rId16"/>
    <p:sldId id="286" r:id="rId17"/>
    <p:sldId id="280" r:id="rId18"/>
    <p:sldId id="262" r:id="rId19"/>
    <p:sldId id="287" r:id="rId20"/>
    <p:sldId id="27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04DDB-8F59-9C5C-0173-A20E130B8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10A141-B422-DA0B-3A10-8669481A4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36ADB-3DC8-3301-D51A-A0460CE5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7724-378F-4405-8268-3673A76F9660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29C81-0988-5DFC-809C-F420DB03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9BA4C-7C0B-3FFF-4487-4A918F03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BA9-B890-4209-9007-C8C8F4C67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23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29C16-C8E0-F6D0-9D2C-A39ED7F8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BE9F4-DF49-D4ED-8752-B50258952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290AEB-E23C-EABE-35A3-FB6B7930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7724-378F-4405-8268-3673A76F9660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2D557-A022-52E1-AC2B-B1B36FF3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716CE-2592-235A-1975-6856D65D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BA9-B890-4209-9007-C8C8F4C67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2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423A45-6480-ABD8-B628-E1DD4A12E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C08621-DCB6-697A-0400-036E288A0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B2EF0-697C-63CC-A225-A92FDF51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7724-378F-4405-8268-3673A76F9660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40F97-E33C-B234-6284-6FE6268D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0B36B-8DC5-D29B-3746-2D5D486E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BA9-B890-4209-9007-C8C8F4C67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27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BFFB8-4942-6057-5DFE-D59B84BA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E22A9-CDE1-DB70-47B8-FED97A2DD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08E9D-67C4-9FB3-6030-C3AD7DF0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7724-378F-4405-8268-3673A76F9660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330DD-A60D-954D-C204-4811DF08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F7E01-2677-D803-8819-D3891A62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BA9-B890-4209-9007-C8C8F4C67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69F9C-214F-0C43-048F-A7E1C592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0A6D5B-6D75-81E3-4E7A-D43FA92D4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4AFF5-A53F-057B-18EB-AE4CAD0A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7724-378F-4405-8268-3673A76F9660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AA786-0030-49D0-C900-EFDB2BDE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9AED3-D430-BEB1-88F9-0E9143DF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BA9-B890-4209-9007-C8C8F4C67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9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072D9-F151-089B-A7DD-68B5664F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CC29E-DF83-668E-1326-459CC069C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F329F2-5940-D1B2-B47F-195C2B319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4A947-9CE1-02EC-1153-CB269546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7724-378F-4405-8268-3673A76F9660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98C27D-F6AB-9047-28D7-D97FE9AE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BC698B-DFCA-A3E5-D59A-725B45CE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BA9-B890-4209-9007-C8C8F4C67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22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CA1FE-0A7E-9ECA-9D4B-CB21B682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3A299F-286B-F153-4963-21347DD56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ECD3DE-ACF9-E5FA-2090-D6E8E26CB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F26708-77E2-421A-C114-326B9F5AC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C29B45-A35F-8767-B5FD-80D21F5E0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F3CDD6-DD83-3FC8-48BF-6D75E4F70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7724-378F-4405-8268-3673A76F9660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167A62-F963-25B9-C3D2-49E96D8D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DDA7F8-9977-CF65-FC9E-26140902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BA9-B890-4209-9007-C8C8F4C67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6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126F7-3C8B-72D7-7FD1-4D3EDA4A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C3AE76-8FED-7837-3080-72714D21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7724-378F-4405-8268-3673A76F9660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3E2119-815B-29F3-3E8E-A62DF357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73EBBC-E6EB-4C90-8D8A-66BA2401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BA9-B890-4209-9007-C8C8F4C67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20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254E72-BA67-8079-B2A3-CD616FCD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7724-378F-4405-8268-3673A76F9660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4D1CB9-85B8-0930-13BC-3EC1CC38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FE178-3654-7D47-49C0-F5C5CB2B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BA9-B890-4209-9007-C8C8F4C67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6A6D6-2C12-75EC-E1D1-DE48E262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22C80-E6C5-996C-1876-BADD46C7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0184D7-EBC7-E23E-B3B3-A80A0EA49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B1DAD6-14A9-6CB9-D898-8CE47B96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7724-378F-4405-8268-3673A76F9660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58224C-A792-2083-2FF8-D5D7E9D6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A0E604-FEEB-EA06-0F54-9C689A90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BA9-B890-4209-9007-C8C8F4C67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63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BFCC1-E0B7-FE53-64A3-EAE9611A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62615B-EC5B-1A4A-89E9-D047E9B65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65B289-F58C-B58E-5ADD-6A9FBF5A6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854B02-D346-993C-1FFA-43AEA41B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7724-378F-4405-8268-3673A76F9660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B219CE-AB41-CE83-6083-ABA60E51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97C181-2901-BE70-D29B-AAF4E27A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BA9-B890-4209-9007-C8C8F4C67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8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36E168-EB48-53EC-288C-3D703B95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D05755-3095-71D6-5808-28F3B542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50B457-9E81-CCB0-CDB8-3808701A8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7724-378F-4405-8268-3673A76F9660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CAFF6-ABAC-3DCF-4ACB-9EE93CFA1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CDF64F-C90D-1C21-A0D1-776256EAC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BFBA9-B890-4209-9007-C8C8F4C67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5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20830-ECB1-C0F3-E1F6-1C5F2070F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3334"/>
            <a:ext cx="9144000" cy="888683"/>
          </a:xfrm>
        </p:spPr>
        <p:txBody>
          <a:bodyPr>
            <a:normAutofit fontScale="90000"/>
          </a:bodyPr>
          <a:lstStyle/>
          <a:p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QueryDSL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in Chamomile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4A6182-6B0A-3E69-908A-06C0287BF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4128"/>
            <a:ext cx="9144000" cy="417945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플랫폼연구담당 이문혁</a:t>
            </a:r>
          </a:p>
        </p:txBody>
      </p:sp>
    </p:spTree>
    <p:extLst>
      <p:ext uri="{BB962C8B-B14F-4D97-AF65-F5344CB8AC3E}">
        <p14:creationId xmlns:p14="http://schemas.microsoft.com/office/powerpoint/2010/main" val="3626701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B69B5-6D2A-C390-9220-2F20E1BE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71309" cy="775698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QueryDSL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32344-37C2-C7BC-BEE8-95C2D377A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709"/>
            <a:ext cx="10515600" cy="46442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리플렉션을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이용한 컴파일타임의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파일 생성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B6BFC9-52E7-DD71-7EF1-846D2F972C37}"/>
              </a:ext>
            </a:extLst>
          </p:cNvPr>
          <p:cNvSpPr/>
          <p:nvPr/>
        </p:nvSpPr>
        <p:spPr>
          <a:xfrm>
            <a:off x="838200" y="1140824"/>
            <a:ext cx="4912895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6776FA-5EAA-7060-DD3C-3839AFCBA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14" y="2192587"/>
            <a:ext cx="3048520" cy="43002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75CFF2-DFA5-1587-10E1-C50BBE465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213" y="2192587"/>
            <a:ext cx="3965663" cy="43203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12DB96-22A7-EF93-765C-29405C718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70017"/>
            <a:ext cx="3737735" cy="439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9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B69B5-6D2A-C390-9220-2F20E1BE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71309" cy="775698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QueryDSL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32344-37C2-C7BC-BEE8-95C2D377A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709"/>
            <a:ext cx="10515600" cy="46442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생각보다 그렇게 모든 것을 지원하지 않는 쿼리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B6BFC9-52E7-DD71-7EF1-846D2F972C37}"/>
              </a:ext>
            </a:extLst>
          </p:cNvPr>
          <p:cNvSpPr/>
          <p:nvPr/>
        </p:nvSpPr>
        <p:spPr>
          <a:xfrm>
            <a:off x="838200" y="1140824"/>
            <a:ext cx="4912895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C04C90E-A105-C6BE-E2CD-EC014A59F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27" y="2083280"/>
            <a:ext cx="6866215" cy="43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8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B69B5-6D2A-C390-9220-2F20E1BE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71309" cy="775698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QueryDSL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32344-37C2-C7BC-BEE8-95C2D377A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709"/>
            <a:ext cx="10515600" cy="46442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생각보다 그렇게 모든 것을 지원하지 않는 쿼리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B6BFC9-52E7-DD71-7EF1-846D2F972C37}"/>
              </a:ext>
            </a:extLst>
          </p:cNvPr>
          <p:cNvSpPr/>
          <p:nvPr/>
        </p:nvSpPr>
        <p:spPr>
          <a:xfrm>
            <a:off x="838200" y="1140824"/>
            <a:ext cx="4912895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C9CC7A-15CB-6820-575C-F45A73644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07" y="2314614"/>
            <a:ext cx="6447079" cy="13945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DACE11-C9EA-4F19-81E6-D2E6C7366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07" y="4203875"/>
            <a:ext cx="6835732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6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B69B5-6D2A-C390-9220-2F20E1BE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71309" cy="775698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QueryDSL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32344-37C2-C7BC-BEE8-95C2D377A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709"/>
            <a:ext cx="10515600" cy="46442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생각보다 그렇게 모든 것을 지원하지 않는 쿼리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B6BFC9-52E7-DD71-7EF1-846D2F972C37}"/>
              </a:ext>
            </a:extLst>
          </p:cNvPr>
          <p:cNvSpPr/>
          <p:nvPr/>
        </p:nvSpPr>
        <p:spPr>
          <a:xfrm>
            <a:off x="838200" y="1140824"/>
            <a:ext cx="4912895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5ABC9A-EB40-163E-D8FE-F91BE9D12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181"/>
            <a:ext cx="3603266" cy="44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54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B69B5-6D2A-C390-9220-2F20E1BE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71309" cy="775698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QueryDSL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32344-37C2-C7BC-BEE8-95C2D377A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709"/>
            <a:ext cx="10515600" cy="46442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생각보다 그렇게 모든 것을 지원하지 않는 쿼리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B6BFC9-52E7-DD71-7EF1-846D2F972C37}"/>
              </a:ext>
            </a:extLst>
          </p:cNvPr>
          <p:cNvSpPr/>
          <p:nvPr/>
        </p:nvSpPr>
        <p:spPr>
          <a:xfrm>
            <a:off x="838200" y="1140824"/>
            <a:ext cx="4912895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FCF541-110F-89CC-7F29-32DEEE13D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3553"/>
            <a:ext cx="8450179" cy="42454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FFB502-7AA1-3E11-7992-46FBE2107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969" y="2054184"/>
            <a:ext cx="5945158" cy="43841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4DF3E4-212A-5061-EADC-F4EA5FE3C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249" y="1962241"/>
            <a:ext cx="7158119" cy="467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9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B69B5-6D2A-C390-9220-2F20E1BE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71309" cy="775698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QueryDSL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32344-37C2-C7BC-BEE8-95C2D377A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709"/>
            <a:ext cx="10515600" cy="46442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생각보다 그렇게 모든 것을 지원하지 않는 쿼리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B6BFC9-52E7-DD71-7EF1-846D2F972C37}"/>
              </a:ext>
            </a:extLst>
          </p:cNvPr>
          <p:cNvSpPr/>
          <p:nvPr/>
        </p:nvSpPr>
        <p:spPr>
          <a:xfrm>
            <a:off x="838200" y="1140824"/>
            <a:ext cx="4912895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5ABC9A-EB40-163E-D8FE-F91BE9D12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181"/>
            <a:ext cx="3603266" cy="44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4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B69B5-6D2A-C390-9220-2F20E1BE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71309" cy="775698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QueryDSL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32344-37C2-C7BC-BEE8-95C2D377A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709"/>
            <a:ext cx="10515600" cy="46442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생각보다 그렇게 모든 것을 지원하지 않는 쿼리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B6BFC9-52E7-DD71-7EF1-846D2F972C37}"/>
              </a:ext>
            </a:extLst>
          </p:cNvPr>
          <p:cNvSpPr/>
          <p:nvPr/>
        </p:nvSpPr>
        <p:spPr>
          <a:xfrm>
            <a:off x="838200" y="1140824"/>
            <a:ext cx="4912895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7F8E68-1AB0-FEC5-3C41-B223EE0B8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89" y="2229748"/>
            <a:ext cx="3824212" cy="433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75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B69B5-6D2A-C390-9220-2F20E1BE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71309" cy="775698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QueryDSL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32344-37C2-C7BC-BEE8-95C2D377A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709"/>
            <a:ext cx="10515600" cy="46442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 + 1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B6BFC9-52E7-DD71-7EF1-846D2F972C37}"/>
              </a:ext>
            </a:extLst>
          </p:cNvPr>
          <p:cNvSpPr/>
          <p:nvPr/>
        </p:nvSpPr>
        <p:spPr>
          <a:xfrm>
            <a:off x="838200" y="1140824"/>
            <a:ext cx="4912895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F20331-9471-9FB5-1AA6-F4C7FED96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50" y="2160240"/>
            <a:ext cx="10476703" cy="305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67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B69B5-6D2A-C390-9220-2F20E1BE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741695" cy="77569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더 좋은 방법은 없었을까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32344-37C2-C7BC-BEE8-95C2D377A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709"/>
            <a:ext cx="10515600" cy="46442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사실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캐모마일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ADMIN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JPA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까지는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필요없었던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것 같다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우리에게 필요했던 것은 딱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Spring Data Commons</a:t>
            </a:r>
          </a:p>
          <a:p>
            <a:pPr marL="0" indent="0">
              <a:buNone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거기에 추가적인 기능이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포함되어있는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Spring Data </a:t>
            </a:r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Jdbc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B6BFC9-52E7-DD71-7EF1-846D2F972C37}"/>
              </a:ext>
            </a:extLst>
          </p:cNvPr>
          <p:cNvSpPr/>
          <p:nvPr/>
        </p:nvSpPr>
        <p:spPr>
          <a:xfrm>
            <a:off x="838199" y="1140824"/>
            <a:ext cx="585937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2790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B69B5-6D2A-C390-9220-2F20E1BE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741695" cy="77569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더 좋은 방법은 없었을까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32344-37C2-C7BC-BEE8-95C2D377A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709"/>
            <a:ext cx="10515600" cy="46442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비즈니스 로직에 재사용 할 만한 특별한 로직이 있는가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  <a:p>
            <a:pPr marL="0" indent="0">
              <a:buNone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차캐시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더티체킹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LazyLoading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등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HIBERNATE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에서 제공하는 기능이 유용한가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  <a:p>
            <a:pPr marL="0" indent="0">
              <a:buNone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복잡한 비즈니스를 기반으로 앞으로 거대한 기능들이 추가될 예정인가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B6BFC9-52E7-DD71-7EF1-846D2F972C37}"/>
              </a:ext>
            </a:extLst>
          </p:cNvPr>
          <p:cNvSpPr/>
          <p:nvPr/>
        </p:nvSpPr>
        <p:spPr>
          <a:xfrm>
            <a:off x="838199" y="1140824"/>
            <a:ext cx="585937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160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B69B5-6D2A-C390-9220-2F20E1BE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508863" cy="77569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Why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JPA?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BFE2FE1-CE5E-D5C3-C4ED-DFAEBB89A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3278188"/>
            <a:ext cx="7248525" cy="115252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7B6BFC9-52E7-DD71-7EF1-846D2F972C37}"/>
              </a:ext>
            </a:extLst>
          </p:cNvPr>
          <p:cNvSpPr/>
          <p:nvPr/>
        </p:nvSpPr>
        <p:spPr>
          <a:xfrm>
            <a:off x="838200" y="1140824"/>
            <a:ext cx="450886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35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B69B5-6D2A-C390-9220-2F20E1BE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71309" cy="775698"/>
          </a:xfrm>
        </p:spPr>
        <p:txBody>
          <a:bodyPr>
            <a:normAutofit fontScale="90000"/>
          </a:bodyPr>
          <a:lstStyle/>
          <a:p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캐모마일의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JPA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32344-37C2-C7BC-BEE8-95C2D377A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709"/>
            <a:ext cx="10515600" cy="46442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ㅁㄴㅇㄻㄴㅇ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B6BFC9-52E7-DD71-7EF1-846D2F972C37}"/>
              </a:ext>
            </a:extLst>
          </p:cNvPr>
          <p:cNvSpPr/>
          <p:nvPr/>
        </p:nvSpPr>
        <p:spPr>
          <a:xfrm>
            <a:off x="838200" y="1140824"/>
            <a:ext cx="557130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906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B69B5-6D2A-C390-9220-2F20E1BE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508863" cy="77569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Why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JPA?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B6BFC9-52E7-DD71-7EF1-846D2F972C37}"/>
              </a:ext>
            </a:extLst>
          </p:cNvPr>
          <p:cNvSpPr/>
          <p:nvPr/>
        </p:nvSpPr>
        <p:spPr>
          <a:xfrm>
            <a:off x="838200" y="1140824"/>
            <a:ext cx="450886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92806A-C8C0-FC99-061C-CCDFB2595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95" y="1511163"/>
            <a:ext cx="2425565" cy="52137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AB63743-0049-A581-A702-2DD17CE54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713" y="1511163"/>
            <a:ext cx="2604973" cy="52226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F5C428-308A-A34D-58EC-2B1038924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849" y="1520040"/>
            <a:ext cx="2681885" cy="521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5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B69B5-6D2A-C390-9220-2F20E1BE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508863" cy="77569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Why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JPA?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B6BFC9-52E7-DD71-7EF1-846D2F972C37}"/>
              </a:ext>
            </a:extLst>
          </p:cNvPr>
          <p:cNvSpPr/>
          <p:nvPr/>
        </p:nvSpPr>
        <p:spPr>
          <a:xfrm>
            <a:off x="838200" y="1140824"/>
            <a:ext cx="450886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664D62-3B13-1BAC-333D-D9EEA19B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도저히 구분할 수 없는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Request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Response</a:t>
            </a:r>
          </a:p>
          <a:p>
            <a:pPr marL="0" indent="0">
              <a:buNone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bounded context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구분할 수 없는 도메인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DB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별로 다르게 사용 된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Query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409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B69B5-6D2A-C390-9220-2F20E1BE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508863" cy="77569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Why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JPA?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32344-37C2-C7BC-BEE8-95C2D377A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709"/>
            <a:ext cx="10515600" cy="46442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웹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API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제공에서 코드기반 서비스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API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제공방식으로 코드 변경 필요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B6BFC9-52E7-DD71-7EF1-846D2F972C37}"/>
              </a:ext>
            </a:extLst>
          </p:cNvPr>
          <p:cNvSpPr/>
          <p:nvPr/>
        </p:nvSpPr>
        <p:spPr>
          <a:xfrm>
            <a:off x="838200" y="1140824"/>
            <a:ext cx="450886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44DC5C-3A82-E0D7-B6D8-E6391AD70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434" y="2473322"/>
            <a:ext cx="5410669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20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B69B5-6D2A-C390-9220-2F20E1BE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508863" cy="77569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Why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JPA?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32344-37C2-C7BC-BEE8-95C2D377A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709"/>
            <a:ext cx="10515600" cy="46442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지저분한 코드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객체지향적이지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않은 도메인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비즈니스 로직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이번 기회에 바꾸고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광명찾자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!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B6BFC9-52E7-DD71-7EF1-846D2F972C37}"/>
              </a:ext>
            </a:extLst>
          </p:cNvPr>
          <p:cNvSpPr/>
          <p:nvPr/>
        </p:nvSpPr>
        <p:spPr>
          <a:xfrm>
            <a:off x="838200" y="1140824"/>
            <a:ext cx="450886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6CBB5D-DD9C-9BFA-66DF-2F348213E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96" y="2577609"/>
            <a:ext cx="3314206" cy="41785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3236CF-B783-4D6E-3710-81B134827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411" y="3036843"/>
            <a:ext cx="5928874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2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B69B5-6D2A-C390-9220-2F20E1BE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508863" cy="77569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Why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QueryDSL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093EE6D-418F-5DA5-721A-A97F532DE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1622"/>
            <a:ext cx="7298543" cy="464502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7B6BFC9-52E7-DD71-7EF1-846D2F972C37}"/>
              </a:ext>
            </a:extLst>
          </p:cNvPr>
          <p:cNvSpPr/>
          <p:nvPr/>
        </p:nvSpPr>
        <p:spPr>
          <a:xfrm>
            <a:off x="838200" y="1140824"/>
            <a:ext cx="450886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0155B4-D794-DE4C-FC0A-E990498A6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616" y="2037750"/>
            <a:ext cx="5700254" cy="4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2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B69B5-6D2A-C390-9220-2F20E1BE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71309" cy="77569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Why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QueryDSL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32344-37C2-C7BC-BEE8-95C2D377A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709"/>
            <a:ext cx="10515600" cy="46442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단순한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JPQL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로는 구현하기 힘든 난이도의 쿼리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도메인 로직으로 해결하기 난감한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통계쿼리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생각보다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원하는대로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나가주지 않는 쿼리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B6BFC9-52E7-DD71-7EF1-846D2F972C37}"/>
              </a:ext>
            </a:extLst>
          </p:cNvPr>
          <p:cNvSpPr/>
          <p:nvPr/>
        </p:nvSpPr>
        <p:spPr>
          <a:xfrm>
            <a:off x="838200" y="1140824"/>
            <a:ext cx="4519863" cy="623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766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B69B5-6D2A-C390-9220-2F20E1BE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71309" cy="77569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그러나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32344-37C2-C7BC-BEE8-95C2D377A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709"/>
            <a:ext cx="10515600" cy="46442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모든것이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괜찮을줄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알았던 </a:t>
            </a:r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queryDSL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에도 문제가 있었으니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…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B6BFC9-52E7-DD71-7EF1-846D2F972C37}"/>
              </a:ext>
            </a:extLst>
          </p:cNvPr>
          <p:cNvSpPr/>
          <p:nvPr/>
        </p:nvSpPr>
        <p:spPr>
          <a:xfrm>
            <a:off x="838200" y="1140824"/>
            <a:ext cx="172853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AC77AB-D1AC-AF75-2796-C515981A9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02" y="2288221"/>
            <a:ext cx="5454395" cy="406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0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242</Words>
  <Application>Microsoft Office PowerPoint</Application>
  <PresentationFormat>와이드스크린</PresentationFormat>
  <Paragraphs>60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Noto Sans KR Medium</vt:lpstr>
      <vt:lpstr>맑은 고딕</vt:lpstr>
      <vt:lpstr>Arial</vt:lpstr>
      <vt:lpstr>Office 테마</vt:lpstr>
      <vt:lpstr>QueryDSL in Chamomile</vt:lpstr>
      <vt:lpstr>Why JPA?</vt:lpstr>
      <vt:lpstr>Why JPA?</vt:lpstr>
      <vt:lpstr>Why JPA?</vt:lpstr>
      <vt:lpstr>Why JPA?</vt:lpstr>
      <vt:lpstr>Why JPA?</vt:lpstr>
      <vt:lpstr>Why QueryDSL?</vt:lpstr>
      <vt:lpstr>Why QueryDSL?</vt:lpstr>
      <vt:lpstr>그러나</vt:lpstr>
      <vt:lpstr>QueryDSL의 문제점</vt:lpstr>
      <vt:lpstr>QueryDSL의 문제점</vt:lpstr>
      <vt:lpstr>QueryDSL의 문제점</vt:lpstr>
      <vt:lpstr>QueryDSL의 문제점</vt:lpstr>
      <vt:lpstr>QueryDSL의 문제점</vt:lpstr>
      <vt:lpstr>QueryDSL의 문제점</vt:lpstr>
      <vt:lpstr>QueryDSL의 문제점</vt:lpstr>
      <vt:lpstr>QueryDSL의 문제점</vt:lpstr>
      <vt:lpstr>더 좋은 방법은 없었을까?</vt:lpstr>
      <vt:lpstr>더 좋은 방법은 없었을까?</vt:lpstr>
      <vt:lpstr>캐모마일의 JPA 사용이유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QueryDSL in Chamomile</dc:title>
  <dc:creator>이문혁</dc:creator>
  <cp:lastModifiedBy>이문혁</cp:lastModifiedBy>
  <cp:revision>1</cp:revision>
  <dcterms:created xsi:type="dcterms:W3CDTF">2022-09-26T13:02:10Z</dcterms:created>
  <dcterms:modified xsi:type="dcterms:W3CDTF">2022-09-27T18:25:41Z</dcterms:modified>
</cp:coreProperties>
</file>