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89" r:id="rId8"/>
    <p:sldId id="264" r:id="rId9"/>
    <p:sldId id="285" r:id="rId10"/>
    <p:sldId id="286" r:id="rId11"/>
    <p:sldId id="259" r:id="rId12"/>
    <p:sldId id="260" r:id="rId13"/>
    <p:sldId id="261" r:id="rId14"/>
    <p:sldId id="262" r:id="rId15"/>
    <p:sldId id="263" r:id="rId16"/>
    <p:sldId id="266" r:id="rId17"/>
    <p:sldId id="267" r:id="rId18"/>
    <p:sldId id="287" r:id="rId19"/>
    <p:sldId id="291" r:id="rId20"/>
    <p:sldId id="290" r:id="rId21"/>
    <p:sldId id="29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4DD23-5C7E-C573-E955-138343AC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C42BF8-A895-46D7-8806-AB8B07F8E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132D2-92FA-8D3D-8746-2391E606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173A-F891-43BC-BA93-00B4A156543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C64F4-6743-D883-DCBC-6E3CDEC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62534-21A5-67F2-A4FC-A0FEF937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7F2-170C-4454-A347-4A993F6D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7AE65-51B3-4688-E004-0C13752A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29628-ECAF-A834-ED15-E7A0B22B9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B0041-3A38-D883-CB52-3684527A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173A-F891-43BC-BA93-00B4A156543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E805C-59A6-C39F-7122-258DF177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161C0-A85B-0696-D00A-06B59BC9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7F2-170C-4454-A347-4A993F6D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7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E5B632-5E49-4569-F58D-73D5467F0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E6F2ED-5EAB-3B67-5BF2-4CA3AF5F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1F29C-AF07-232D-20C0-7EFDA94A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173A-F891-43BC-BA93-00B4A156543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523AA-9B15-AA66-FBD1-B45FFECC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60ECB-2CE7-3F9D-2BC0-CB264391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7F2-170C-4454-A347-4A993F6D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8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969D2-2D71-1601-AE77-F9B73635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E0AD1-64B9-C9C0-C949-C5D86C25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05074-131B-89BD-B3D6-173EC2C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173A-F891-43BC-BA93-00B4A156543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1D84C-FD12-46AE-8A63-C99EC80F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750DC-A242-DB91-8A55-31987E90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7F2-170C-4454-A347-4A993F6D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9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8524A-D378-ED1F-E0E9-A880ACA9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EA15F-2E92-99D2-69BC-3E05005F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7CF0E-D865-D0C3-97CD-5CFA8957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173A-F891-43BC-BA93-00B4A156543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4B915-C40B-A44A-FE63-B3967054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15EA2-EBA1-31F7-73AA-686BB1BD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7F2-170C-4454-A347-4A993F6D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1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CC40A-1B1B-5B56-A4C0-EAB0D421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BFA1A-4311-D65F-F6C3-AFF26C5F7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5DBD8-9FA1-2FF4-DDB6-1E1C9892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BE957-753E-0AC5-3C3D-FB35FCC8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173A-F891-43BC-BA93-00B4A156543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B460A-C887-83D2-D9D3-F970C080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CA704-3DFF-FF2A-7BE4-CEABAB23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7F2-170C-4454-A347-4A993F6D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6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48119-F65E-ACF6-0F43-13E6BFC6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66D54-4C4E-DB27-CBBD-ACC8BB533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87F431-6D52-A478-6082-AE121B3E4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ED23C0-F40E-1747-3EF6-C079F4E58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2C983F-4094-BADC-1D90-DD6833370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DE5BBD-CAC7-B325-45EE-E9FE8D35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173A-F891-43BC-BA93-00B4A156543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C02CE6-C765-3A97-43A7-584B4A82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0E9A93-5516-0A1E-58D2-2F5C982E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7F2-170C-4454-A347-4A993F6D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6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95504-3D4C-585B-A2AC-79CBDA4E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E36563-5678-8B11-4D63-AA416663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173A-F891-43BC-BA93-00B4A156543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0D52B4-36F3-178A-06E0-939E7FC2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946396-6214-02F1-13FD-FBA7C063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7F2-170C-4454-A347-4A993F6D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8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1A72C5-B6CB-BDF6-9577-E63052D3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173A-F891-43BC-BA93-00B4A156543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4ABD4D-95AD-508B-8EBD-1354DB4E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51F300-04CB-3AFB-3D01-0FC07826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7F2-170C-4454-A347-4A993F6D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6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3E346-AED4-637D-8E75-67D85282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D98CC-5CA8-7AC9-F4CE-8767ABB08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444114-6B33-C4FC-EE49-4BCCC41E0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0E947-29A1-A98C-9BC2-6EE12230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173A-F891-43BC-BA93-00B4A156543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B3321-0879-93AB-AA17-450F477A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A767A-2F98-D1ED-E0D7-DB233C0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7F2-170C-4454-A347-4A993F6D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9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AF61A-B302-F6D8-3CE7-1FC5FC48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5AF432-4F83-A62A-EA8E-DDC455929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CAC218-248F-407F-315D-250B52411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D4D8C-07EF-E087-DACB-D21DBDD4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173A-F891-43BC-BA93-00B4A156543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502B8-9CDB-6E16-2B8B-B3DD4E96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48FC0-8ABE-AF3E-3C00-3FE85C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7F2-170C-4454-A347-4A993F6D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2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87B9BC-AD16-EEAB-40D4-21439C75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92CEB-A7D6-354E-527D-56384C6E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633B2-FDEC-554F-B9FA-FBA896503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173A-F891-43BC-BA93-00B4A156543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77C4E-ABE8-8D70-D0B8-2D6FEF75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258AB-DF1A-494A-35D1-4F8D65A1F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A7F2-170C-4454-A347-4A993F6D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6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A965F-4928-ED5E-9DF4-9E9A5D341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9069"/>
            <a:ext cx="9144000" cy="1079862"/>
          </a:xfrm>
        </p:spPr>
        <p:txBody>
          <a:bodyPr/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Java Reflection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1BDD21A-B476-BF98-4E6A-3DA45633C602}"/>
              </a:ext>
            </a:extLst>
          </p:cNvPr>
          <p:cNvSpPr txBox="1">
            <a:spLocks/>
          </p:cNvSpPr>
          <p:nvPr/>
        </p:nvSpPr>
        <p:spPr>
          <a:xfrm>
            <a:off x="1524000" y="3968931"/>
            <a:ext cx="9144000" cy="1079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플랫폼연구담당 이문혁</a:t>
            </a:r>
          </a:p>
        </p:txBody>
      </p:sp>
    </p:spTree>
    <p:extLst>
      <p:ext uri="{BB962C8B-B14F-4D97-AF65-F5344CB8AC3E}">
        <p14:creationId xmlns:p14="http://schemas.microsoft.com/office/powerpoint/2010/main" val="428657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chamomile-core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63B2B-4EBC-D51A-706C-B2DD2990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24"/>
            <a:ext cx="10515600" cy="47030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RefreshableSqlSessionFactoryBean.java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13BDD3-3B44-C972-D59F-6DEE8EF9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5" y="487425"/>
            <a:ext cx="5197290" cy="5883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937868-7B8D-CBAF-DC6A-55D3D1FBA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19" y="2024550"/>
            <a:ext cx="8100762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공통기능의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63B2B-4EBC-D51A-706C-B2DD2990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24"/>
            <a:ext cx="10515600" cy="47030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응집도가 높아진다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해당 기능을 통해서 많은 사람들이 작성해야 할 코드의 양이 줄어든다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한번 만들어 두면 비슷한 기능을 구현할 때 두고두고 사용된다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3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공통기능의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63B2B-4EBC-D51A-706C-B2DD2990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24"/>
            <a:ext cx="10515600" cy="47030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의존성이 굉장히 많이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모여있기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때문에 해당 클래스에 문제가 발생하면 해당 의존성을 사용하고 있는 서비스 전체의 장애로 이어진다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</a:p>
          <a:p>
            <a:pPr marL="0" indent="0">
              <a:buNone/>
            </a:pP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3852CD-1699-873D-17FB-1B9BBC6E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1" y="3026805"/>
            <a:ext cx="11987118" cy="206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134FE8-1DF2-B1F1-6120-48314B50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69" y="1097280"/>
            <a:ext cx="5110332" cy="55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Reflection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63B2B-4EBC-D51A-706C-B2DD2990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24"/>
            <a:ext cx="10515600" cy="470303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문제가 런타임에 발생한다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의도에 어긋난 코딩을 할 수도 있다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성능 문제가 발생할 수도 있다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>
              <a:buAutoNum type="arabicPeriod"/>
            </a:pP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9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Reflection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단점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D85329-98AD-5606-5389-17701F03C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0828"/>
            <a:ext cx="10515600" cy="344850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3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왜 그런 코드가 작성되었나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F7C2F-1BBA-69FE-9891-9F14FD34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편하기때문에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BC679F-EA43-08D2-96B1-423249EC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7" y="2454300"/>
            <a:ext cx="4724809" cy="15469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704FA2-74F9-DDED-8312-BBA4FA9D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83" y="1317625"/>
            <a:ext cx="6738995" cy="5175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43730B-7AEF-6AD2-D68A-256AE5D39152}"/>
              </a:ext>
            </a:extLst>
          </p:cNvPr>
          <p:cNvSpPr txBox="1"/>
          <p:nvPr/>
        </p:nvSpPr>
        <p:spPr>
          <a:xfrm rot="19583141">
            <a:off x="8933276" y="4524978"/>
            <a:ext cx="2266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rgbClr val="C00000"/>
                </a:solidFill>
              </a:rPr>
              <a:t>x  N</a:t>
            </a:r>
            <a:r>
              <a:rPr lang="ko-KR" altLang="en-US" sz="5000" dirty="0">
                <a:solidFill>
                  <a:srgbClr val="C00000"/>
                </a:solidFill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31754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정말로 그렇게 느린가</a:t>
            </a:r>
            <a:r>
              <a:rPr lang="en-US" altLang="ko-KR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C3431E-805F-99D5-0A89-8DBEACC0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9080"/>
            <a:ext cx="6400800" cy="4943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EF99B3-7CB1-D891-2006-C8AE7650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972" y="2827488"/>
            <a:ext cx="2583404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F7C2F-1BBA-69FE-9891-9F14FD34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97" y="193012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D7AB92F-C633-8B7B-5738-AC7429793F60}"/>
              </a:ext>
            </a:extLst>
          </p:cNvPr>
          <p:cNvSpPr txBox="1">
            <a:spLocks/>
          </p:cNvSpPr>
          <p:nvPr/>
        </p:nvSpPr>
        <p:spPr>
          <a:xfrm>
            <a:off x="838200" y="1473924"/>
            <a:ext cx="10515600" cy="470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리플렉션은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굉장히 강력한 기능이기때문에 조심스럽게 사용해야 한다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리플렉션을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사용해서 문제가 발생했다고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리플렉션에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죄가 있는 것은 아니다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리플렉션을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잘못 사용한 사람에게 죄가 있다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웬만하면 있는 라이브러리를 잘 사용하자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36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스터디 하실 분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...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F7C2F-1BBA-69FE-9891-9F14FD34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633" y="1930128"/>
            <a:ext cx="633766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달에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권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책읽기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050" name="Picture 2" descr="토비의 스프링 3.1세트">
            <a:extLst>
              <a:ext uri="{FF2B5EF4-FFF2-40B4-BE49-F238E27FC236}">
                <a16:creationId xmlns:a16="http://schemas.microsoft.com/office/drawing/2014/main" id="{6E8722C8-86C9-E51F-4DDD-5EAA258E1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78" y="2135914"/>
            <a:ext cx="21812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5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Why?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97CFEAF-2E64-8A67-FC9B-48A3DDE3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외부 프로젝트 지원중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Reflection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관련 성능문제 발견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객체 변환 관련 공통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Util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Object -&gt; Reflection -&gt; Object</a:t>
            </a:r>
          </a:p>
          <a:p>
            <a:pPr marL="0" indent="0">
              <a:buNone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왜 이런 방식의 코딩을 하게 되었을까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36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플랫폼을 개발하다 보면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...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63B2B-4EBC-D51A-706C-B2DD2990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24"/>
            <a:ext cx="10515600" cy="470303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공통기능을 개발하는데 사용자가 어떤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Object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타입을 사용할지 잘 모르겠다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런타임에 코드의 제어가 필요하다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내가 생성하지 않은 객체의 멤버변수의 값들이 필요하다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하지만 해당 클래스의 멤버변수의 접근제어자는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private/protected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8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플랫폼을 개발하다 보면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...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8E7365-A978-2840-DE5C-D2C76F3EF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6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스프링에서의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Reflection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63B2B-4EBC-D51A-706C-B2DD2990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24"/>
            <a:ext cx="10515600" cy="47030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MvcUriComponentsBuilder.java</a:t>
            </a:r>
          </a:p>
          <a:p>
            <a:pPr marL="0" indent="0">
              <a:buNone/>
            </a:pP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1D497A-C00A-9E65-D370-CF6FD816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23" y="2137298"/>
            <a:ext cx="6622354" cy="2583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D337DE-CC56-CA63-C081-00436E86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04" y="1966855"/>
            <a:ext cx="6808273" cy="45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스프링에서의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Reflection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63B2B-4EBC-D51A-706C-B2DD2990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24"/>
            <a:ext cx="10515600" cy="47030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ReflectionTestUtils.java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B75685-AECB-9733-E54B-173040B6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3622"/>
            <a:ext cx="946486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1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스프링에서의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Reflection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63B2B-4EBC-D51A-706C-B2DD2990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284"/>
            <a:ext cx="10515600" cy="48386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BeanDefinitionLoader.java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C0475-A2AA-43B4-03DC-B5F05EF9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244" y="3768824"/>
            <a:ext cx="4782427" cy="16443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A52409-27B3-E432-541F-5509C4E7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05" y="3544870"/>
            <a:ext cx="6508044" cy="31930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47539A-B730-5425-84F2-CBE4B8F89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05" y="1775008"/>
            <a:ext cx="6965284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8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chamomile-batch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63B2B-4EBC-D51A-706C-B2DD2990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24"/>
            <a:ext cx="10515600" cy="47030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TextTableBuilder.java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D4E6DB-E011-0682-452D-9F344CD0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91" y="215480"/>
            <a:ext cx="6273800" cy="64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D044-5D2F-5BB9-CD46-013F06A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chamomile-commons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63B2B-4EBC-D51A-706C-B2DD2990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24"/>
            <a:ext cx="10515600" cy="47030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MenuService.java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268A-CACD-C3B1-3294-8E521DDDB522}"/>
              </a:ext>
            </a:extLst>
          </p:cNvPr>
          <p:cNvSpPr/>
          <p:nvPr/>
        </p:nvSpPr>
        <p:spPr>
          <a:xfrm>
            <a:off x="838200" y="1042853"/>
            <a:ext cx="1591491" cy="54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22FFCF-4ABD-C79A-2527-6C368FC1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97" y="434450"/>
            <a:ext cx="5151566" cy="6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2C3F550BABB904C9F6339A3E43FAA5D" ma:contentTypeVersion="9" ma:contentTypeDescription="새 문서를 만듭니다." ma:contentTypeScope="" ma:versionID="ae56dfd204519b27a1a0d162d21a6433">
  <xsd:schema xmlns:xsd="http://www.w3.org/2001/XMLSchema" xmlns:xs="http://www.w3.org/2001/XMLSchema" xmlns:p="http://schemas.microsoft.com/office/2006/metadata/properties" xmlns:ns3="b9db9754-74ec-4597-be63-731f784b4931" targetNamespace="http://schemas.microsoft.com/office/2006/metadata/properties" ma:root="true" ma:fieldsID="9d3b9390996f6ce88304d09ef7818edb" ns3:_="">
    <xsd:import namespace="b9db9754-74ec-4597-be63-731f784b49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b9754-74ec-4597-be63-731f784b49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6DBFB7-5D91-4A9B-AA3F-608B0ABFE0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4816D3-2B4E-4B48-8551-E3E01F93F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db9754-74ec-4597-be63-731f784b49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919ED0-8819-4D9C-9FA2-7225549F6520}">
  <ds:schemaRefs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9db9754-74ec-4597-be63-731f784b493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226</Words>
  <Application>Microsoft Office PowerPoint</Application>
  <PresentationFormat>와이드스크린</PresentationFormat>
  <Paragraphs>67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Noto Sans KR Medium</vt:lpstr>
      <vt:lpstr>맑은 고딕</vt:lpstr>
      <vt:lpstr>Arial</vt:lpstr>
      <vt:lpstr>Office 테마</vt:lpstr>
      <vt:lpstr>Java Reflection</vt:lpstr>
      <vt:lpstr>Why?</vt:lpstr>
      <vt:lpstr>플랫폼을 개발하다 보면...</vt:lpstr>
      <vt:lpstr>플랫폼을 개발하다 보면...</vt:lpstr>
      <vt:lpstr>스프링에서의 Reflection</vt:lpstr>
      <vt:lpstr>스프링에서의 Reflection</vt:lpstr>
      <vt:lpstr>스프링에서의 Reflection</vt:lpstr>
      <vt:lpstr>chamomile-batch</vt:lpstr>
      <vt:lpstr>chamomile-commons</vt:lpstr>
      <vt:lpstr>chamomile-core</vt:lpstr>
      <vt:lpstr>공통기능의 장점</vt:lpstr>
      <vt:lpstr>공통기능의 단점</vt:lpstr>
      <vt:lpstr>Reflection의 단점</vt:lpstr>
      <vt:lpstr>Reflection의 단점</vt:lpstr>
      <vt:lpstr>왜 그런 코드가 작성되었나?</vt:lpstr>
      <vt:lpstr>정말로 그렇게 느린가?</vt:lpstr>
      <vt:lpstr>결론</vt:lpstr>
      <vt:lpstr>스터디 하실 분...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이문혁</dc:creator>
  <cp:lastModifiedBy>이문혁</cp:lastModifiedBy>
  <cp:revision>4</cp:revision>
  <dcterms:created xsi:type="dcterms:W3CDTF">2022-07-27T12:06:59Z</dcterms:created>
  <dcterms:modified xsi:type="dcterms:W3CDTF">2022-07-28T07:51:45Z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0x01010052C3F550BABB904C9F6339A3E43FAA5D</vt:lpwstr>
  </property>
</Properties>
</file>