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7F-00" initials="i0" lastIdx="1" clrIdx="0">
    <p:extLst>
      <p:ext uri="{19B8F6BF-5375-455C-9EA6-DF929625EA0E}">
        <p15:presenceInfo xmlns:p15="http://schemas.microsoft.com/office/powerpoint/2012/main" userId="i7F-0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7DFE79-5C9E-4367-9CE7-FD020105F4E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4C3DF4F-B52F-4C41-8CC9-33CD68F1E0FD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시작</a:t>
          </a:r>
        </a:p>
      </dgm:t>
    </dgm:pt>
    <dgm:pt modelId="{A260557B-2662-494C-BC78-1B34DCA8A4A9}" type="parTrans" cxnId="{F4FAA0EC-5882-47C0-826C-3E260775C360}">
      <dgm:prSet/>
      <dgm:spPr/>
      <dgm:t>
        <a:bodyPr/>
        <a:lstStyle/>
        <a:p>
          <a:pPr latinLnBrk="1"/>
          <a:endParaRPr lang="ko-KR" altLang="en-US" sz="1800"/>
        </a:p>
      </dgm:t>
    </dgm:pt>
    <dgm:pt modelId="{E12D37A3-439C-4B39-92D4-270FC2FCD4F0}" type="sibTrans" cxnId="{F4FAA0EC-5882-47C0-826C-3E260775C360}">
      <dgm:prSet/>
      <dgm:spPr/>
      <dgm:t>
        <a:bodyPr/>
        <a:lstStyle/>
        <a:p>
          <a:pPr latinLnBrk="1"/>
          <a:endParaRPr lang="ko-KR" altLang="en-US" sz="1800"/>
        </a:p>
      </dgm:t>
    </dgm:pt>
    <dgm:pt modelId="{750170BD-4301-4F47-A942-F50616E6948B}">
      <dgm:prSet phldrT="[텍스트]" custT="1"/>
      <dgm:spPr/>
      <dgm:t>
        <a:bodyPr/>
        <a:lstStyle/>
        <a:p>
          <a:pPr latinLnBrk="1"/>
          <a:r>
            <a:rPr lang="en-US" altLang="ko-KR" sz="1800" dirty="0"/>
            <a:t>1. </a:t>
          </a:r>
          <a:r>
            <a:rPr lang="ko-KR" altLang="en-US" sz="1800" dirty="0"/>
            <a:t>단어 등록</a:t>
          </a:r>
        </a:p>
      </dgm:t>
    </dgm:pt>
    <dgm:pt modelId="{0F814826-2CF3-46D0-B056-253416A48452}" type="parTrans" cxnId="{38087E4A-C378-4773-8B09-4D146C713347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8543C0DF-A985-491D-B7D8-3D6335087FFA}" type="sibTrans" cxnId="{38087E4A-C378-4773-8B09-4D146C713347}">
      <dgm:prSet/>
      <dgm:spPr/>
      <dgm:t>
        <a:bodyPr/>
        <a:lstStyle/>
        <a:p>
          <a:pPr latinLnBrk="1"/>
          <a:endParaRPr lang="ko-KR" altLang="en-US" sz="1800"/>
        </a:p>
      </dgm:t>
    </dgm:pt>
    <dgm:pt modelId="{163F43FF-6640-4E92-B6E7-59EB1F9B0B1C}">
      <dgm:prSet phldrT="[텍스트]" custT="1"/>
      <dgm:spPr/>
      <dgm:t>
        <a:bodyPr/>
        <a:lstStyle/>
        <a:p>
          <a:pPr latinLnBrk="1"/>
          <a:r>
            <a:rPr lang="en-US" altLang="ko-KR" sz="1800" dirty="0"/>
            <a:t>3. </a:t>
          </a:r>
          <a:r>
            <a:rPr lang="ko-KR" altLang="en-US" sz="1800" dirty="0"/>
            <a:t>단어 삭제</a:t>
          </a:r>
        </a:p>
      </dgm:t>
    </dgm:pt>
    <dgm:pt modelId="{701FBB01-617B-4FCA-9E7F-EAE2FE65F57C}" type="parTrans" cxnId="{D27CCFB0-388F-4B58-9875-969C29F180A3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F0E4EE10-0F61-4CF8-B191-96CE8EC6FE56}" type="sibTrans" cxnId="{D27CCFB0-388F-4B58-9875-969C29F180A3}">
      <dgm:prSet/>
      <dgm:spPr/>
      <dgm:t>
        <a:bodyPr/>
        <a:lstStyle/>
        <a:p>
          <a:pPr latinLnBrk="1"/>
          <a:endParaRPr lang="ko-KR" altLang="en-US" sz="1800"/>
        </a:p>
      </dgm:t>
    </dgm:pt>
    <dgm:pt modelId="{0C2F2BE3-59E4-4089-84DB-2C83AE2F2EDD}">
      <dgm:prSet phldrT="[텍스트]" custT="1"/>
      <dgm:spPr/>
      <dgm:t>
        <a:bodyPr/>
        <a:lstStyle/>
        <a:p>
          <a:pPr latinLnBrk="1"/>
          <a:r>
            <a:rPr lang="en-US" altLang="ko-KR" sz="1800" dirty="0"/>
            <a:t>4. </a:t>
          </a:r>
          <a:r>
            <a:rPr lang="ko-KR" altLang="en-US" sz="1800" dirty="0"/>
            <a:t>테스트</a:t>
          </a:r>
        </a:p>
      </dgm:t>
    </dgm:pt>
    <dgm:pt modelId="{496E4553-E518-4416-BB43-3B074C20F747}" type="parTrans" cxnId="{4F1CCDCA-1835-4BEC-86FE-B630627E1BCF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C5C9CBB8-AFB7-4CA6-9D4F-7B7D06F81952}" type="sibTrans" cxnId="{4F1CCDCA-1835-4BEC-86FE-B630627E1BCF}">
      <dgm:prSet/>
      <dgm:spPr/>
      <dgm:t>
        <a:bodyPr/>
        <a:lstStyle/>
        <a:p>
          <a:pPr latinLnBrk="1"/>
          <a:endParaRPr lang="ko-KR" altLang="en-US" sz="1800"/>
        </a:p>
      </dgm:t>
    </dgm:pt>
    <dgm:pt modelId="{95F2F0BC-F06F-40F5-960D-59278AFA935E}">
      <dgm:prSet phldrT="[텍스트]" custT="1"/>
      <dgm:spPr/>
      <dgm:t>
        <a:bodyPr/>
        <a:lstStyle/>
        <a:p>
          <a:pPr latinLnBrk="1"/>
          <a:r>
            <a:rPr lang="en-US" altLang="ko-KR" sz="1800" dirty="0"/>
            <a:t>5. </a:t>
          </a:r>
          <a:r>
            <a:rPr lang="ko-KR" altLang="en-US" sz="1800" dirty="0"/>
            <a:t>목록보기</a:t>
          </a:r>
        </a:p>
      </dgm:t>
    </dgm:pt>
    <dgm:pt modelId="{F7210620-3B44-4BC9-ABA0-DC281B0332AE}" type="parTrans" cxnId="{46B4B1A6-FA43-4C62-AE01-6D029256A383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68223F00-AB3B-41A8-92B6-1795B8852540}" type="sibTrans" cxnId="{46B4B1A6-FA43-4C62-AE01-6D029256A383}">
      <dgm:prSet/>
      <dgm:spPr/>
      <dgm:t>
        <a:bodyPr/>
        <a:lstStyle/>
        <a:p>
          <a:pPr latinLnBrk="1"/>
          <a:endParaRPr lang="ko-KR" altLang="en-US" sz="1800"/>
        </a:p>
      </dgm:t>
    </dgm:pt>
    <dgm:pt modelId="{22F2C5BB-604B-45AA-94FA-40AE191A9B31}">
      <dgm:prSet phldrT="[텍스트]" custT="1"/>
      <dgm:spPr/>
      <dgm:t>
        <a:bodyPr/>
        <a:lstStyle/>
        <a:p>
          <a:pPr latinLnBrk="1"/>
          <a:r>
            <a:rPr lang="en-US" altLang="ko-KR" sz="1800" dirty="0"/>
            <a:t>6. </a:t>
          </a:r>
          <a:r>
            <a:rPr lang="ko-KR" altLang="en-US" sz="1800" dirty="0"/>
            <a:t>종료</a:t>
          </a:r>
        </a:p>
      </dgm:t>
    </dgm:pt>
    <dgm:pt modelId="{BF70DB8A-9E10-40AA-892C-E35212C0E516}" type="parTrans" cxnId="{3656191A-8476-4A4A-B7DF-C2E05B8F0E9D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8EAF8613-297E-4984-845A-76208BEB13C5}" type="sibTrans" cxnId="{3656191A-8476-4A4A-B7DF-C2E05B8F0E9D}">
      <dgm:prSet/>
      <dgm:spPr/>
      <dgm:t>
        <a:bodyPr/>
        <a:lstStyle/>
        <a:p>
          <a:pPr latinLnBrk="1"/>
          <a:endParaRPr lang="ko-KR" altLang="en-US" sz="1800"/>
        </a:p>
      </dgm:t>
    </dgm:pt>
    <dgm:pt modelId="{876B630B-3103-4D68-9889-67930A2D99D8}">
      <dgm:prSet phldrT="[텍스트]" custT="1"/>
      <dgm:spPr/>
      <dgm:t>
        <a:bodyPr/>
        <a:lstStyle/>
        <a:p>
          <a:pPr latinLnBrk="1"/>
          <a:r>
            <a:rPr lang="en-US" altLang="ko-KR" sz="1800" dirty="0"/>
            <a:t> 2. </a:t>
          </a:r>
          <a:r>
            <a:rPr lang="ko-KR" altLang="en-US" sz="1800" dirty="0"/>
            <a:t>단어 조회</a:t>
          </a:r>
        </a:p>
      </dgm:t>
    </dgm:pt>
    <dgm:pt modelId="{4D8F74E5-16C4-4041-B2DD-441B9CAA9D1B}" type="parTrans" cxnId="{C5070338-5B02-4478-A4AB-2E0132099D30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9A921FE9-90E2-4755-A819-DB5C5BA79E43}" type="sibTrans" cxnId="{C5070338-5B02-4478-A4AB-2E0132099D30}">
      <dgm:prSet/>
      <dgm:spPr/>
      <dgm:t>
        <a:bodyPr/>
        <a:lstStyle/>
        <a:p>
          <a:pPr latinLnBrk="1"/>
          <a:endParaRPr lang="ko-KR" altLang="en-US" sz="1800"/>
        </a:p>
      </dgm:t>
    </dgm:pt>
    <dgm:pt modelId="{38296C3B-D8C4-43AF-A6A9-3AD989B3B085}">
      <dgm:prSet phldrT="[텍스트]" custT="1"/>
      <dgm:spPr/>
      <dgm:t>
        <a:bodyPr/>
        <a:lstStyle/>
        <a:p>
          <a:pPr latinLnBrk="1"/>
          <a:r>
            <a:rPr lang="en-US" altLang="ko-KR" sz="1800" dirty="0"/>
            <a:t> </a:t>
          </a:r>
          <a:r>
            <a:rPr lang="ko-KR" altLang="en-US" sz="1800" dirty="0" err="1"/>
            <a:t>영단어</a:t>
          </a:r>
          <a:r>
            <a:rPr lang="ko-KR" altLang="en-US" sz="1800" dirty="0"/>
            <a:t> 입력</a:t>
          </a:r>
        </a:p>
      </dgm:t>
    </dgm:pt>
    <dgm:pt modelId="{6ECAEAE0-B01E-4BD1-82AE-DF068AF2ED52}" type="parTrans" cxnId="{F797EF48-6CB1-410D-86C6-96AFBEC3FF76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4FD100F4-00DA-4CA8-9CF3-EAEC168199F2}" type="sibTrans" cxnId="{F797EF48-6CB1-410D-86C6-96AFBEC3FF76}">
      <dgm:prSet/>
      <dgm:spPr/>
      <dgm:t>
        <a:bodyPr/>
        <a:lstStyle/>
        <a:p>
          <a:pPr latinLnBrk="1"/>
          <a:endParaRPr lang="ko-KR" altLang="en-US" sz="1800"/>
        </a:p>
      </dgm:t>
    </dgm:pt>
    <dgm:pt modelId="{8A26245C-72E9-4EE3-93D0-20629F5E8135}">
      <dgm:prSet phldrT="[텍스트]" custT="1"/>
      <dgm:spPr/>
      <dgm:t>
        <a:bodyPr/>
        <a:lstStyle/>
        <a:p>
          <a:pPr latinLnBrk="1"/>
          <a:r>
            <a:rPr lang="en-US" altLang="ko-KR" sz="1800" dirty="0"/>
            <a:t>Menu </a:t>
          </a:r>
          <a:r>
            <a:rPr lang="ko-KR" altLang="en-US" sz="1800" dirty="0"/>
            <a:t>입력</a:t>
          </a:r>
        </a:p>
      </dgm:t>
    </dgm:pt>
    <dgm:pt modelId="{D919E447-C987-4574-9940-BA8D374E4BD5}" type="parTrans" cxnId="{B4EB4335-F9A2-456E-8AD0-D19D393A1E8B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941183A0-37AE-4AB3-A8E8-5A2F70088E20}" type="sibTrans" cxnId="{B4EB4335-F9A2-456E-8AD0-D19D393A1E8B}">
      <dgm:prSet/>
      <dgm:spPr/>
      <dgm:t>
        <a:bodyPr/>
        <a:lstStyle/>
        <a:p>
          <a:pPr latinLnBrk="1"/>
          <a:endParaRPr lang="ko-KR" altLang="en-US" sz="1800"/>
        </a:p>
      </dgm:t>
    </dgm:pt>
    <dgm:pt modelId="{0BF77E56-9496-4141-BEAD-FE8ADB091164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목록으로 이동</a:t>
          </a:r>
        </a:p>
      </dgm:t>
    </dgm:pt>
    <dgm:pt modelId="{1C716856-563A-4B9D-A5A5-5E73B04EEB97}" type="parTrans" cxnId="{89363A0A-326B-4DAB-9248-96E3099A07E1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E6B736F6-1CCE-461D-9647-818A6F022F8F}" type="sibTrans" cxnId="{89363A0A-326B-4DAB-9248-96E3099A07E1}">
      <dgm:prSet/>
      <dgm:spPr/>
      <dgm:t>
        <a:bodyPr/>
        <a:lstStyle/>
        <a:p>
          <a:pPr latinLnBrk="1"/>
          <a:endParaRPr lang="ko-KR" altLang="en-US" sz="1800"/>
        </a:p>
      </dgm:t>
    </dgm:pt>
    <dgm:pt modelId="{C442AB0A-98F7-47A4-86A6-98C8C8E4F24B}">
      <dgm:prSet phldrT="[텍스트]" custT="1"/>
      <dgm:spPr/>
      <dgm:t>
        <a:bodyPr/>
        <a:lstStyle/>
        <a:p>
          <a:pPr latinLnBrk="1"/>
          <a:r>
            <a:rPr lang="ko-KR" altLang="en-US" sz="1800" dirty="0" err="1"/>
            <a:t>영단어</a:t>
          </a:r>
          <a:r>
            <a:rPr lang="ko-KR" altLang="en-US" sz="1800" dirty="0"/>
            <a:t> 입력</a:t>
          </a:r>
        </a:p>
      </dgm:t>
    </dgm:pt>
    <dgm:pt modelId="{6FBBEFBD-C611-4A2F-B4CF-DDB6ECFB9A25}" type="parTrans" cxnId="{264E3F56-E494-4DA5-AFC4-613E0A2FF50A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B8AB1C5C-A3E7-45B8-873D-6E98E6D1FBE4}" type="sibTrans" cxnId="{264E3F56-E494-4DA5-AFC4-613E0A2FF50A}">
      <dgm:prSet/>
      <dgm:spPr/>
      <dgm:t>
        <a:bodyPr/>
        <a:lstStyle/>
        <a:p>
          <a:pPr latinLnBrk="1"/>
          <a:endParaRPr lang="ko-KR" altLang="en-US" sz="1800"/>
        </a:p>
      </dgm:t>
    </dgm:pt>
    <dgm:pt modelId="{A23D3BA8-DB85-4D49-9129-9A8B4CC419B3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뜻 입력</a:t>
          </a:r>
        </a:p>
      </dgm:t>
    </dgm:pt>
    <dgm:pt modelId="{BC6804FA-561D-48EB-AD17-846CD6E1C7A6}" type="parTrans" cxnId="{F8713540-1427-450A-AFCD-5DEC9CE6712A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6578704C-9BCC-4E7D-A454-1AC68B6B50C1}" type="sibTrans" cxnId="{F8713540-1427-450A-AFCD-5DEC9CE6712A}">
      <dgm:prSet/>
      <dgm:spPr/>
      <dgm:t>
        <a:bodyPr/>
        <a:lstStyle/>
        <a:p>
          <a:pPr latinLnBrk="1"/>
          <a:endParaRPr lang="ko-KR" altLang="en-US" sz="1800"/>
        </a:p>
      </dgm:t>
    </dgm:pt>
    <dgm:pt modelId="{178B81D9-C502-4A09-948F-2FE4ECD40151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등록</a:t>
          </a:r>
        </a:p>
      </dgm:t>
    </dgm:pt>
    <dgm:pt modelId="{67CA5602-0147-4BD3-9F15-19F66E04FE27}" type="parTrans" cxnId="{BDBD50AE-4452-4457-A504-13F90E5DC73D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C6560171-6759-43BA-8944-E0C3753C3028}" type="sibTrans" cxnId="{BDBD50AE-4452-4457-A504-13F90E5DC73D}">
      <dgm:prSet/>
      <dgm:spPr/>
      <dgm:t>
        <a:bodyPr/>
        <a:lstStyle/>
        <a:p>
          <a:pPr latinLnBrk="1"/>
          <a:endParaRPr lang="ko-KR" altLang="en-US" sz="1800"/>
        </a:p>
      </dgm:t>
    </dgm:pt>
    <dgm:pt modelId="{AB989410-0806-4736-9AED-E29D956C7BF8}">
      <dgm:prSet phldrT="[텍스트]" custT="1"/>
      <dgm:spPr/>
      <dgm:t>
        <a:bodyPr/>
        <a:lstStyle/>
        <a:p>
          <a:pPr latinLnBrk="1"/>
          <a:r>
            <a:rPr lang="ko-KR" altLang="en-US" sz="1800" dirty="0" err="1"/>
            <a:t>영단어</a:t>
          </a:r>
          <a:r>
            <a:rPr lang="ko-KR" altLang="en-US" sz="1800" dirty="0"/>
            <a:t> 입력</a:t>
          </a:r>
        </a:p>
      </dgm:t>
    </dgm:pt>
    <dgm:pt modelId="{0677BBA6-3824-4308-AD1E-FDCA3DE28455}" type="parTrans" cxnId="{979BB4F7-B134-43BD-83B5-50B5E075779D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FD884936-076B-4D3A-B427-6B149BA0D761}" type="sibTrans" cxnId="{979BB4F7-B134-43BD-83B5-50B5E075779D}">
      <dgm:prSet/>
      <dgm:spPr/>
      <dgm:t>
        <a:bodyPr/>
        <a:lstStyle/>
        <a:p>
          <a:pPr latinLnBrk="1"/>
          <a:endParaRPr lang="ko-KR" altLang="en-US" sz="1800"/>
        </a:p>
      </dgm:t>
    </dgm:pt>
    <dgm:pt modelId="{DBF4D1D1-8877-493A-9969-5635ABC1DEB5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등록된 단어</a:t>
          </a:r>
        </a:p>
      </dgm:t>
    </dgm:pt>
    <dgm:pt modelId="{A51A95D7-A3CA-4DE9-B6B2-E2599AA161CE}" type="parTrans" cxnId="{D85D2043-B9A4-428C-9ECC-AB9D3E608D64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77B40A7F-8A1C-4E32-B798-5F8790B4E140}" type="sibTrans" cxnId="{D85D2043-B9A4-428C-9ECC-AB9D3E608D64}">
      <dgm:prSet/>
      <dgm:spPr/>
      <dgm:t>
        <a:bodyPr/>
        <a:lstStyle/>
        <a:p>
          <a:pPr latinLnBrk="1"/>
          <a:endParaRPr lang="ko-KR" altLang="en-US" sz="1800"/>
        </a:p>
      </dgm:t>
    </dgm:pt>
    <dgm:pt modelId="{6A38978F-A11E-44AE-A7A6-8C022F39A804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뜻과 함께 조회</a:t>
          </a:r>
        </a:p>
      </dgm:t>
    </dgm:pt>
    <dgm:pt modelId="{206DFF8B-53C7-4A2C-9513-7BCEB91BE935}" type="parTrans" cxnId="{434A4A0D-137D-4986-AF04-0795B3EDE313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50A92D4C-FBF3-4A28-82CA-6B5B99A52962}" type="sibTrans" cxnId="{434A4A0D-137D-4986-AF04-0795B3EDE313}">
      <dgm:prSet/>
      <dgm:spPr/>
      <dgm:t>
        <a:bodyPr/>
        <a:lstStyle/>
        <a:p>
          <a:pPr latinLnBrk="1"/>
          <a:endParaRPr lang="ko-KR" altLang="en-US" sz="1800"/>
        </a:p>
      </dgm:t>
    </dgm:pt>
    <dgm:pt modelId="{D09B1247-5B41-471F-AD48-F09398D0676C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등록되지 않은 단어</a:t>
          </a:r>
        </a:p>
      </dgm:t>
    </dgm:pt>
    <dgm:pt modelId="{8C85A507-DC0F-40B1-BBB1-DDF52742A237}" type="parTrans" cxnId="{131B8FB2-E481-41A9-B065-E7C00A783420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11E8C8BF-C553-43CB-8002-CFDC103368F5}" type="sibTrans" cxnId="{131B8FB2-E481-41A9-B065-E7C00A783420}">
      <dgm:prSet/>
      <dgm:spPr/>
      <dgm:t>
        <a:bodyPr/>
        <a:lstStyle/>
        <a:p>
          <a:pPr latinLnBrk="1"/>
          <a:endParaRPr lang="ko-KR" altLang="en-US" sz="1800"/>
        </a:p>
      </dgm:t>
    </dgm:pt>
    <dgm:pt modelId="{0973B708-2B81-4A14-BC8F-F5D78E6C8755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단어를 다시 입력해주세요</a:t>
          </a:r>
          <a:r>
            <a:rPr lang="en-US" altLang="ko-KR" sz="1800" dirty="0"/>
            <a:t>.</a:t>
          </a:r>
          <a:endParaRPr lang="ko-KR" altLang="en-US" sz="1800" dirty="0"/>
        </a:p>
      </dgm:t>
    </dgm:pt>
    <dgm:pt modelId="{BA05A181-5248-4877-BF76-7BD3CF61C095}" type="parTrans" cxnId="{266B4066-DAFF-4318-9CE8-76DD8A618DDF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F5328CDA-7F9D-40C3-AD5B-4E2B9413F4C8}" type="sibTrans" cxnId="{266B4066-DAFF-4318-9CE8-76DD8A618DDF}">
      <dgm:prSet/>
      <dgm:spPr/>
      <dgm:t>
        <a:bodyPr/>
        <a:lstStyle/>
        <a:p>
          <a:pPr latinLnBrk="1"/>
          <a:endParaRPr lang="ko-KR" altLang="en-US" sz="1800"/>
        </a:p>
      </dgm:t>
    </dgm:pt>
    <dgm:pt modelId="{8A880A43-86CF-460E-81FB-05D82C056D7E}">
      <dgm:prSet phldrT="[텍스트]" custT="1"/>
      <dgm:spPr/>
      <dgm:t>
        <a:bodyPr/>
        <a:lstStyle/>
        <a:p>
          <a:pPr latinLnBrk="1"/>
          <a:r>
            <a:rPr lang="en-US" altLang="ko-KR" sz="1800"/>
            <a:t>Menu </a:t>
          </a:r>
          <a:r>
            <a:rPr lang="ko-KR" altLang="en-US" sz="1800"/>
            <a:t>입력</a:t>
          </a:r>
          <a:endParaRPr lang="ko-KR" altLang="en-US" sz="1800" dirty="0"/>
        </a:p>
      </dgm:t>
    </dgm:pt>
    <dgm:pt modelId="{6FFC10EF-84A5-49B7-AEE8-0D9E62021B61}" type="parTrans" cxnId="{0F25643C-B704-429D-8C0C-D6CAD8D75C5F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9C6829AC-5518-43A3-8C11-08B92AF7691C}" type="sibTrans" cxnId="{0F25643C-B704-429D-8C0C-D6CAD8D75C5F}">
      <dgm:prSet/>
      <dgm:spPr/>
      <dgm:t>
        <a:bodyPr/>
        <a:lstStyle/>
        <a:p>
          <a:pPr latinLnBrk="1"/>
          <a:endParaRPr lang="ko-KR" altLang="en-US" sz="1800"/>
        </a:p>
      </dgm:t>
    </dgm:pt>
    <dgm:pt modelId="{CD8DB5EF-3DE6-46AA-A451-79879E2C1AF4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목록으로 이동</a:t>
          </a:r>
        </a:p>
      </dgm:t>
    </dgm:pt>
    <dgm:pt modelId="{84D143BF-F69A-4C89-8B81-34FD0E06C3EC}" type="parTrans" cxnId="{240D9B3D-3939-4494-A144-0EBBEBC70429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61C4C177-CBDD-4A2C-ACBD-3F9F88A7AAF2}" type="sibTrans" cxnId="{240D9B3D-3939-4494-A144-0EBBEBC70429}">
      <dgm:prSet/>
      <dgm:spPr/>
      <dgm:t>
        <a:bodyPr/>
        <a:lstStyle/>
        <a:p>
          <a:pPr latinLnBrk="1"/>
          <a:endParaRPr lang="ko-KR" altLang="en-US" sz="1800"/>
        </a:p>
      </dgm:t>
    </dgm:pt>
    <dgm:pt modelId="{80E62EF6-8C5B-42BF-8F69-136B90FB6831}">
      <dgm:prSet phldrT="[텍스트]" custT="1"/>
      <dgm:spPr/>
      <dgm:t>
        <a:bodyPr/>
        <a:lstStyle/>
        <a:p>
          <a:pPr latinLnBrk="1"/>
          <a:r>
            <a:rPr lang="ko-KR" altLang="en-US" sz="1800" dirty="0" err="1"/>
            <a:t>영단어</a:t>
          </a:r>
          <a:r>
            <a:rPr lang="ko-KR" altLang="en-US" sz="1800" dirty="0"/>
            <a:t> 입력</a:t>
          </a:r>
        </a:p>
      </dgm:t>
    </dgm:pt>
    <dgm:pt modelId="{49FAA6CA-8E13-499E-9258-E32C86C5BD21}" type="parTrans" cxnId="{C1199BA6-B98A-4F38-8F5F-1F378F2C417E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F5CB6098-ACD5-45C2-917C-3FE0D2AC5382}" type="sibTrans" cxnId="{C1199BA6-B98A-4F38-8F5F-1F378F2C417E}">
      <dgm:prSet/>
      <dgm:spPr/>
      <dgm:t>
        <a:bodyPr/>
        <a:lstStyle/>
        <a:p>
          <a:pPr latinLnBrk="1"/>
          <a:endParaRPr lang="ko-KR" altLang="en-US" sz="1800"/>
        </a:p>
      </dgm:t>
    </dgm:pt>
    <dgm:pt modelId="{E36DBAF4-6FEB-4FB3-B95A-874AB6B3F10E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등록된 단어</a:t>
          </a:r>
        </a:p>
      </dgm:t>
    </dgm:pt>
    <dgm:pt modelId="{EC98C6E8-8B68-4420-BE7D-FB80B370766D}" type="parTrans" cxnId="{C5A21ACA-A823-4E84-A4E4-EA6C0D76ED00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C6839433-38F9-4945-856F-1894BC79C80C}" type="sibTrans" cxnId="{C5A21ACA-A823-4E84-A4E4-EA6C0D76ED00}">
      <dgm:prSet/>
      <dgm:spPr/>
      <dgm:t>
        <a:bodyPr/>
        <a:lstStyle/>
        <a:p>
          <a:pPr latinLnBrk="1"/>
          <a:endParaRPr lang="ko-KR" altLang="en-US" sz="1800"/>
        </a:p>
      </dgm:t>
    </dgm:pt>
    <dgm:pt modelId="{4E58F270-1C4F-4B54-B128-5A03B1995F87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삭제</a:t>
          </a:r>
        </a:p>
      </dgm:t>
    </dgm:pt>
    <dgm:pt modelId="{AE8B84A7-B43E-4723-8D29-CF6DE8F36F70}" type="parTrans" cxnId="{C38FB7E4-E171-4CEF-93B7-BE3BEB55FD36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BD4CB388-4A1B-4C72-AA10-A1FD7DAF00B2}" type="sibTrans" cxnId="{C38FB7E4-E171-4CEF-93B7-BE3BEB55FD36}">
      <dgm:prSet/>
      <dgm:spPr/>
      <dgm:t>
        <a:bodyPr/>
        <a:lstStyle/>
        <a:p>
          <a:pPr latinLnBrk="1"/>
          <a:endParaRPr lang="ko-KR" altLang="en-US" sz="1800"/>
        </a:p>
      </dgm:t>
    </dgm:pt>
    <dgm:pt modelId="{0FC5BE6B-8200-426E-9524-19617A17C1BB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등록되지 않은 단어</a:t>
          </a:r>
        </a:p>
      </dgm:t>
    </dgm:pt>
    <dgm:pt modelId="{347EA791-3B86-4F73-A639-7E779A376923}" type="parTrans" cxnId="{2F4BAEB0-E33E-4D2F-A187-668FBE09A6D3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1465D8C0-57F6-434D-874D-3A2E55C7C90F}" type="sibTrans" cxnId="{2F4BAEB0-E33E-4D2F-A187-668FBE09A6D3}">
      <dgm:prSet/>
      <dgm:spPr/>
      <dgm:t>
        <a:bodyPr/>
        <a:lstStyle/>
        <a:p>
          <a:pPr latinLnBrk="1"/>
          <a:endParaRPr lang="ko-KR" altLang="en-US" sz="1800"/>
        </a:p>
      </dgm:t>
    </dgm:pt>
    <dgm:pt modelId="{5F9CDB48-8ABD-43E5-8D74-982D539C3A3C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존재하지 않는 단어입니다</a:t>
          </a:r>
          <a:r>
            <a:rPr lang="en-US" altLang="ko-KR" sz="1800" dirty="0"/>
            <a:t>.</a:t>
          </a:r>
          <a:endParaRPr lang="ko-KR" altLang="en-US" sz="1800" dirty="0"/>
        </a:p>
      </dgm:t>
    </dgm:pt>
    <dgm:pt modelId="{1B9D0121-D09E-42A2-A792-4266E6076E2A}" type="parTrans" cxnId="{C4A07259-582A-407C-BE83-8DFA03AD2B3C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0FB2A6A9-78EB-4F45-A079-C4731C0E699F}" type="sibTrans" cxnId="{C4A07259-582A-407C-BE83-8DFA03AD2B3C}">
      <dgm:prSet/>
      <dgm:spPr/>
      <dgm:t>
        <a:bodyPr/>
        <a:lstStyle/>
        <a:p>
          <a:pPr latinLnBrk="1"/>
          <a:endParaRPr lang="ko-KR" altLang="en-US" sz="1800"/>
        </a:p>
      </dgm:t>
    </dgm:pt>
    <dgm:pt modelId="{116F34CF-0F7B-4DE7-9BE2-810593B7BE5A}">
      <dgm:prSet phldrT="[텍스트]" custT="1"/>
      <dgm:spPr/>
      <dgm:t>
        <a:bodyPr/>
        <a:lstStyle/>
        <a:p>
          <a:pPr latinLnBrk="1"/>
          <a:r>
            <a:rPr lang="en-US" altLang="ko-KR" sz="1800" dirty="0"/>
            <a:t>Menu </a:t>
          </a:r>
          <a:r>
            <a:rPr lang="ko-KR" altLang="en-US" sz="1800" dirty="0"/>
            <a:t>입력</a:t>
          </a:r>
        </a:p>
      </dgm:t>
    </dgm:pt>
    <dgm:pt modelId="{70FB5737-0058-4889-ABF0-50D12684C64D}" type="parTrans" cxnId="{A2D284E1-8133-4752-97D3-818B9041D609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213F677E-6AF7-4236-8865-18E6059EE378}" type="sibTrans" cxnId="{A2D284E1-8133-4752-97D3-818B9041D609}">
      <dgm:prSet/>
      <dgm:spPr/>
      <dgm:t>
        <a:bodyPr/>
        <a:lstStyle/>
        <a:p>
          <a:pPr latinLnBrk="1"/>
          <a:endParaRPr lang="ko-KR" altLang="en-US" sz="1800"/>
        </a:p>
      </dgm:t>
    </dgm:pt>
    <dgm:pt modelId="{3D39ADC6-42B5-4BF1-A313-9A88304198F8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목록으로 이동</a:t>
          </a:r>
        </a:p>
      </dgm:t>
    </dgm:pt>
    <dgm:pt modelId="{9B126784-1312-46E3-945F-491B23BD1DEC}" type="parTrans" cxnId="{E2E2E7FC-EE87-4B04-ABEB-20D4198C3BA3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A9270B02-E6FC-4E2B-B931-2951D0267CCA}" type="sibTrans" cxnId="{E2E2E7FC-EE87-4B04-ABEB-20D4198C3BA3}">
      <dgm:prSet/>
      <dgm:spPr/>
      <dgm:t>
        <a:bodyPr/>
        <a:lstStyle/>
        <a:p>
          <a:pPr latinLnBrk="1"/>
          <a:endParaRPr lang="ko-KR" altLang="en-US" sz="1800"/>
        </a:p>
      </dgm:t>
    </dgm:pt>
    <dgm:pt modelId="{CF5E795B-EB0B-47D0-8674-5E3CCF628F27}">
      <dgm:prSet phldrT="[텍스트]" custT="1"/>
      <dgm:spPr/>
      <dgm:t>
        <a:bodyPr/>
        <a:lstStyle/>
        <a:p>
          <a:pPr latinLnBrk="1"/>
          <a:r>
            <a:rPr lang="en-US" altLang="ko-KR" sz="1800" dirty="0"/>
            <a:t>1. </a:t>
          </a:r>
          <a:r>
            <a:rPr lang="ko-KR" altLang="en-US" sz="1800" dirty="0"/>
            <a:t>시작하기</a:t>
          </a:r>
        </a:p>
      </dgm:t>
    </dgm:pt>
    <dgm:pt modelId="{9E924945-8033-46D6-A8BE-0CC77F78BE73}" type="parTrans" cxnId="{ED51B6AF-4C15-48A1-841C-3C4A5F149EA3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EC5B54CA-D4EA-432B-A84D-CE797C8656AF}" type="sibTrans" cxnId="{ED51B6AF-4C15-48A1-841C-3C4A5F149EA3}">
      <dgm:prSet/>
      <dgm:spPr/>
      <dgm:t>
        <a:bodyPr/>
        <a:lstStyle/>
        <a:p>
          <a:pPr latinLnBrk="1"/>
          <a:endParaRPr lang="ko-KR" altLang="en-US" sz="1800"/>
        </a:p>
      </dgm:t>
    </dgm:pt>
    <dgm:pt modelId="{64D437E1-2901-496E-BFF1-5BA63BA33743}">
      <dgm:prSet phldrT="[텍스트]" custT="1"/>
      <dgm:spPr/>
      <dgm:t>
        <a:bodyPr/>
        <a:lstStyle/>
        <a:p>
          <a:pPr latinLnBrk="1"/>
          <a:r>
            <a:rPr lang="en-US" altLang="ko-KR" sz="1800" dirty="0"/>
            <a:t>2. </a:t>
          </a:r>
          <a:r>
            <a:rPr lang="ko-KR" altLang="en-US" sz="1800" dirty="0"/>
            <a:t>종료하기</a:t>
          </a:r>
        </a:p>
      </dgm:t>
    </dgm:pt>
    <dgm:pt modelId="{E6EE4469-6E44-4875-ABF5-7BF91EFDC167}" type="parTrans" cxnId="{DE0C21D4-15C0-442C-9782-2AB3F3EDE5F0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6028103E-1224-4B0D-A8E6-E1031231D636}" type="sibTrans" cxnId="{DE0C21D4-15C0-442C-9782-2AB3F3EDE5F0}">
      <dgm:prSet/>
      <dgm:spPr/>
      <dgm:t>
        <a:bodyPr/>
        <a:lstStyle/>
        <a:p>
          <a:pPr latinLnBrk="1"/>
          <a:endParaRPr lang="ko-KR" altLang="en-US" sz="1800"/>
        </a:p>
      </dgm:t>
    </dgm:pt>
    <dgm:pt modelId="{2B484158-4BF5-4985-BE13-B193DCCC836E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목록으로 이동</a:t>
          </a:r>
        </a:p>
      </dgm:t>
    </dgm:pt>
    <dgm:pt modelId="{0D0E50EB-5182-4658-B456-148D275C04BB}" type="parTrans" cxnId="{A4B89B07-6FF6-41C3-BC68-B5053706C07E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FE528DA7-933E-4662-87F2-B2B900D951E2}" type="sibTrans" cxnId="{A4B89B07-6FF6-41C3-BC68-B5053706C07E}">
      <dgm:prSet/>
      <dgm:spPr/>
      <dgm:t>
        <a:bodyPr/>
        <a:lstStyle/>
        <a:p>
          <a:pPr latinLnBrk="1"/>
          <a:endParaRPr lang="ko-KR" altLang="en-US" sz="1800"/>
        </a:p>
      </dgm:t>
    </dgm:pt>
    <dgm:pt modelId="{A3167BC2-696E-46DB-A009-3DDE726B0EA6}">
      <dgm:prSet phldrT="[텍스트]" custT="1"/>
      <dgm:spPr/>
      <dgm:t>
        <a:bodyPr/>
        <a:lstStyle/>
        <a:p>
          <a:pPr latinLnBrk="1"/>
          <a:r>
            <a:rPr lang="ko-KR" altLang="en-US" sz="1800" dirty="0"/>
            <a:t>테스트 시작</a:t>
          </a:r>
        </a:p>
      </dgm:t>
    </dgm:pt>
    <dgm:pt modelId="{19133B8D-3D4A-4A59-B68D-AB9AB8B29066}" type="parTrans" cxnId="{E1A1BCFC-8D7A-4D3A-B8E9-0C2A888CFD52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77126816-E9D0-4D47-B648-D31E64BD2E7A}" type="sibTrans" cxnId="{E1A1BCFC-8D7A-4D3A-B8E9-0C2A888CFD52}">
      <dgm:prSet/>
      <dgm:spPr/>
      <dgm:t>
        <a:bodyPr/>
        <a:lstStyle/>
        <a:p>
          <a:pPr latinLnBrk="1"/>
          <a:endParaRPr lang="ko-KR" altLang="en-US" sz="1800"/>
        </a:p>
      </dgm:t>
    </dgm:pt>
    <dgm:pt modelId="{DAF80968-6E47-45C6-B5AA-AAE6725B0023}">
      <dgm:prSet phldrT="[텍스트]" custT="1"/>
      <dgm:spPr/>
      <dgm:t>
        <a:bodyPr/>
        <a:lstStyle/>
        <a:p>
          <a:pPr latinLnBrk="1"/>
          <a:r>
            <a:rPr lang="ko-KR" altLang="en-US" sz="1800" dirty="0"/>
            <a:t>테스트 완료 후 목록으로 이동</a:t>
          </a:r>
        </a:p>
      </dgm:t>
    </dgm:pt>
    <dgm:pt modelId="{19C64A4D-B9B8-481C-A79F-C62C24ED32DA}" type="parTrans" cxnId="{29FDDB5A-8CD5-4396-8C71-6EC3209E710A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3DEF317C-A0D3-42EE-AC2C-F6F3D5828F41}" type="sibTrans" cxnId="{29FDDB5A-8CD5-4396-8C71-6EC3209E710A}">
      <dgm:prSet/>
      <dgm:spPr/>
      <dgm:t>
        <a:bodyPr/>
        <a:lstStyle/>
        <a:p>
          <a:pPr latinLnBrk="1"/>
          <a:endParaRPr lang="ko-KR" altLang="en-US" sz="1800"/>
        </a:p>
      </dgm:t>
    </dgm:pt>
    <dgm:pt modelId="{2686EC3F-CFCD-4CCB-98F6-9094DF15159B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등록된 단어 조회</a:t>
          </a:r>
        </a:p>
      </dgm:t>
    </dgm:pt>
    <dgm:pt modelId="{EC085165-3351-436A-8EEB-10319DC3BA08}" type="parTrans" cxnId="{7FB7E0CA-F46C-45D8-9725-5BA536F485A7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C0F368A0-A549-4C90-9BE0-E3CB61729514}" type="sibTrans" cxnId="{7FB7E0CA-F46C-45D8-9725-5BA536F485A7}">
      <dgm:prSet/>
      <dgm:spPr/>
      <dgm:t>
        <a:bodyPr/>
        <a:lstStyle/>
        <a:p>
          <a:pPr latinLnBrk="1"/>
          <a:endParaRPr lang="ko-KR" altLang="en-US" sz="1800"/>
        </a:p>
      </dgm:t>
    </dgm:pt>
    <dgm:pt modelId="{238AD121-75E9-4A5A-ACAC-0A97674D75F0}">
      <dgm:prSet phldrT="[텍스트]" custT="1"/>
      <dgm:spPr/>
      <dgm:t>
        <a:bodyPr/>
        <a:lstStyle/>
        <a:p>
          <a:pPr latinLnBrk="1"/>
          <a:r>
            <a:rPr lang="en-US" altLang="ko-KR" sz="1800" dirty="0"/>
            <a:t>Menu </a:t>
          </a:r>
          <a:r>
            <a:rPr lang="ko-KR" altLang="en-US" sz="1800" dirty="0"/>
            <a:t>입력</a:t>
          </a:r>
        </a:p>
      </dgm:t>
    </dgm:pt>
    <dgm:pt modelId="{6ACA79DC-FD78-4AF3-AC81-0027151C2A8C}" type="parTrans" cxnId="{C376EE39-CB3F-4B42-BB02-FD2B39D7DBA0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DBA0961C-1C6B-449F-B89B-AB979DCC18D4}" type="sibTrans" cxnId="{C376EE39-CB3F-4B42-BB02-FD2B39D7DBA0}">
      <dgm:prSet/>
      <dgm:spPr/>
      <dgm:t>
        <a:bodyPr/>
        <a:lstStyle/>
        <a:p>
          <a:pPr latinLnBrk="1"/>
          <a:endParaRPr lang="ko-KR" altLang="en-US" sz="1800"/>
        </a:p>
      </dgm:t>
    </dgm:pt>
    <dgm:pt modelId="{77502827-8D84-48D7-A3C5-668139DAC356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목록으로 이동</a:t>
          </a:r>
        </a:p>
      </dgm:t>
    </dgm:pt>
    <dgm:pt modelId="{B61A9751-E052-4D20-BC19-90A4125750A1}" type="parTrans" cxnId="{40684BCC-97EE-4615-8EF0-6AB2DEFBA9D8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D4667A60-9143-4231-8057-6AD4C09168E9}" type="sibTrans" cxnId="{40684BCC-97EE-4615-8EF0-6AB2DEFBA9D8}">
      <dgm:prSet/>
      <dgm:spPr/>
      <dgm:t>
        <a:bodyPr/>
        <a:lstStyle/>
        <a:p>
          <a:pPr latinLnBrk="1"/>
          <a:endParaRPr lang="ko-KR" altLang="en-US" sz="1800"/>
        </a:p>
      </dgm:t>
    </dgm:pt>
    <dgm:pt modelId="{8D6F4260-F4DE-4D9A-9E4F-6988158FCFF2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영단어장 종료</a:t>
          </a:r>
        </a:p>
      </dgm:t>
    </dgm:pt>
    <dgm:pt modelId="{C9D2B7B9-723F-4863-B5A6-4E313CF7AB6F}" type="parTrans" cxnId="{029EB5FB-FFF8-4244-BB22-78DFDBC723B9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0214D44B-1AB3-4091-AC52-E32341A1E10D}" type="sibTrans" cxnId="{029EB5FB-FFF8-4244-BB22-78DFDBC723B9}">
      <dgm:prSet/>
      <dgm:spPr/>
      <dgm:t>
        <a:bodyPr/>
        <a:lstStyle/>
        <a:p>
          <a:pPr latinLnBrk="1"/>
          <a:endParaRPr lang="ko-KR" altLang="en-US" sz="1800"/>
        </a:p>
      </dgm:t>
    </dgm:pt>
    <dgm:pt modelId="{F960218A-84C4-4371-AC85-E0BC0CD49B23}" type="pres">
      <dgm:prSet presAssocID="{877DFE79-5C9E-4367-9CE7-FD020105F4E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2FF910-DA21-4CFB-93E3-298B438F561F}" type="pres">
      <dgm:prSet presAssocID="{14C3DF4F-B52F-4C41-8CC9-33CD68F1E0FD}" presName="root1" presStyleCnt="0"/>
      <dgm:spPr/>
    </dgm:pt>
    <dgm:pt modelId="{28B5D54A-8760-494E-9784-3E8A153A93A9}" type="pres">
      <dgm:prSet presAssocID="{14C3DF4F-B52F-4C41-8CC9-33CD68F1E0FD}" presName="LevelOneTextNode" presStyleLbl="node0" presStyleIdx="0" presStyleCnt="1">
        <dgm:presLayoutVars>
          <dgm:chPref val="3"/>
        </dgm:presLayoutVars>
      </dgm:prSet>
      <dgm:spPr/>
    </dgm:pt>
    <dgm:pt modelId="{1FF1778E-CEC8-42CC-964A-370D832410BD}" type="pres">
      <dgm:prSet presAssocID="{14C3DF4F-B52F-4C41-8CC9-33CD68F1E0FD}" presName="level2hierChild" presStyleCnt="0"/>
      <dgm:spPr/>
    </dgm:pt>
    <dgm:pt modelId="{B977F86F-1410-4762-93F9-DB8C187E066D}" type="pres">
      <dgm:prSet presAssocID="{0F814826-2CF3-46D0-B056-253416A48452}" presName="conn2-1" presStyleLbl="parChTrans1D2" presStyleIdx="0" presStyleCnt="6"/>
      <dgm:spPr/>
    </dgm:pt>
    <dgm:pt modelId="{4BB9EDD9-70F7-4F51-903B-38A7D5CD5F04}" type="pres">
      <dgm:prSet presAssocID="{0F814826-2CF3-46D0-B056-253416A48452}" presName="connTx" presStyleLbl="parChTrans1D2" presStyleIdx="0" presStyleCnt="6"/>
      <dgm:spPr/>
    </dgm:pt>
    <dgm:pt modelId="{B9806931-40BF-44F0-89A6-86FE29D5F77E}" type="pres">
      <dgm:prSet presAssocID="{750170BD-4301-4F47-A942-F50616E6948B}" presName="root2" presStyleCnt="0"/>
      <dgm:spPr/>
    </dgm:pt>
    <dgm:pt modelId="{0E72E130-F511-46A3-BBFA-137D8C398527}" type="pres">
      <dgm:prSet presAssocID="{750170BD-4301-4F47-A942-F50616E6948B}" presName="LevelTwoTextNode" presStyleLbl="node2" presStyleIdx="0" presStyleCnt="6" custScaleX="180226">
        <dgm:presLayoutVars>
          <dgm:chPref val="3"/>
        </dgm:presLayoutVars>
      </dgm:prSet>
      <dgm:spPr/>
    </dgm:pt>
    <dgm:pt modelId="{ABE0E29D-0A53-4D17-9992-D98307C40257}" type="pres">
      <dgm:prSet presAssocID="{750170BD-4301-4F47-A942-F50616E6948B}" presName="level3hierChild" presStyleCnt="0"/>
      <dgm:spPr/>
    </dgm:pt>
    <dgm:pt modelId="{D521B89E-2528-4694-9740-DCE83B158A19}" type="pres">
      <dgm:prSet presAssocID="{6ECAEAE0-B01E-4BD1-82AE-DF068AF2ED52}" presName="conn2-1" presStyleLbl="parChTrans1D3" presStyleIdx="0" presStyleCnt="8"/>
      <dgm:spPr/>
    </dgm:pt>
    <dgm:pt modelId="{C35F30F8-419D-4C3B-A549-49B9B9990B0D}" type="pres">
      <dgm:prSet presAssocID="{6ECAEAE0-B01E-4BD1-82AE-DF068AF2ED52}" presName="connTx" presStyleLbl="parChTrans1D3" presStyleIdx="0" presStyleCnt="8"/>
      <dgm:spPr/>
    </dgm:pt>
    <dgm:pt modelId="{45B6C2E1-9E0A-471B-8873-9B351B3C2094}" type="pres">
      <dgm:prSet presAssocID="{38296C3B-D8C4-43AF-A6A9-3AD989B3B085}" presName="root2" presStyleCnt="0"/>
      <dgm:spPr/>
    </dgm:pt>
    <dgm:pt modelId="{017F6AB7-0369-4777-B5D9-46BB2A0268E8}" type="pres">
      <dgm:prSet presAssocID="{38296C3B-D8C4-43AF-A6A9-3AD989B3B085}" presName="LevelTwoTextNode" presStyleLbl="node3" presStyleIdx="0" presStyleCnt="8" custScaleX="176238">
        <dgm:presLayoutVars>
          <dgm:chPref val="3"/>
        </dgm:presLayoutVars>
      </dgm:prSet>
      <dgm:spPr/>
    </dgm:pt>
    <dgm:pt modelId="{26D16118-45A8-4A33-BA94-991FF5B80B22}" type="pres">
      <dgm:prSet presAssocID="{38296C3B-D8C4-43AF-A6A9-3AD989B3B085}" presName="level3hierChild" presStyleCnt="0"/>
      <dgm:spPr/>
    </dgm:pt>
    <dgm:pt modelId="{E0E02C09-3C0A-4827-8209-0C52879A00E6}" type="pres">
      <dgm:prSet presAssocID="{6FBBEFBD-C611-4A2F-B4CF-DDB6ECFB9A25}" presName="conn2-1" presStyleLbl="parChTrans1D4" presStyleIdx="0" presStyleCnt="21"/>
      <dgm:spPr/>
    </dgm:pt>
    <dgm:pt modelId="{B5E933C1-5773-4520-B45D-945027557802}" type="pres">
      <dgm:prSet presAssocID="{6FBBEFBD-C611-4A2F-B4CF-DDB6ECFB9A25}" presName="connTx" presStyleLbl="parChTrans1D4" presStyleIdx="0" presStyleCnt="21"/>
      <dgm:spPr/>
    </dgm:pt>
    <dgm:pt modelId="{C3CD82E8-F8EF-4D29-8494-67B377B32AE2}" type="pres">
      <dgm:prSet presAssocID="{C442AB0A-98F7-47A4-86A6-98C8C8E4F24B}" presName="root2" presStyleCnt="0"/>
      <dgm:spPr/>
    </dgm:pt>
    <dgm:pt modelId="{1A0C6B37-FE0B-471E-85E9-7F7FD83F1F83}" type="pres">
      <dgm:prSet presAssocID="{C442AB0A-98F7-47A4-86A6-98C8C8E4F24B}" presName="LevelTwoTextNode" presStyleLbl="node4" presStyleIdx="0" presStyleCnt="21" custScaleX="147954">
        <dgm:presLayoutVars>
          <dgm:chPref val="3"/>
        </dgm:presLayoutVars>
      </dgm:prSet>
      <dgm:spPr/>
    </dgm:pt>
    <dgm:pt modelId="{7F64722D-A998-4678-9796-512B09466AF9}" type="pres">
      <dgm:prSet presAssocID="{C442AB0A-98F7-47A4-86A6-98C8C8E4F24B}" presName="level3hierChild" presStyleCnt="0"/>
      <dgm:spPr/>
    </dgm:pt>
    <dgm:pt modelId="{6A59BF02-1B02-46DF-AC12-B9B2A3E3F9C6}" type="pres">
      <dgm:prSet presAssocID="{BC6804FA-561D-48EB-AD17-846CD6E1C7A6}" presName="conn2-1" presStyleLbl="parChTrans1D4" presStyleIdx="1" presStyleCnt="21"/>
      <dgm:spPr/>
    </dgm:pt>
    <dgm:pt modelId="{FD740868-8D91-4965-8928-BA8C39500037}" type="pres">
      <dgm:prSet presAssocID="{BC6804FA-561D-48EB-AD17-846CD6E1C7A6}" presName="connTx" presStyleLbl="parChTrans1D4" presStyleIdx="1" presStyleCnt="21"/>
      <dgm:spPr/>
    </dgm:pt>
    <dgm:pt modelId="{BAF44420-CDC0-4211-964B-7B9CBB5A3DCE}" type="pres">
      <dgm:prSet presAssocID="{A23D3BA8-DB85-4D49-9129-9A8B4CC419B3}" presName="root2" presStyleCnt="0"/>
      <dgm:spPr/>
    </dgm:pt>
    <dgm:pt modelId="{446C254E-1D77-41B5-B29E-30D76DAF79E0}" type="pres">
      <dgm:prSet presAssocID="{A23D3BA8-DB85-4D49-9129-9A8B4CC419B3}" presName="LevelTwoTextNode" presStyleLbl="node4" presStyleIdx="1" presStyleCnt="21">
        <dgm:presLayoutVars>
          <dgm:chPref val="3"/>
        </dgm:presLayoutVars>
      </dgm:prSet>
      <dgm:spPr/>
    </dgm:pt>
    <dgm:pt modelId="{A82E672D-7ECE-4DA2-966F-51FE367CB8BB}" type="pres">
      <dgm:prSet presAssocID="{A23D3BA8-DB85-4D49-9129-9A8B4CC419B3}" presName="level3hierChild" presStyleCnt="0"/>
      <dgm:spPr/>
    </dgm:pt>
    <dgm:pt modelId="{0EC203B2-F58B-4376-9BF4-81692B7AD412}" type="pres">
      <dgm:prSet presAssocID="{67CA5602-0147-4BD3-9F15-19F66E04FE27}" presName="conn2-1" presStyleLbl="parChTrans1D4" presStyleIdx="2" presStyleCnt="21"/>
      <dgm:spPr/>
    </dgm:pt>
    <dgm:pt modelId="{340D64B5-E3AA-4FC8-BD82-D07FC971D6C2}" type="pres">
      <dgm:prSet presAssocID="{67CA5602-0147-4BD3-9F15-19F66E04FE27}" presName="connTx" presStyleLbl="parChTrans1D4" presStyleIdx="2" presStyleCnt="21"/>
      <dgm:spPr/>
    </dgm:pt>
    <dgm:pt modelId="{07BAAF5A-7F26-4A33-A31D-B019112E0DA5}" type="pres">
      <dgm:prSet presAssocID="{178B81D9-C502-4A09-948F-2FE4ECD40151}" presName="root2" presStyleCnt="0"/>
      <dgm:spPr/>
    </dgm:pt>
    <dgm:pt modelId="{7F35A153-540B-4635-8FD4-C94BF53C73FB}" type="pres">
      <dgm:prSet presAssocID="{178B81D9-C502-4A09-948F-2FE4ECD40151}" presName="LevelTwoTextNode" presStyleLbl="node4" presStyleIdx="2" presStyleCnt="21">
        <dgm:presLayoutVars>
          <dgm:chPref val="3"/>
        </dgm:presLayoutVars>
      </dgm:prSet>
      <dgm:spPr/>
    </dgm:pt>
    <dgm:pt modelId="{FD8C9EF7-451C-4F66-A615-638DB598FBB0}" type="pres">
      <dgm:prSet presAssocID="{178B81D9-C502-4A09-948F-2FE4ECD40151}" presName="level3hierChild" presStyleCnt="0"/>
      <dgm:spPr/>
    </dgm:pt>
    <dgm:pt modelId="{FBCDEAF9-26BA-4398-9BCF-CC1A64669C53}" type="pres">
      <dgm:prSet presAssocID="{D919E447-C987-4574-9940-BA8D374E4BD5}" presName="conn2-1" presStyleLbl="parChTrans1D4" presStyleIdx="3" presStyleCnt="21"/>
      <dgm:spPr/>
    </dgm:pt>
    <dgm:pt modelId="{796448DD-037D-41F6-A2B4-38C6EEC583DE}" type="pres">
      <dgm:prSet presAssocID="{D919E447-C987-4574-9940-BA8D374E4BD5}" presName="connTx" presStyleLbl="parChTrans1D4" presStyleIdx="3" presStyleCnt="21"/>
      <dgm:spPr/>
    </dgm:pt>
    <dgm:pt modelId="{63884D08-38E6-444D-8005-2CF56199B0B5}" type="pres">
      <dgm:prSet presAssocID="{8A26245C-72E9-4EE3-93D0-20629F5E8135}" presName="root2" presStyleCnt="0"/>
      <dgm:spPr/>
    </dgm:pt>
    <dgm:pt modelId="{DE4552ED-4FF4-44DE-964D-2D1A4EE89E37}" type="pres">
      <dgm:prSet presAssocID="{8A26245C-72E9-4EE3-93D0-20629F5E8135}" presName="LevelTwoTextNode" presStyleLbl="node4" presStyleIdx="3" presStyleCnt="21" custScaleX="145193">
        <dgm:presLayoutVars>
          <dgm:chPref val="3"/>
        </dgm:presLayoutVars>
      </dgm:prSet>
      <dgm:spPr/>
    </dgm:pt>
    <dgm:pt modelId="{4180B648-C56A-4E73-B7FF-1A5E73C92EF5}" type="pres">
      <dgm:prSet presAssocID="{8A26245C-72E9-4EE3-93D0-20629F5E8135}" presName="level3hierChild" presStyleCnt="0"/>
      <dgm:spPr/>
    </dgm:pt>
    <dgm:pt modelId="{6F2FB69A-14A3-4299-9149-1DDDD9D8C6C0}" type="pres">
      <dgm:prSet presAssocID="{1C716856-563A-4B9D-A5A5-5E73B04EEB97}" presName="conn2-1" presStyleLbl="parChTrans1D4" presStyleIdx="4" presStyleCnt="21"/>
      <dgm:spPr/>
    </dgm:pt>
    <dgm:pt modelId="{C129BD81-F55E-4862-8657-F91A3927D548}" type="pres">
      <dgm:prSet presAssocID="{1C716856-563A-4B9D-A5A5-5E73B04EEB97}" presName="connTx" presStyleLbl="parChTrans1D4" presStyleIdx="4" presStyleCnt="21"/>
      <dgm:spPr/>
    </dgm:pt>
    <dgm:pt modelId="{D37DD4A7-D17E-4019-B4F0-69852B6DC200}" type="pres">
      <dgm:prSet presAssocID="{0BF77E56-9496-4141-BEAD-FE8ADB091164}" presName="root2" presStyleCnt="0"/>
      <dgm:spPr/>
    </dgm:pt>
    <dgm:pt modelId="{78C8259D-59E0-49EC-8BC0-95050D0641E8}" type="pres">
      <dgm:prSet presAssocID="{0BF77E56-9496-4141-BEAD-FE8ADB091164}" presName="LevelTwoTextNode" presStyleLbl="node4" presStyleIdx="4" presStyleCnt="21" custScaleX="200824">
        <dgm:presLayoutVars>
          <dgm:chPref val="3"/>
        </dgm:presLayoutVars>
      </dgm:prSet>
      <dgm:spPr/>
    </dgm:pt>
    <dgm:pt modelId="{401AF851-1BDC-4457-9DDE-3CB91C85BD0E}" type="pres">
      <dgm:prSet presAssocID="{0BF77E56-9496-4141-BEAD-FE8ADB091164}" presName="level3hierChild" presStyleCnt="0"/>
      <dgm:spPr/>
    </dgm:pt>
    <dgm:pt modelId="{1BF13D04-8ECC-4768-96B4-7C09083DA90D}" type="pres">
      <dgm:prSet presAssocID="{4D8F74E5-16C4-4041-B2DD-441B9CAA9D1B}" presName="conn2-1" presStyleLbl="parChTrans1D2" presStyleIdx="1" presStyleCnt="6"/>
      <dgm:spPr/>
    </dgm:pt>
    <dgm:pt modelId="{C0F4DC76-AFB0-437B-A1CE-EBEB3DEA6851}" type="pres">
      <dgm:prSet presAssocID="{4D8F74E5-16C4-4041-B2DD-441B9CAA9D1B}" presName="connTx" presStyleLbl="parChTrans1D2" presStyleIdx="1" presStyleCnt="6"/>
      <dgm:spPr/>
    </dgm:pt>
    <dgm:pt modelId="{0305D4AF-4465-4EB3-868E-3160523E7341}" type="pres">
      <dgm:prSet presAssocID="{876B630B-3103-4D68-9889-67930A2D99D8}" presName="root2" presStyleCnt="0"/>
      <dgm:spPr/>
    </dgm:pt>
    <dgm:pt modelId="{8B1AA336-E3B9-4553-9D41-A66C26927DEB}" type="pres">
      <dgm:prSet presAssocID="{876B630B-3103-4D68-9889-67930A2D99D8}" presName="LevelTwoTextNode" presStyleLbl="node2" presStyleIdx="1" presStyleCnt="6" custScaleX="162205">
        <dgm:presLayoutVars>
          <dgm:chPref val="3"/>
        </dgm:presLayoutVars>
      </dgm:prSet>
      <dgm:spPr/>
    </dgm:pt>
    <dgm:pt modelId="{A0EBBB74-0D37-4E32-8C70-C220838D9BCF}" type="pres">
      <dgm:prSet presAssocID="{876B630B-3103-4D68-9889-67930A2D99D8}" presName="level3hierChild" presStyleCnt="0"/>
      <dgm:spPr/>
    </dgm:pt>
    <dgm:pt modelId="{FD364CC7-AA9E-48EC-933D-35E9F8F8071F}" type="pres">
      <dgm:prSet presAssocID="{0677BBA6-3824-4308-AD1E-FDCA3DE28455}" presName="conn2-1" presStyleLbl="parChTrans1D3" presStyleIdx="1" presStyleCnt="8"/>
      <dgm:spPr/>
    </dgm:pt>
    <dgm:pt modelId="{EA2D7813-6CBB-411E-9CB1-BC4012A94F30}" type="pres">
      <dgm:prSet presAssocID="{0677BBA6-3824-4308-AD1E-FDCA3DE28455}" presName="connTx" presStyleLbl="parChTrans1D3" presStyleIdx="1" presStyleCnt="8"/>
      <dgm:spPr/>
    </dgm:pt>
    <dgm:pt modelId="{3160B9EE-8AE0-42FD-977E-A0ADDE82E13A}" type="pres">
      <dgm:prSet presAssocID="{AB989410-0806-4736-9AED-E29D956C7BF8}" presName="root2" presStyleCnt="0"/>
      <dgm:spPr/>
    </dgm:pt>
    <dgm:pt modelId="{7B0B39D7-ED1B-454E-83D6-31DC41716EF3}" type="pres">
      <dgm:prSet presAssocID="{AB989410-0806-4736-9AED-E29D956C7BF8}" presName="LevelTwoTextNode" presStyleLbl="node3" presStyleIdx="1" presStyleCnt="8" custScaleX="164537">
        <dgm:presLayoutVars>
          <dgm:chPref val="3"/>
        </dgm:presLayoutVars>
      </dgm:prSet>
      <dgm:spPr/>
    </dgm:pt>
    <dgm:pt modelId="{B46BD3E7-443E-4452-AC07-7659F0C744ED}" type="pres">
      <dgm:prSet presAssocID="{AB989410-0806-4736-9AED-E29D956C7BF8}" presName="level3hierChild" presStyleCnt="0"/>
      <dgm:spPr/>
    </dgm:pt>
    <dgm:pt modelId="{58B4FE00-F7AF-4C46-B461-2EBF21F21D5F}" type="pres">
      <dgm:prSet presAssocID="{A51A95D7-A3CA-4DE9-B6B2-E2599AA161CE}" presName="conn2-1" presStyleLbl="parChTrans1D4" presStyleIdx="5" presStyleCnt="21"/>
      <dgm:spPr/>
    </dgm:pt>
    <dgm:pt modelId="{E20A716D-BBDC-47F4-A1A2-619C5C0391C6}" type="pres">
      <dgm:prSet presAssocID="{A51A95D7-A3CA-4DE9-B6B2-E2599AA161CE}" presName="connTx" presStyleLbl="parChTrans1D4" presStyleIdx="5" presStyleCnt="21"/>
      <dgm:spPr/>
    </dgm:pt>
    <dgm:pt modelId="{8FED33CC-082E-4C81-B900-3705C3169591}" type="pres">
      <dgm:prSet presAssocID="{DBF4D1D1-8877-493A-9969-5635ABC1DEB5}" presName="root2" presStyleCnt="0"/>
      <dgm:spPr/>
    </dgm:pt>
    <dgm:pt modelId="{CC0F7296-DF15-417B-BC87-8A3642CF7751}" type="pres">
      <dgm:prSet presAssocID="{DBF4D1D1-8877-493A-9969-5635ABC1DEB5}" presName="LevelTwoTextNode" presStyleLbl="node4" presStyleIdx="5" presStyleCnt="21" custScaleX="166929">
        <dgm:presLayoutVars>
          <dgm:chPref val="3"/>
        </dgm:presLayoutVars>
      </dgm:prSet>
      <dgm:spPr/>
    </dgm:pt>
    <dgm:pt modelId="{B8CD2934-C3DE-4AFC-890F-7BA3CC68CC0A}" type="pres">
      <dgm:prSet presAssocID="{DBF4D1D1-8877-493A-9969-5635ABC1DEB5}" presName="level3hierChild" presStyleCnt="0"/>
      <dgm:spPr/>
    </dgm:pt>
    <dgm:pt modelId="{80AECA82-86F0-4B8E-A733-5B2909FFFCD0}" type="pres">
      <dgm:prSet presAssocID="{206DFF8B-53C7-4A2C-9513-7BCEB91BE935}" presName="conn2-1" presStyleLbl="parChTrans1D4" presStyleIdx="6" presStyleCnt="21"/>
      <dgm:spPr/>
    </dgm:pt>
    <dgm:pt modelId="{3431B99C-6D2B-44B6-9974-D1907FF1C80F}" type="pres">
      <dgm:prSet presAssocID="{206DFF8B-53C7-4A2C-9513-7BCEB91BE935}" presName="connTx" presStyleLbl="parChTrans1D4" presStyleIdx="6" presStyleCnt="21"/>
      <dgm:spPr/>
    </dgm:pt>
    <dgm:pt modelId="{AED9959A-E9D8-499B-9503-8F989F52B086}" type="pres">
      <dgm:prSet presAssocID="{6A38978F-A11E-44AE-A7A6-8C022F39A804}" presName="root2" presStyleCnt="0"/>
      <dgm:spPr/>
    </dgm:pt>
    <dgm:pt modelId="{695C8B63-BF8B-4C7A-91BB-DBE8FC15DEB8}" type="pres">
      <dgm:prSet presAssocID="{6A38978F-A11E-44AE-A7A6-8C022F39A804}" presName="LevelTwoTextNode" presStyleLbl="node4" presStyleIdx="6" presStyleCnt="21" custScaleX="211144">
        <dgm:presLayoutVars>
          <dgm:chPref val="3"/>
        </dgm:presLayoutVars>
      </dgm:prSet>
      <dgm:spPr/>
    </dgm:pt>
    <dgm:pt modelId="{C9E033C8-6C96-434E-919C-03D1EBB98952}" type="pres">
      <dgm:prSet presAssocID="{6A38978F-A11E-44AE-A7A6-8C022F39A804}" presName="level3hierChild" presStyleCnt="0"/>
      <dgm:spPr/>
    </dgm:pt>
    <dgm:pt modelId="{19C0126B-88DA-430F-BC08-8995BEAB806D}" type="pres">
      <dgm:prSet presAssocID="{8C85A507-DC0F-40B1-BBB1-DDF52742A237}" presName="conn2-1" presStyleLbl="parChTrans1D4" presStyleIdx="7" presStyleCnt="21"/>
      <dgm:spPr/>
    </dgm:pt>
    <dgm:pt modelId="{52B77410-F6C7-478E-A534-4FA0287307FF}" type="pres">
      <dgm:prSet presAssocID="{8C85A507-DC0F-40B1-BBB1-DDF52742A237}" presName="connTx" presStyleLbl="parChTrans1D4" presStyleIdx="7" presStyleCnt="21"/>
      <dgm:spPr/>
    </dgm:pt>
    <dgm:pt modelId="{8C3CCE07-317C-41DF-87FC-724570518EB0}" type="pres">
      <dgm:prSet presAssocID="{D09B1247-5B41-471F-AD48-F09398D0676C}" presName="root2" presStyleCnt="0"/>
      <dgm:spPr/>
    </dgm:pt>
    <dgm:pt modelId="{43A8B622-2D85-46B9-B814-36E1E4A7DA39}" type="pres">
      <dgm:prSet presAssocID="{D09B1247-5B41-471F-AD48-F09398D0676C}" presName="LevelTwoTextNode" presStyleLbl="node4" presStyleIdx="7" presStyleCnt="21" custScaleX="240693">
        <dgm:presLayoutVars>
          <dgm:chPref val="3"/>
        </dgm:presLayoutVars>
      </dgm:prSet>
      <dgm:spPr/>
    </dgm:pt>
    <dgm:pt modelId="{A1838C95-B244-48D4-8A24-2EB9D5349D3E}" type="pres">
      <dgm:prSet presAssocID="{D09B1247-5B41-471F-AD48-F09398D0676C}" presName="level3hierChild" presStyleCnt="0"/>
      <dgm:spPr/>
    </dgm:pt>
    <dgm:pt modelId="{8C6B33B3-F06E-4F48-87E6-A389E398FBFB}" type="pres">
      <dgm:prSet presAssocID="{BA05A181-5248-4877-BF76-7BD3CF61C095}" presName="conn2-1" presStyleLbl="parChTrans1D4" presStyleIdx="8" presStyleCnt="21"/>
      <dgm:spPr/>
    </dgm:pt>
    <dgm:pt modelId="{97EF89A1-8A05-4395-9A7C-FB0798327A49}" type="pres">
      <dgm:prSet presAssocID="{BA05A181-5248-4877-BF76-7BD3CF61C095}" presName="connTx" presStyleLbl="parChTrans1D4" presStyleIdx="8" presStyleCnt="21"/>
      <dgm:spPr/>
    </dgm:pt>
    <dgm:pt modelId="{6624A953-667F-4F39-8C8C-E2CAAE702A76}" type="pres">
      <dgm:prSet presAssocID="{0973B708-2B81-4A14-BC8F-F5D78E6C8755}" presName="root2" presStyleCnt="0"/>
      <dgm:spPr/>
    </dgm:pt>
    <dgm:pt modelId="{7102F667-2FAE-4F7F-B4FD-7C74FCB3A4E9}" type="pres">
      <dgm:prSet presAssocID="{0973B708-2B81-4A14-BC8F-F5D78E6C8755}" presName="LevelTwoTextNode" presStyleLbl="node4" presStyleIdx="8" presStyleCnt="21" custScaleX="328562">
        <dgm:presLayoutVars>
          <dgm:chPref val="3"/>
        </dgm:presLayoutVars>
      </dgm:prSet>
      <dgm:spPr/>
    </dgm:pt>
    <dgm:pt modelId="{CF57A49D-E4AC-4F43-BF65-5A8C164F6615}" type="pres">
      <dgm:prSet presAssocID="{0973B708-2B81-4A14-BC8F-F5D78E6C8755}" presName="level3hierChild" presStyleCnt="0"/>
      <dgm:spPr/>
    </dgm:pt>
    <dgm:pt modelId="{20E8A7E7-93BF-40EA-B305-8AFC2539DFF1}" type="pres">
      <dgm:prSet presAssocID="{6FFC10EF-84A5-49B7-AEE8-0D9E62021B61}" presName="conn2-1" presStyleLbl="parChTrans1D4" presStyleIdx="9" presStyleCnt="21"/>
      <dgm:spPr/>
    </dgm:pt>
    <dgm:pt modelId="{617F148E-4D92-4A58-AB07-3B07EBCE4F5E}" type="pres">
      <dgm:prSet presAssocID="{6FFC10EF-84A5-49B7-AEE8-0D9E62021B61}" presName="connTx" presStyleLbl="parChTrans1D4" presStyleIdx="9" presStyleCnt="21"/>
      <dgm:spPr/>
    </dgm:pt>
    <dgm:pt modelId="{4F3C2E6E-A59E-43FF-819F-BF2BBCE0F855}" type="pres">
      <dgm:prSet presAssocID="{8A880A43-86CF-460E-81FB-05D82C056D7E}" presName="root2" presStyleCnt="0"/>
      <dgm:spPr/>
    </dgm:pt>
    <dgm:pt modelId="{B4A8E357-F3B5-43C7-BC56-11E793F9AA6E}" type="pres">
      <dgm:prSet presAssocID="{8A880A43-86CF-460E-81FB-05D82C056D7E}" presName="LevelTwoTextNode" presStyleLbl="node4" presStyleIdx="9" presStyleCnt="21" custScaleX="139700">
        <dgm:presLayoutVars>
          <dgm:chPref val="3"/>
        </dgm:presLayoutVars>
      </dgm:prSet>
      <dgm:spPr/>
    </dgm:pt>
    <dgm:pt modelId="{9A1B1216-645C-4EEA-A7D8-B2ADBE9F1DD5}" type="pres">
      <dgm:prSet presAssocID="{8A880A43-86CF-460E-81FB-05D82C056D7E}" presName="level3hierChild" presStyleCnt="0"/>
      <dgm:spPr/>
    </dgm:pt>
    <dgm:pt modelId="{EE5ECFB8-A27A-419B-88F0-4D0C90755C3E}" type="pres">
      <dgm:prSet presAssocID="{84D143BF-F69A-4C89-8B81-34FD0E06C3EC}" presName="conn2-1" presStyleLbl="parChTrans1D4" presStyleIdx="10" presStyleCnt="21"/>
      <dgm:spPr/>
    </dgm:pt>
    <dgm:pt modelId="{828AA47E-721D-4E38-8751-C8754C9E70D3}" type="pres">
      <dgm:prSet presAssocID="{84D143BF-F69A-4C89-8B81-34FD0E06C3EC}" presName="connTx" presStyleLbl="parChTrans1D4" presStyleIdx="10" presStyleCnt="21"/>
      <dgm:spPr/>
    </dgm:pt>
    <dgm:pt modelId="{D6C11270-2999-419E-9B52-25AE1A5F23D3}" type="pres">
      <dgm:prSet presAssocID="{CD8DB5EF-3DE6-46AA-A451-79879E2C1AF4}" presName="root2" presStyleCnt="0"/>
      <dgm:spPr/>
    </dgm:pt>
    <dgm:pt modelId="{58AB9C67-AD7D-4F71-A4ED-3A99668184F5}" type="pres">
      <dgm:prSet presAssocID="{CD8DB5EF-3DE6-46AA-A451-79879E2C1AF4}" presName="LevelTwoTextNode" presStyleLbl="node4" presStyleIdx="10" presStyleCnt="21" custScaleX="181949">
        <dgm:presLayoutVars>
          <dgm:chPref val="3"/>
        </dgm:presLayoutVars>
      </dgm:prSet>
      <dgm:spPr/>
    </dgm:pt>
    <dgm:pt modelId="{0006418B-A559-4FEE-AE26-F84D81F15F2E}" type="pres">
      <dgm:prSet presAssocID="{CD8DB5EF-3DE6-46AA-A451-79879E2C1AF4}" presName="level3hierChild" presStyleCnt="0"/>
      <dgm:spPr/>
    </dgm:pt>
    <dgm:pt modelId="{1575BF10-A74A-408E-8CFF-F745A02A4735}" type="pres">
      <dgm:prSet presAssocID="{701FBB01-617B-4FCA-9E7F-EAE2FE65F57C}" presName="conn2-1" presStyleLbl="parChTrans1D2" presStyleIdx="2" presStyleCnt="6"/>
      <dgm:spPr/>
    </dgm:pt>
    <dgm:pt modelId="{3C492501-F646-426F-AC8B-FD1EDFDBDC11}" type="pres">
      <dgm:prSet presAssocID="{701FBB01-617B-4FCA-9E7F-EAE2FE65F57C}" presName="connTx" presStyleLbl="parChTrans1D2" presStyleIdx="2" presStyleCnt="6"/>
      <dgm:spPr/>
    </dgm:pt>
    <dgm:pt modelId="{38CAAF92-97F5-4E82-B24B-5E5F32CD2226}" type="pres">
      <dgm:prSet presAssocID="{163F43FF-6640-4E92-B6E7-59EB1F9B0B1C}" presName="root2" presStyleCnt="0"/>
      <dgm:spPr/>
    </dgm:pt>
    <dgm:pt modelId="{A2FA734C-6884-4C47-8898-7E7A0A636F46}" type="pres">
      <dgm:prSet presAssocID="{163F43FF-6640-4E92-B6E7-59EB1F9B0B1C}" presName="LevelTwoTextNode" presStyleLbl="node2" presStyleIdx="2" presStyleCnt="6" custScaleX="170065">
        <dgm:presLayoutVars>
          <dgm:chPref val="3"/>
        </dgm:presLayoutVars>
      </dgm:prSet>
      <dgm:spPr/>
    </dgm:pt>
    <dgm:pt modelId="{04319EBF-32A9-45B6-85DA-DADAD474D80C}" type="pres">
      <dgm:prSet presAssocID="{163F43FF-6640-4E92-B6E7-59EB1F9B0B1C}" presName="level3hierChild" presStyleCnt="0"/>
      <dgm:spPr/>
    </dgm:pt>
    <dgm:pt modelId="{60EEF98D-75E8-45B0-B4C4-DEE610821FFA}" type="pres">
      <dgm:prSet presAssocID="{49FAA6CA-8E13-499E-9258-E32C86C5BD21}" presName="conn2-1" presStyleLbl="parChTrans1D3" presStyleIdx="2" presStyleCnt="8"/>
      <dgm:spPr/>
    </dgm:pt>
    <dgm:pt modelId="{DAE52719-0D90-4A50-8678-2C478297A0CB}" type="pres">
      <dgm:prSet presAssocID="{49FAA6CA-8E13-499E-9258-E32C86C5BD21}" presName="connTx" presStyleLbl="parChTrans1D3" presStyleIdx="2" presStyleCnt="8"/>
      <dgm:spPr/>
    </dgm:pt>
    <dgm:pt modelId="{FFDD3A84-A2FA-4740-B59E-D1F8C92F039E}" type="pres">
      <dgm:prSet presAssocID="{80E62EF6-8C5B-42BF-8F69-136B90FB6831}" presName="root2" presStyleCnt="0"/>
      <dgm:spPr/>
    </dgm:pt>
    <dgm:pt modelId="{0E7554F7-F809-432C-8CAB-74C8FC8415B5}" type="pres">
      <dgm:prSet presAssocID="{80E62EF6-8C5B-42BF-8F69-136B90FB6831}" presName="LevelTwoTextNode" presStyleLbl="node3" presStyleIdx="2" presStyleCnt="8" custScaleX="141868">
        <dgm:presLayoutVars>
          <dgm:chPref val="3"/>
        </dgm:presLayoutVars>
      </dgm:prSet>
      <dgm:spPr/>
    </dgm:pt>
    <dgm:pt modelId="{4B0B3FE1-7EB8-4287-A8B8-EF3AB7A79056}" type="pres">
      <dgm:prSet presAssocID="{80E62EF6-8C5B-42BF-8F69-136B90FB6831}" presName="level3hierChild" presStyleCnt="0"/>
      <dgm:spPr/>
    </dgm:pt>
    <dgm:pt modelId="{760D2F88-9C7B-4676-9DF3-6AAA95B613C2}" type="pres">
      <dgm:prSet presAssocID="{EC98C6E8-8B68-4420-BE7D-FB80B370766D}" presName="conn2-1" presStyleLbl="parChTrans1D4" presStyleIdx="11" presStyleCnt="21"/>
      <dgm:spPr/>
    </dgm:pt>
    <dgm:pt modelId="{1B5B65C9-1BF0-428C-85A3-1229CEE2E1EA}" type="pres">
      <dgm:prSet presAssocID="{EC98C6E8-8B68-4420-BE7D-FB80B370766D}" presName="connTx" presStyleLbl="parChTrans1D4" presStyleIdx="11" presStyleCnt="21"/>
      <dgm:spPr/>
    </dgm:pt>
    <dgm:pt modelId="{787D0EB0-0D73-4922-8C67-DC0AC48CD215}" type="pres">
      <dgm:prSet presAssocID="{E36DBAF4-6FEB-4FB3-B95A-874AB6B3F10E}" presName="root2" presStyleCnt="0"/>
      <dgm:spPr/>
    </dgm:pt>
    <dgm:pt modelId="{12D71BEB-E24D-4C00-AC08-49D5D4A36F17}" type="pres">
      <dgm:prSet presAssocID="{E36DBAF4-6FEB-4FB3-B95A-874AB6B3F10E}" presName="LevelTwoTextNode" presStyleLbl="node4" presStyleIdx="11" presStyleCnt="21" custScaleX="174668">
        <dgm:presLayoutVars>
          <dgm:chPref val="3"/>
        </dgm:presLayoutVars>
      </dgm:prSet>
      <dgm:spPr/>
    </dgm:pt>
    <dgm:pt modelId="{FC2F05E4-D918-43F4-8EE4-289D507A4671}" type="pres">
      <dgm:prSet presAssocID="{E36DBAF4-6FEB-4FB3-B95A-874AB6B3F10E}" presName="level3hierChild" presStyleCnt="0"/>
      <dgm:spPr/>
    </dgm:pt>
    <dgm:pt modelId="{E6AC7DB2-F06C-4425-A75B-A85425579CFD}" type="pres">
      <dgm:prSet presAssocID="{AE8B84A7-B43E-4723-8D29-CF6DE8F36F70}" presName="conn2-1" presStyleLbl="parChTrans1D4" presStyleIdx="12" presStyleCnt="21"/>
      <dgm:spPr/>
    </dgm:pt>
    <dgm:pt modelId="{5A989450-A8FB-4BF7-BD7E-51F0FAB91A1C}" type="pres">
      <dgm:prSet presAssocID="{AE8B84A7-B43E-4723-8D29-CF6DE8F36F70}" presName="connTx" presStyleLbl="parChTrans1D4" presStyleIdx="12" presStyleCnt="21"/>
      <dgm:spPr/>
    </dgm:pt>
    <dgm:pt modelId="{9C6D1F8D-AB5D-4203-86F5-34FB8566ACBC}" type="pres">
      <dgm:prSet presAssocID="{4E58F270-1C4F-4B54-B128-5A03B1995F87}" presName="root2" presStyleCnt="0"/>
      <dgm:spPr/>
    </dgm:pt>
    <dgm:pt modelId="{B1C99945-1607-4FB0-B92E-C5A1F4B783CF}" type="pres">
      <dgm:prSet presAssocID="{4E58F270-1C4F-4B54-B128-5A03B1995F87}" presName="LevelTwoTextNode" presStyleLbl="node4" presStyleIdx="12" presStyleCnt="21" custScaleX="76343">
        <dgm:presLayoutVars>
          <dgm:chPref val="3"/>
        </dgm:presLayoutVars>
      </dgm:prSet>
      <dgm:spPr/>
    </dgm:pt>
    <dgm:pt modelId="{1988429F-74B9-4A5C-B88B-0CF82FD1D9CA}" type="pres">
      <dgm:prSet presAssocID="{4E58F270-1C4F-4B54-B128-5A03B1995F87}" presName="level3hierChild" presStyleCnt="0"/>
      <dgm:spPr/>
    </dgm:pt>
    <dgm:pt modelId="{612D1982-0DC3-406C-8C21-B5E037CCF173}" type="pres">
      <dgm:prSet presAssocID="{347EA791-3B86-4F73-A639-7E779A376923}" presName="conn2-1" presStyleLbl="parChTrans1D4" presStyleIdx="13" presStyleCnt="21"/>
      <dgm:spPr/>
    </dgm:pt>
    <dgm:pt modelId="{33D87922-0141-4A5C-B8FF-19FC947942A8}" type="pres">
      <dgm:prSet presAssocID="{347EA791-3B86-4F73-A639-7E779A376923}" presName="connTx" presStyleLbl="parChTrans1D4" presStyleIdx="13" presStyleCnt="21"/>
      <dgm:spPr/>
    </dgm:pt>
    <dgm:pt modelId="{4A035A3F-7C99-4C70-8923-97F0F0AA7B93}" type="pres">
      <dgm:prSet presAssocID="{0FC5BE6B-8200-426E-9524-19617A17C1BB}" presName="root2" presStyleCnt="0"/>
      <dgm:spPr/>
    </dgm:pt>
    <dgm:pt modelId="{D1156063-0646-4CA9-BE77-CEF1ACFD8F46}" type="pres">
      <dgm:prSet presAssocID="{0FC5BE6B-8200-426E-9524-19617A17C1BB}" presName="LevelTwoTextNode" presStyleLbl="node4" presStyleIdx="13" presStyleCnt="21" custScaleX="246556">
        <dgm:presLayoutVars>
          <dgm:chPref val="3"/>
        </dgm:presLayoutVars>
      </dgm:prSet>
      <dgm:spPr/>
    </dgm:pt>
    <dgm:pt modelId="{E6F554EE-46FB-4BEC-9B37-47D6B8BB24EB}" type="pres">
      <dgm:prSet presAssocID="{0FC5BE6B-8200-426E-9524-19617A17C1BB}" presName="level3hierChild" presStyleCnt="0"/>
      <dgm:spPr/>
    </dgm:pt>
    <dgm:pt modelId="{76C7A6EB-2350-408B-9FCA-6AC77D402138}" type="pres">
      <dgm:prSet presAssocID="{1B9D0121-D09E-42A2-A792-4266E6076E2A}" presName="conn2-1" presStyleLbl="parChTrans1D4" presStyleIdx="14" presStyleCnt="21"/>
      <dgm:spPr/>
    </dgm:pt>
    <dgm:pt modelId="{54E04364-314C-43BE-A1E3-E00DB31FF6BF}" type="pres">
      <dgm:prSet presAssocID="{1B9D0121-D09E-42A2-A792-4266E6076E2A}" presName="connTx" presStyleLbl="parChTrans1D4" presStyleIdx="14" presStyleCnt="21"/>
      <dgm:spPr/>
    </dgm:pt>
    <dgm:pt modelId="{C7422475-64EF-4ADC-9CF4-3E359416F241}" type="pres">
      <dgm:prSet presAssocID="{5F9CDB48-8ABD-43E5-8D74-982D539C3A3C}" presName="root2" presStyleCnt="0"/>
      <dgm:spPr/>
    </dgm:pt>
    <dgm:pt modelId="{4D422E22-7A3D-4C6D-8170-F33F9E9B487B}" type="pres">
      <dgm:prSet presAssocID="{5F9CDB48-8ABD-43E5-8D74-982D539C3A3C}" presName="LevelTwoTextNode" presStyleLbl="node4" presStyleIdx="14" presStyleCnt="21" custScaleX="328259">
        <dgm:presLayoutVars>
          <dgm:chPref val="3"/>
        </dgm:presLayoutVars>
      </dgm:prSet>
      <dgm:spPr/>
    </dgm:pt>
    <dgm:pt modelId="{6ACE0041-794A-402C-834E-583F63C7D269}" type="pres">
      <dgm:prSet presAssocID="{5F9CDB48-8ABD-43E5-8D74-982D539C3A3C}" presName="level3hierChild" presStyleCnt="0"/>
      <dgm:spPr/>
    </dgm:pt>
    <dgm:pt modelId="{6923269D-7758-482C-B9E5-4E105BD859CE}" type="pres">
      <dgm:prSet presAssocID="{70FB5737-0058-4889-ABF0-50D12684C64D}" presName="conn2-1" presStyleLbl="parChTrans1D4" presStyleIdx="15" presStyleCnt="21"/>
      <dgm:spPr/>
    </dgm:pt>
    <dgm:pt modelId="{686EB042-8B13-4D09-AB85-74CA7ECB1CD8}" type="pres">
      <dgm:prSet presAssocID="{70FB5737-0058-4889-ABF0-50D12684C64D}" presName="connTx" presStyleLbl="parChTrans1D4" presStyleIdx="15" presStyleCnt="21"/>
      <dgm:spPr/>
    </dgm:pt>
    <dgm:pt modelId="{D5287D02-0CCD-427D-B1E1-02DF76D27797}" type="pres">
      <dgm:prSet presAssocID="{116F34CF-0F7B-4DE7-9BE2-810593B7BE5A}" presName="root2" presStyleCnt="0"/>
      <dgm:spPr/>
    </dgm:pt>
    <dgm:pt modelId="{0FEF12F9-04DC-49AE-884C-C2D89EF8F0FB}" type="pres">
      <dgm:prSet presAssocID="{116F34CF-0F7B-4DE7-9BE2-810593B7BE5A}" presName="LevelTwoTextNode" presStyleLbl="node4" presStyleIdx="15" presStyleCnt="21" custScaleX="158737">
        <dgm:presLayoutVars>
          <dgm:chPref val="3"/>
        </dgm:presLayoutVars>
      </dgm:prSet>
      <dgm:spPr/>
    </dgm:pt>
    <dgm:pt modelId="{45072622-6D9E-4D06-AE1C-0F9D83651BC2}" type="pres">
      <dgm:prSet presAssocID="{116F34CF-0F7B-4DE7-9BE2-810593B7BE5A}" presName="level3hierChild" presStyleCnt="0"/>
      <dgm:spPr/>
    </dgm:pt>
    <dgm:pt modelId="{E75A2194-AD06-4987-93C8-83EF10B6443A}" type="pres">
      <dgm:prSet presAssocID="{9B126784-1312-46E3-945F-491B23BD1DEC}" presName="conn2-1" presStyleLbl="parChTrans1D4" presStyleIdx="16" presStyleCnt="21"/>
      <dgm:spPr/>
    </dgm:pt>
    <dgm:pt modelId="{DE614C7C-61D3-42B8-A252-3E871FF7C7E9}" type="pres">
      <dgm:prSet presAssocID="{9B126784-1312-46E3-945F-491B23BD1DEC}" presName="connTx" presStyleLbl="parChTrans1D4" presStyleIdx="16" presStyleCnt="21"/>
      <dgm:spPr/>
    </dgm:pt>
    <dgm:pt modelId="{3A2B29A5-3D11-42CD-BFB9-CB121D4BD9BD}" type="pres">
      <dgm:prSet presAssocID="{3D39ADC6-42B5-4BF1-A313-9A88304198F8}" presName="root2" presStyleCnt="0"/>
      <dgm:spPr/>
    </dgm:pt>
    <dgm:pt modelId="{499346A1-A04C-4CE5-B0D0-9532DEDAA463}" type="pres">
      <dgm:prSet presAssocID="{3D39ADC6-42B5-4BF1-A313-9A88304198F8}" presName="LevelTwoTextNode" presStyleLbl="node4" presStyleIdx="16" presStyleCnt="21" custScaleX="207302">
        <dgm:presLayoutVars>
          <dgm:chPref val="3"/>
        </dgm:presLayoutVars>
      </dgm:prSet>
      <dgm:spPr/>
    </dgm:pt>
    <dgm:pt modelId="{9ABB51FB-D4B7-45B3-8674-B907FD5135F8}" type="pres">
      <dgm:prSet presAssocID="{3D39ADC6-42B5-4BF1-A313-9A88304198F8}" presName="level3hierChild" presStyleCnt="0"/>
      <dgm:spPr/>
    </dgm:pt>
    <dgm:pt modelId="{15969FA9-910F-441C-B8BA-B8F4DE4D2A37}" type="pres">
      <dgm:prSet presAssocID="{496E4553-E518-4416-BB43-3B074C20F747}" presName="conn2-1" presStyleLbl="parChTrans1D2" presStyleIdx="3" presStyleCnt="6"/>
      <dgm:spPr/>
    </dgm:pt>
    <dgm:pt modelId="{956F8922-2C6C-4619-85A6-3E258F16D60D}" type="pres">
      <dgm:prSet presAssocID="{496E4553-E518-4416-BB43-3B074C20F747}" presName="connTx" presStyleLbl="parChTrans1D2" presStyleIdx="3" presStyleCnt="6"/>
      <dgm:spPr/>
    </dgm:pt>
    <dgm:pt modelId="{DE1C2009-1E39-4C86-8394-738C7A7EDDD8}" type="pres">
      <dgm:prSet presAssocID="{0C2F2BE3-59E4-4089-84DB-2C83AE2F2EDD}" presName="root2" presStyleCnt="0"/>
      <dgm:spPr/>
    </dgm:pt>
    <dgm:pt modelId="{ECE1F52B-9BFD-401F-96D6-AA3A64483016}" type="pres">
      <dgm:prSet presAssocID="{0C2F2BE3-59E4-4089-84DB-2C83AE2F2EDD}" presName="LevelTwoTextNode" presStyleLbl="node2" presStyleIdx="3" presStyleCnt="6" custScaleX="139646">
        <dgm:presLayoutVars>
          <dgm:chPref val="3"/>
        </dgm:presLayoutVars>
      </dgm:prSet>
      <dgm:spPr/>
    </dgm:pt>
    <dgm:pt modelId="{4A4DB012-5F62-4C71-BA02-B79505687B2F}" type="pres">
      <dgm:prSet presAssocID="{0C2F2BE3-59E4-4089-84DB-2C83AE2F2EDD}" presName="level3hierChild" presStyleCnt="0"/>
      <dgm:spPr/>
    </dgm:pt>
    <dgm:pt modelId="{911FA0D9-B874-417C-A14E-A91DAAF52E5B}" type="pres">
      <dgm:prSet presAssocID="{9E924945-8033-46D6-A8BE-0CC77F78BE73}" presName="conn2-1" presStyleLbl="parChTrans1D3" presStyleIdx="3" presStyleCnt="8"/>
      <dgm:spPr/>
    </dgm:pt>
    <dgm:pt modelId="{92CD1F0A-1D31-49EB-B2A9-9F6B4594E3A3}" type="pres">
      <dgm:prSet presAssocID="{9E924945-8033-46D6-A8BE-0CC77F78BE73}" presName="connTx" presStyleLbl="parChTrans1D3" presStyleIdx="3" presStyleCnt="8"/>
      <dgm:spPr/>
    </dgm:pt>
    <dgm:pt modelId="{103DE9D8-A631-425A-9188-49AAE751E991}" type="pres">
      <dgm:prSet presAssocID="{CF5E795B-EB0B-47D0-8674-5E3CCF628F27}" presName="root2" presStyleCnt="0"/>
      <dgm:spPr/>
    </dgm:pt>
    <dgm:pt modelId="{1E95302C-5363-4FD7-BC1E-1C8742C68523}" type="pres">
      <dgm:prSet presAssocID="{CF5E795B-EB0B-47D0-8674-5E3CCF628F27}" presName="LevelTwoTextNode" presStyleLbl="node3" presStyleIdx="3" presStyleCnt="8" custScaleX="152476">
        <dgm:presLayoutVars>
          <dgm:chPref val="3"/>
        </dgm:presLayoutVars>
      </dgm:prSet>
      <dgm:spPr/>
    </dgm:pt>
    <dgm:pt modelId="{D21094C3-A624-4A43-B52A-46C6A436DBDE}" type="pres">
      <dgm:prSet presAssocID="{CF5E795B-EB0B-47D0-8674-5E3CCF628F27}" presName="level3hierChild" presStyleCnt="0"/>
      <dgm:spPr/>
    </dgm:pt>
    <dgm:pt modelId="{7345E1FF-1083-4DDC-9356-19A4CACF11E3}" type="pres">
      <dgm:prSet presAssocID="{19133B8D-3D4A-4A59-B68D-AB9AB8B29066}" presName="conn2-1" presStyleLbl="parChTrans1D4" presStyleIdx="17" presStyleCnt="21"/>
      <dgm:spPr/>
    </dgm:pt>
    <dgm:pt modelId="{0EA1C5AB-01FF-496B-A3CA-9288D6EB6966}" type="pres">
      <dgm:prSet presAssocID="{19133B8D-3D4A-4A59-B68D-AB9AB8B29066}" presName="connTx" presStyleLbl="parChTrans1D4" presStyleIdx="17" presStyleCnt="21"/>
      <dgm:spPr/>
    </dgm:pt>
    <dgm:pt modelId="{3594A0B7-1F3B-4148-8AF2-344A87C68E87}" type="pres">
      <dgm:prSet presAssocID="{A3167BC2-696E-46DB-A009-3DDE726B0EA6}" presName="root2" presStyleCnt="0"/>
      <dgm:spPr/>
    </dgm:pt>
    <dgm:pt modelId="{ECCE845C-27BE-4983-A0CA-936614CF9A58}" type="pres">
      <dgm:prSet presAssocID="{A3167BC2-696E-46DB-A009-3DDE726B0EA6}" presName="LevelTwoTextNode" presStyleLbl="node4" presStyleIdx="17" presStyleCnt="21" custScaleX="153461">
        <dgm:presLayoutVars>
          <dgm:chPref val="3"/>
        </dgm:presLayoutVars>
      </dgm:prSet>
      <dgm:spPr/>
    </dgm:pt>
    <dgm:pt modelId="{2873A73E-6334-49EA-928B-5ED4374572A7}" type="pres">
      <dgm:prSet presAssocID="{A3167BC2-696E-46DB-A009-3DDE726B0EA6}" presName="level3hierChild" presStyleCnt="0"/>
      <dgm:spPr/>
    </dgm:pt>
    <dgm:pt modelId="{19897FE8-E852-4FF2-B22D-919193E1D83F}" type="pres">
      <dgm:prSet presAssocID="{19C64A4D-B9B8-481C-A79F-C62C24ED32DA}" presName="conn2-1" presStyleLbl="parChTrans1D4" presStyleIdx="18" presStyleCnt="21"/>
      <dgm:spPr/>
    </dgm:pt>
    <dgm:pt modelId="{7350854D-B540-4E81-BD8C-C88CAC18FC98}" type="pres">
      <dgm:prSet presAssocID="{19C64A4D-B9B8-481C-A79F-C62C24ED32DA}" presName="connTx" presStyleLbl="parChTrans1D4" presStyleIdx="18" presStyleCnt="21"/>
      <dgm:spPr/>
    </dgm:pt>
    <dgm:pt modelId="{E30D9D50-492D-4BFC-B2AF-694FA8429D69}" type="pres">
      <dgm:prSet presAssocID="{DAF80968-6E47-45C6-B5AA-AAE6725B0023}" presName="root2" presStyleCnt="0"/>
      <dgm:spPr/>
    </dgm:pt>
    <dgm:pt modelId="{A1F00351-797F-47D2-BE61-31178A6DB47F}" type="pres">
      <dgm:prSet presAssocID="{DAF80968-6E47-45C6-B5AA-AAE6725B0023}" presName="LevelTwoTextNode" presStyleLbl="node4" presStyleIdx="18" presStyleCnt="21" custScaleX="344344">
        <dgm:presLayoutVars>
          <dgm:chPref val="3"/>
        </dgm:presLayoutVars>
      </dgm:prSet>
      <dgm:spPr/>
    </dgm:pt>
    <dgm:pt modelId="{68809E6B-705A-4667-8479-9FCF4853816A}" type="pres">
      <dgm:prSet presAssocID="{DAF80968-6E47-45C6-B5AA-AAE6725B0023}" presName="level3hierChild" presStyleCnt="0"/>
      <dgm:spPr/>
    </dgm:pt>
    <dgm:pt modelId="{4B9117F7-FEE6-4C27-9A84-1B866D8F64D1}" type="pres">
      <dgm:prSet presAssocID="{E6EE4469-6E44-4875-ABF5-7BF91EFDC167}" presName="conn2-1" presStyleLbl="parChTrans1D3" presStyleIdx="4" presStyleCnt="8"/>
      <dgm:spPr/>
    </dgm:pt>
    <dgm:pt modelId="{F1935C84-2F72-435A-B27A-3EDC3E5B483F}" type="pres">
      <dgm:prSet presAssocID="{E6EE4469-6E44-4875-ABF5-7BF91EFDC167}" presName="connTx" presStyleLbl="parChTrans1D3" presStyleIdx="4" presStyleCnt="8"/>
      <dgm:spPr/>
    </dgm:pt>
    <dgm:pt modelId="{331DFC2A-DBF5-4ABE-8DD1-18F7F970F2A1}" type="pres">
      <dgm:prSet presAssocID="{64D437E1-2901-496E-BFF1-5BA63BA33743}" presName="root2" presStyleCnt="0"/>
      <dgm:spPr/>
    </dgm:pt>
    <dgm:pt modelId="{8688860A-D496-4701-9599-A4FE00B0F77A}" type="pres">
      <dgm:prSet presAssocID="{64D437E1-2901-496E-BFF1-5BA63BA33743}" presName="LevelTwoTextNode" presStyleLbl="node3" presStyleIdx="4" presStyleCnt="8" custScaleX="149123">
        <dgm:presLayoutVars>
          <dgm:chPref val="3"/>
        </dgm:presLayoutVars>
      </dgm:prSet>
      <dgm:spPr/>
    </dgm:pt>
    <dgm:pt modelId="{C32ECF07-AA54-4E60-9B67-00630C326012}" type="pres">
      <dgm:prSet presAssocID="{64D437E1-2901-496E-BFF1-5BA63BA33743}" presName="level3hierChild" presStyleCnt="0"/>
      <dgm:spPr/>
    </dgm:pt>
    <dgm:pt modelId="{04EF91DA-6F88-4830-9603-934E2A693F5C}" type="pres">
      <dgm:prSet presAssocID="{0D0E50EB-5182-4658-B456-148D275C04BB}" presName="conn2-1" presStyleLbl="parChTrans1D4" presStyleIdx="19" presStyleCnt="21"/>
      <dgm:spPr/>
    </dgm:pt>
    <dgm:pt modelId="{24051807-1A84-42F7-ACEF-09F35260B800}" type="pres">
      <dgm:prSet presAssocID="{0D0E50EB-5182-4658-B456-148D275C04BB}" presName="connTx" presStyleLbl="parChTrans1D4" presStyleIdx="19" presStyleCnt="21"/>
      <dgm:spPr/>
    </dgm:pt>
    <dgm:pt modelId="{50EE2922-7D85-4B3E-B652-4A1822DDD566}" type="pres">
      <dgm:prSet presAssocID="{2B484158-4BF5-4985-BE13-B193DCCC836E}" presName="root2" presStyleCnt="0"/>
      <dgm:spPr/>
    </dgm:pt>
    <dgm:pt modelId="{C5F4A84A-A8D7-41FA-AD64-AF83BB904CCB}" type="pres">
      <dgm:prSet presAssocID="{2B484158-4BF5-4985-BE13-B193DCCC836E}" presName="LevelTwoTextNode" presStyleLbl="node4" presStyleIdx="19" presStyleCnt="21" custScaleX="173112">
        <dgm:presLayoutVars>
          <dgm:chPref val="3"/>
        </dgm:presLayoutVars>
      </dgm:prSet>
      <dgm:spPr/>
    </dgm:pt>
    <dgm:pt modelId="{9F875FA3-D396-4400-8D2F-F6B59EAA7F22}" type="pres">
      <dgm:prSet presAssocID="{2B484158-4BF5-4985-BE13-B193DCCC836E}" presName="level3hierChild" presStyleCnt="0"/>
      <dgm:spPr/>
    </dgm:pt>
    <dgm:pt modelId="{8FD6337C-2927-4DE8-A2E4-18C054DB9489}" type="pres">
      <dgm:prSet presAssocID="{F7210620-3B44-4BC9-ABA0-DC281B0332AE}" presName="conn2-1" presStyleLbl="parChTrans1D2" presStyleIdx="4" presStyleCnt="6"/>
      <dgm:spPr/>
    </dgm:pt>
    <dgm:pt modelId="{D80CDFF5-7E98-42FE-81EE-EAB7068A37EA}" type="pres">
      <dgm:prSet presAssocID="{F7210620-3B44-4BC9-ABA0-DC281B0332AE}" presName="connTx" presStyleLbl="parChTrans1D2" presStyleIdx="4" presStyleCnt="6"/>
      <dgm:spPr/>
    </dgm:pt>
    <dgm:pt modelId="{1A483939-7066-41E9-9D0B-1EB43C0D4CB9}" type="pres">
      <dgm:prSet presAssocID="{95F2F0BC-F06F-40F5-960D-59278AFA935E}" presName="root2" presStyleCnt="0"/>
      <dgm:spPr/>
    </dgm:pt>
    <dgm:pt modelId="{8322596F-C908-4FAD-8DD9-E04CC22EA96C}" type="pres">
      <dgm:prSet presAssocID="{95F2F0BC-F06F-40F5-960D-59278AFA935E}" presName="LevelTwoTextNode" presStyleLbl="node2" presStyleIdx="4" presStyleCnt="6" custScaleX="180146">
        <dgm:presLayoutVars>
          <dgm:chPref val="3"/>
        </dgm:presLayoutVars>
      </dgm:prSet>
      <dgm:spPr/>
    </dgm:pt>
    <dgm:pt modelId="{BE2AC635-D2F7-4E0B-A644-98C469A3C755}" type="pres">
      <dgm:prSet presAssocID="{95F2F0BC-F06F-40F5-960D-59278AFA935E}" presName="level3hierChild" presStyleCnt="0"/>
      <dgm:spPr/>
    </dgm:pt>
    <dgm:pt modelId="{A847B505-A32E-4E73-9414-D976CE8999BF}" type="pres">
      <dgm:prSet presAssocID="{EC085165-3351-436A-8EEB-10319DC3BA08}" presName="conn2-1" presStyleLbl="parChTrans1D3" presStyleIdx="5" presStyleCnt="8"/>
      <dgm:spPr/>
    </dgm:pt>
    <dgm:pt modelId="{030116BA-03E3-4BA8-A5F5-ABC72E407919}" type="pres">
      <dgm:prSet presAssocID="{EC085165-3351-436A-8EEB-10319DC3BA08}" presName="connTx" presStyleLbl="parChTrans1D3" presStyleIdx="5" presStyleCnt="8"/>
      <dgm:spPr/>
    </dgm:pt>
    <dgm:pt modelId="{0A44892F-1502-4DF8-B818-648EAA52A362}" type="pres">
      <dgm:prSet presAssocID="{2686EC3F-CFCD-4CCB-98F6-9094DF15159B}" presName="root2" presStyleCnt="0"/>
      <dgm:spPr/>
    </dgm:pt>
    <dgm:pt modelId="{A9945FE8-0B37-47C6-AD47-95F35E737093}" type="pres">
      <dgm:prSet presAssocID="{2686EC3F-CFCD-4CCB-98F6-9094DF15159B}" presName="LevelTwoTextNode" presStyleLbl="node3" presStyleIdx="5" presStyleCnt="8" custScaleX="229494">
        <dgm:presLayoutVars>
          <dgm:chPref val="3"/>
        </dgm:presLayoutVars>
      </dgm:prSet>
      <dgm:spPr/>
    </dgm:pt>
    <dgm:pt modelId="{47CEFDEE-0504-4B6E-8E71-4341AA74E579}" type="pres">
      <dgm:prSet presAssocID="{2686EC3F-CFCD-4CCB-98F6-9094DF15159B}" presName="level3hierChild" presStyleCnt="0"/>
      <dgm:spPr/>
    </dgm:pt>
    <dgm:pt modelId="{5962225E-5292-4027-A0EF-6A15C2BF105F}" type="pres">
      <dgm:prSet presAssocID="{6ACA79DC-FD78-4AF3-AC81-0027151C2A8C}" presName="conn2-1" presStyleLbl="parChTrans1D3" presStyleIdx="6" presStyleCnt="8"/>
      <dgm:spPr/>
    </dgm:pt>
    <dgm:pt modelId="{24042EF0-D1A4-4A3C-B79B-264A9F20FE43}" type="pres">
      <dgm:prSet presAssocID="{6ACA79DC-FD78-4AF3-AC81-0027151C2A8C}" presName="connTx" presStyleLbl="parChTrans1D3" presStyleIdx="6" presStyleCnt="8"/>
      <dgm:spPr/>
    </dgm:pt>
    <dgm:pt modelId="{E13DE608-CEFF-40CE-AA55-90D8718F4C81}" type="pres">
      <dgm:prSet presAssocID="{238AD121-75E9-4A5A-ACAC-0A97674D75F0}" presName="root2" presStyleCnt="0"/>
      <dgm:spPr/>
    </dgm:pt>
    <dgm:pt modelId="{6C5859CC-C988-4376-AAC3-D7531A08FB61}" type="pres">
      <dgm:prSet presAssocID="{238AD121-75E9-4A5A-ACAC-0A97674D75F0}" presName="LevelTwoTextNode" presStyleLbl="node3" presStyleIdx="6" presStyleCnt="8" custScaleX="138722">
        <dgm:presLayoutVars>
          <dgm:chPref val="3"/>
        </dgm:presLayoutVars>
      </dgm:prSet>
      <dgm:spPr/>
    </dgm:pt>
    <dgm:pt modelId="{58A85DF7-E976-42F4-81FC-5419C7573C53}" type="pres">
      <dgm:prSet presAssocID="{238AD121-75E9-4A5A-ACAC-0A97674D75F0}" presName="level3hierChild" presStyleCnt="0"/>
      <dgm:spPr/>
    </dgm:pt>
    <dgm:pt modelId="{F08940A6-F9B0-41CE-9934-EF441479D0D4}" type="pres">
      <dgm:prSet presAssocID="{B61A9751-E052-4D20-BC19-90A4125750A1}" presName="conn2-1" presStyleLbl="parChTrans1D4" presStyleIdx="20" presStyleCnt="21"/>
      <dgm:spPr/>
    </dgm:pt>
    <dgm:pt modelId="{E8719EE0-916D-42E6-AF47-B3E5D64F1586}" type="pres">
      <dgm:prSet presAssocID="{B61A9751-E052-4D20-BC19-90A4125750A1}" presName="connTx" presStyleLbl="parChTrans1D4" presStyleIdx="20" presStyleCnt="21"/>
      <dgm:spPr/>
    </dgm:pt>
    <dgm:pt modelId="{4E44E1F4-5D9C-46AE-9C1E-6D573B89DF7C}" type="pres">
      <dgm:prSet presAssocID="{77502827-8D84-48D7-A3C5-668139DAC356}" presName="root2" presStyleCnt="0"/>
      <dgm:spPr/>
    </dgm:pt>
    <dgm:pt modelId="{92AD6C41-80E7-4199-8D0B-1F01604DD063}" type="pres">
      <dgm:prSet presAssocID="{77502827-8D84-48D7-A3C5-668139DAC356}" presName="LevelTwoTextNode" presStyleLbl="node4" presStyleIdx="20" presStyleCnt="21" custScaleX="194318">
        <dgm:presLayoutVars>
          <dgm:chPref val="3"/>
        </dgm:presLayoutVars>
      </dgm:prSet>
      <dgm:spPr/>
    </dgm:pt>
    <dgm:pt modelId="{7296B0C1-364C-4C40-8312-83B8C95C20C8}" type="pres">
      <dgm:prSet presAssocID="{77502827-8D84-48D7-A3C5-668139DAC356}" presName="level3hierChild" presStyleCnt="0"/>
      <dgm:spPr/>
    </dgm:pt>
    <dgm:pt modelId="{1280039A-4F23-41E9-ADF3-EBD93E023F0F}" type="pres">
      <dgm:prSet presAssocID="{BF70DB8A-9E10-40AA-892C-E35212C0E516}" presName="conn2-1" presStyleLbl="parChTrans1D2" presStyleIdx="5" presStyleCnt="6"/>
      <dgm:spPr/>
    </dgm:pt>
    <dgm:pt modelId="{71F7FFEE-E4C6-4CA5-9074-B5496649EEB6}" type="pres">
      <dgm:prSet presAssocID="{BF70DB8A-9E10-40AA-892C-E35212C0E516}" presName="connTx" presStyleLbl="parChTrans1D2" presStyleIdx="5" presStyleCnt="6"/>
      <dgm:spPr/>
    </dgm:pt>
    <dgm:pt modelId="{72EE1196-2E26-4010-AFC6-BC01F777BCBE}" type="pres">
      <dgm:prSet presAssocID="{22F2C5BB-604B-45AA-94FA-40AE191A9B31}" presName="root2" presStyleCnt="0"/>
      <dgm:spPr/>
    </dgm:pt>
    <dgm:pt modelId="{C2DB78A7-DE7A-4A3D-BCE0-A0F1FA775187}" type="pres">
      <dgm:prSet presAssocID="{22F2C5BB-604B-45AA-94FA-40AE191A9B31}" presName="LevelTwoTextNode" presStyleLbl="node2" presStyleIdx="5" presStyleCnt="6">
        <dgm:presLayoutVars>
          <dgm:chPref val="3"/>
        </dgm:presLayoutVars>
      </dgm:prSet>
      <dgm:spPr/>
    </dgm:pt>
    <dgm:pt modelId="{D36719CD-488D-4B89-8FDB-584FB8E64D2C}" type="pres">
      <dgm:prSet presAssocID="{22F2C5BB-604B-45AA-94FA-40AE191A9B31}" presName="level3hierChild" presStyleCnt="0"/>
      <dgm:spPr/>
    </dgm:pt>
    <dgm:pt modelId="{346D4123-48AB-4143-8D5E-64E11EFFB1D3}" type="pres">
      <dgm:prSet presAssocID="{C9D2B7B9-723F-4863-B5A6-4E313CF7AB6F}" presName="conn2-1" presStyleLbl="parChTrans1D3" presStyleIdx="7" presStyleCnt="8"/>
      <dgm:spPr/>
    </dgm:pt>
    <dgm:pt modelId="{C849C46B-7798-4082-99B4-D5A89187A5C5}" type="pres">
      <dgm:prSet presAssocID="{C9D2B7B9-723F-4863-B5A6-4E313CF7AB6F}" presName="connTx" presStyleLbl="parChTrans1D3" presStyleIdx="7" presStyleCnt="8"/>
      <dgm:spPr/>
    </dgm:pt>
    <dgm:pt modelId="{B951C969-D5F3-48BA-B938-8206E5AFC83A}" type="pres">
      <dgm:prSet presAssocID="{8D6F4260-F4DE-4D9A-9E4F-6988158FCFF2}" presName="root2" presStyleCnt="0"/>
      <dgm:spPr/>
    </dgm:pt>
    <dgm:pt modelId="{1B3B7CED-D76C-48DF-8A78-38FEFF335283}" type="pres">
      <dgm:prSet presAssocID="{8D6F4260-F4DE-4D9A-9E4F-6988158FCFF2}" presName="LevelTwoTextNode" presStyleLbl="node3" presStyleIdx="7" presStyleCnt="8" custScaleX="176055">
        <dgm:presLayoutVars>
          <dgm:chPref val="3"/>
        </dgm:presLayoutVars>
      </dgm:prSet>
      <dgm:spPr/>
    </dgm:pt>
    <dgm:pt modelId="{4B52215B-C1B3-40A2-9CF3-AE989A1494C0}" type="pres">
      <dgm:prSet presAssocID="{8D6F4260-F4DE-4D9A-9E4F-6988158FCFF2}" presName="level3hierChild" presStyleCnt="0"/>
      <dgm:spPr/>
    </dgm:pt>
  </dgm:ptLst>
  <dgm:cxnLst>
    <dgm:cxn modelId="{13451901-C806-4CA0-A5E5-D06D8CA1B836}" type="presOf" srcId="{AE8B84A7-B43E-4723-8D29-CF6DE8F36F70}" destId="{5A989450-A8FB-4BF7-BD7E-51F0FAB91A1C}" srcOrd="1" destOrd="0" presId="urn:microsoft.com/office/officeart/2005/8/layout/hierarchy2"/>
    <dgm:cxn modelId="{F3205B06-22DF-46A7-A56B-10E43B590AB6}" type="presOf" srcId="{0BF77E56-9496-4141-BEAD-FE8ADB091164}" destId="{78C8259D-59E0-49EC-8BC0-95050D0641E8}" srcOrd="0" destOrd="0" presId="urn:microsoft.com/office/officeart/2005/8/layout/hierarchy2"/>
    <dgm:cxn modelId="{A4B89B07-6FF6-41C3-BC68-B5053706C07E}" srcId="{64D437E1-2901-496E-BFF1-5BA63BA33743}" destId="{2B484158-4BF5-4985-BE13-B193DCCC836E}" srcOrd="0" destOrd="0" parTransId="{0D0E50EB-5182-4658-B456-148D275C04BB}" sibTransId="{FE528DA7-933E-4662-87F2-B2B900D951E2}"/>
    <dgm:cxn modelId="{1A431E08-1067-40C1-920E-6D4D2ACED740}" type="presOf" srcId="{6FFC10EF-84A5-49B7-AEE8-0D9E62021B61}" destId="{20E8A7E7-93BF-40EA-B305-8AFC2539DFF1}" srcOrd="0" destOrd="0" presId="urn:microsoft.com/office/officeart/2005/8/layout/hierarchy2"/>
    <dgm:cxn modelId="{89363A0A-326B-4DAB-9248-96E3099A07E1}" srcId="{8A26245C-72E9-4EE3-93D0-20629F5E8135}" destId="{0BF77E56-9496-4141-BEAD-FE8ADB091164}" srcOrd="0" destOrd="0" parTransId="{1C716856-563A-4B9D-A5A5-5E73B04EEB97}" sibTransId="{E6B736F6-1CCE-461D-9647-818A6F022F8F}"/>
    <dgm:cxn modelId="{BF18140B-9D0D-4078-A480-1AE2FCA67010}" type="presOf" srcId="{347EA791-3B86-4F73-A639-7E779A376923}" destId="{33D87922-0141-4A5C-B8FF-19FC947942A8}" srcOrd="1" destOrd="0" presId="urn:microsoft.com/office/officeart/2005/8/layout/hierarchy2"/>
    <dgm:cxn modelId="{434A4A0D-137D-4986-AF04-0795B3EDE313}" srcId="{DBF4D1D1-8877-493A-9969-5635ABC1DEB5}" destId="{6A38978F-A11E-44AE-A7A6-8C022F39A804}" srcOrd="0" destOrd="0" parTransId="{206DFF8B-53C7-4A2C-9513-7BCEB91BE935}" sibTransId="{50A92D4C-FBF3-4A28-82CA-6B5B99A52962}"/>
    <dgm:cxn modelId="{9C446D0D-4C86-4EC1-9849-C1D9D655DE0E}" type="presOf" srcId="{1C716856-563A-4B9D-A5A5-5E73B04EEB97}" destId="{C129BD81-F55E-4862-8657-F91A3927D548}" srcOrd="1" destOrd="0" presId="urn:microsoft.com/office/officeart/2005/8/layout/hierarchy2"/>
    <dgm:cxn modelId="{F2ECAD0F-D9FB-434C-8308-DC4B7E219F34}" type="presOf" srcId="{19133B8D-3D4A-4A59-B68D-AB9AB8B29066}" destId="{7345E1FF-1083-4DDC-9356-19A4CACF11E3}" srcOrd="0" destOrd="0" presId="urn:microsoft.com/office/officeart/2005/8/layout/hierarchy2"/>
    <dgm:cxn modelId="{8950ED0F-D4CC-48A1-958E-899650F48FED}" type="presOf" srcId="{70FB5737-0058-4889-ABF0-50D12684C64D}" destId="{6923269D-7758-482C-B9E5-4E105BD859CE}" srcOrd="0" destOrd="0" presId="urn:microsoft.com/office/officeart/2005/8/layout/hierarchy2"/>
    <dgm:cxn modelId="{5204FB13-585B-4C1F-9389-4BCAC9F251F4}" type="presOf" srcId="{64D437E1-2901-496E-BFF1-5BA63BA33743}" destId="{8688860A-D496-4701-9599-A4FE00B0F77A}" srcOrd="0" destOrd="0" presId="urn:microsoft.com/office/officeart/2005/8/layout/hierarchy2"/>
    <dgm:cxn modelId="{F718E019-FCD7-4641-8EE4-87C662D2C41B}" type="presOf" srcId="{DBF4D1D1-8877-493A-9969-5635ABC1DEB5}" destId="{CC0F7296-DF15-417B-BC87-8A3642CF7751}" srcOrd="0" destOrd="0" presId="urn:microsoft.com/office/officeart/2005/8/layout/hierarchy2"/>
    <dgm:cxn modelId="{3656191A-8476-4A4A-B7DF-C2E05B8F0E9D}" srcId="{14C3DF4F-B52F-4C41-8CC9-33CD68F1E0FD}" destId="{22F2C5BB-604B-45AA-94FA-40AE191A9B31}" srcOrd="5" destOrd="0" parTransId="{BF70DB8A-9E10-40AA-892C-E35212C0E516}" sibTransId="{8EAF8613-297E-4984-845A-76208BEB13C5}"/>
    <dgm:cxn modelId="{1D78C51A-2C8E-4E90-9C4F-F200C710A81D}" type="presOf" srcId="{206DFF8B-53C7-4A2C-9513-7BCEB91BE935}" destId="{80AECA82-86F0-4B8E-A733-5B2909FFFCD0}" srcOrd="0" destOrd="0" presId="urn:microsoft.com/office/officeart/2005/8/layout/hierarchy2"/>
    <dgm:cxn modelId="{7BBE571C-CA2F-4464-9741-9FA980E624D7}" type="presOf" srcId="{9B126784-1312-46E3-945F-491B23BD1DEC}" destId="{DE614C7C-61D3-42B8-A252-3E871FF7C7E9}" srcOrd="1" destOrd="0" presId="urn:microsoft.com/office/officeart/2005/8/layout/hierarchy2"/>
    <dgm:cxn modelId="{6BC1321D-CA8A-406D-B6DD-0F24CD88094F}" type="presOf" srcId="{14C3DF4F-B52F-4C41-8CC9-33CD68F1E0FD}" destId="{28B5D54A-8760-494E-9784-3E8A153A93A9}" srcOrd="0" destOrd="0" presId="urn:microsoft.com/office/officeart/2005/8/layout/hierarchy2"/>
    <dgm:cxn modelId="{1919B11D-3761-40F8-A95C-F9358BAEE887}" type="presOf" srcId="{A51A95D7-A3CA-4DE9-B6B2-E2599AA161CE}" destId="{E20A716D-BBDC-47F4-A1A2-619C5C0391C6}" srcOrd="1" destOrd="0" presId="urn:microsoft.com/office/officeart/2005/8/layout/hierarchy2"/>
    <dgm:cxn modelId="{A596CA1E-03A8-439B-B50E-4BED8B7E8D46}" type="presOf" srcId="{0F814826-2CF3-46D0-B056-253416A48452}" destId="{B977F86F-1410-4762-93F9-DB8C187E066D}" srcOrd="0" destOrd="0" presId="urn:microsoft.com/office/officeart/2005/8/layout/hierarchy2"/>
    <dgm:cxn modelId="{9C56101F-05E3-4F22-83E6-E5190E82F12A}" type="presOf" srcId="{8C85A507-DC0F-40B1-BBB1-DDF52742A237}" destId="{19C0126B-88DA-430F-BC08-8995BEAB806D}" srcOrd="0" destOrd="0" presId="urn:microsoft.com/office/officeart/2005/8/layout/hierarchy2"/>
    <dgm:cxn modelId="{F58A0E21-1904-4337-8BDC-AED8E18FF902}" type="presOf" srcId="{C9D2B7B9-723F-4863-B5A6-4E313CF7AB6F}" destId="{346D4123-48AB-4143-8D5E-64E11EFFB1D3}" srcOrd="0" destOrd="0" presId="urn:microsoft.com/office/officeart/2005/8/layout/hierarchy2"/>
    <dgm:cxn modelId="{508E5121-F3F6-460D-8DF1-1BDE813E037D}" type="presOf" srcId="{49FAA6CA-8E13-499E-9258-E32C86C5BD21}" destId="{60EEF98D-75E8-45B0-B4C4-DEE610821FFA}" srcOrd="0" destOrd="0" presId="urn:microsoft.com/office/officeart/2005/8/layout/hierarchy2"/>
    <dgm:cxn modelId="{98B87224-74AD-479B-BF64-05A069BBD2BF}" type="presOf" srcId="{A3167BC2-696E-46DB-A009-3DDE726B0EA6}" destId="{ECCE845C-27BE-4983-A0CA-936614CF9A58}" srcOrd="0" destOrd="0" presId="urn:microsoft.com/office/officeart/2005/8/layout/hierarchy2"/>
    <dgm:cxn modelId="{6948CB27-136E-4208-9074-6BED23B3CB32}" type="presOf" srcId="{84D143BF-F69A-4C89-8B81-34FD0E06C3EC}" destId="{828AA47E-721D-4E38-8751-C8754C9E70D3}" srcOrd="1" destOrd="0" presId="urn:microsoft.com/office/officeart/2005/8/layout/hierarchy2"/>
    <dgm:cxn modelId="{434E102F-D5BA-4DED-890D-D69FB1697D36}" type="presOf" srcId="{49FAA6CA-8E13-499E-9258-E32C86C5BD21}" destId="{DAE52719-0D90-4A50-8678-2C478297A0CB}" srcOrd="1" destOrd="0" presId="urn:microsoft.com/office/officeart/2005/8/layout/hierarchy2"/>
    <dgm:cxn modelId="{E893E82F-F88E-4B94-B7F0-61AA1F082EBB}" type="presOf" srcId="{BF70DB8A-9E10-40AA-892C-E35212C0E516}" destId="{71F7FFEE-E4C6-4CA5-9074-B5496649EEB6}" srcOrd="1" destOrd="0" presId="urn:microsoft.com/office/officeart/2005/8/layout/hierarchy2"/>
    <dgm:cxn modelId="{A0310630-3733-40A7-B444-A71ABA16CB3D}" type="presOf" srcId="{877DFE79-5C9E-4367-9CE7-FD020105F4E1}" destId="{F960218A-84C4-4371-AC85-E0BC0CD49B23}" srcOrd="0" destOrd="0" presId="urn:microsoft.com/office/officeart/2005/8/layout/hierarchy2"/>
    <dgm:cxn modelId="{FD8C6C30-4E25-4EA8-8AF4-0FCD0B598F05}" type="presOf" srcId="{0D0E50EB-5182-4658-B456-148D275C04BB}" destId="{04EF91DA-6F88-4830-9603-934E2A693F5C}" srcOrd="0" destOrd="0" presId="urn:microsoft.com/office/officeart/2005/8/layout/hierarchy2"/>
    <dgm:cxn modelId="{FFB3B733-2830-424C-B7B8-6822E3BF9396}" type="presOf" srcId="{3D39ADC6-42B5-4BF1-A313-9A88304198F8}" destId="{499346A1-A04C-4CE5-B0D0-9532DEDAA463}" srcOrd="0" destOrd="0" presId="urn:microsoft.com/office/officeart/2005/8/layout/hierarchy2"/>
    <dgm:cxn modelId="{7F9AF433-65CC-4D6E-93B7-8653788D8F62}" type="presOf" srcId="{CD8DB5EF-3DE6-46AA-A451-79879E2C1AF4}" destId="{58AB9C67-AD7D-4F71-A4ED-3A99668184F5}" srcOrd="0" destOrd="0" presId="urn:microsoft.com/office/officeart/2005/8/layout/hierarchy2"/>
    <dgm:cxn modelId="{4AFFFC33-B9C2-4DE5-BF0A-AD612847E9F7}" type="presOf" srcId="{22F2C5BB-604B-45AA-94FA-40AE191A9B31}" destId="{C2DB78A7-DE7A-4A3D-BCE0-A0F1FA775187}" srcOrd="0" destOrd="0" presId="urn:microsoft.com/office/officeart/2005/8/layout/hierarchy2"/>
    <dgm:cxn modelId="{B4EB4335-F9A2-456E-8AD0-D19D393A1E8B}" srcId="{38296C3B-D8C4-43AF-A6A9-3AD989B3B085}" destId="{8A26245C-72E9-4EE3-93D0-20629F5E8135}" srcOrd="1" destOrd="0" parTransId="{D919E447-C987-4574-9940-BA8D374E4BD5}" sibTransId="{941183A0-37AE-4AB3-A8E8-5A2F70088E20}"/>
    <dgm:cxn modelId="{C5070338-5B02-4478-A4AB-2E0132099D30}" srcId="{14C3DF4F-B52F-4C41-8CC9-33CD68F1E0FD}" destId="{876B630B-3103-4D68-9889-67930A2D99D8}" srcOrd="1" destOrd="0" parTransId="{4D8F74E5-16C4-4041-B2DD-441B9CAA9D1B}" sibTransId="{9A921FE9-90E2-4755-A819-DB5C5BA79E43}"/>
    <dgm:cxn modelId="{CCE82238-6C57-4DD8-8979-8C6D98A3FE0D}" type="presOf" srcId="{BA05A181-5248-4877-BF76-7BD3CF61C095}" destId="{97EF89A1-8A05-4395-9A7C-FB0798327A49}" srcOrd="1" destOrd="0" presId="urn:microsoft.com/office/officeart/2005/8/layout/hierarchy2"/>
    <dgm:cxn modelId="{C376EE39-CB3F-4B42-BB02-FD2B39D7DBA0}" srcId="{95F2F0BC-F06F-40F5-960D-59278AFA935E}" destId="{238AD121-75E9-4A5A-ACAC-0A97674D75F0}" srcOrd="1" destOrd="0" parTransId="{6ACA79DC-FD78-4AF3-AC81-0027151C2A8C}" sibTransId="{DBA0961C-1C6B-449F-B89B-AB979DCC18D4}"/>
    <dgm:cxn modelId="{0F25643C-B704-429D-8C0C-D6CAD8D75C5F}" srcId="{AB989410-0806-4736-9AED-E29D956C7BF8}" destId="{8A880A43-86CF-460E-81FB-05D82C056D7E}" srcOrd="2" destOrd="0" parTransId="{6FFC10EF-84A5-49B7-AEE8-0D9E62021B61}" sibTransId="{9C6829AC-5518-43A3-8C11-08B92AF7691C}"/>
    <dgm:cxn modelId="{240D9B3D-3939-4494-A144-0EBBEBC70429}" srcId="{8A880A43-86CF-460E-81FB-05D82C056D7E}" destId="{CD8DB5EF-3DE6-46AA-A451-79879E2C1AF4}" srcOrd="0" destOrd="0" parTransId="{84D143BF-F69A-4C89-8B81-34FD0E06C3EC}" sibTransId="{61C4C177-CBDD-4A2C-ACBD-3F9F88A7AAF2}"/>
    <dgm:cxn modelId="{EE943F3E-0EC8-493D-ACD9-A103A29F1192}" type="presOf" srcId="{EC085165-3351-436A-8EEB-10319DC3BA08}" destId="{030116BA-03E3-4BA8-A5F5-ABC72E407919}" srcOrd="1" destOrd="0" presId="urn:microsoft.com/office/officeart/2005/8/layout/hierarchy2"/>
    <dgm:cxn modelId="{2CC6A63E-4061-492D-944E-19D4E7EDE95E}" type="presOf" srcId="{163F43FF-6640-4E92-B6E7-59EB1F9B0B1C}" destId="{A2FA734C-6884-4C47-8898-7E7A0A636F46}" srcOrd="0" destOrd="0" presId="urn:microsoft.com/office/officeart/2005/8/layout/hierarchy2"/>
    <dgm:cxn modelId="{3D65F63F-F94D-49D2-9DED-7D8C2B5BBA1A}" type="presOf" srcId="{0677BBA6-3824-4308-AD1E-FDCA3DE28455}" destId="{EA2D7813-6CBB-411E-9CB1-BC4012A94F30}" srcOrd="1" destOrd="0" presId="urn:microsoft.com/office/officeart/2005/8/layout/hierarchy2"/>
    <dgm:cxn modelId="{F8713540-1427-450A-AFCD-5DEC9CE6712A}" srcId="{C442AB0A-98F7-47A4-86A6-98C8C8E4F24B}" destId="{A23D3BA8-DB85-4D49-9129-9A8B4CC419B3}" srcOrd="0" destOrd="0" parTransId="{BC6804FA-561D-48EB-AD17-846CD6E1C7A6}" sibTransId="{6578704C-9BCC-4E7D-A454-1AC68B6B50C1}"/>
    <dgm:cxn modelId="{3043605B-F4F9-465D-9847-EA75E4CB1155}" type="presOf" srcId="{BC6804FA-561D-48EB-AD17-846CD6E1C7A6}" destId="{6A59BF02-1B02-46DF-AC12-B9B2A3E3F9C6}" srcOrd="0" destOrd="0" presId="urn:microsoft.com/office/officeart/2005/8/layout/hierarchy2"/>
    <dgm:cxn modelId="{C99C3C5C-A243-4647-AE30-3D960D1A4900}" type="presOf" srcId="{C442AB0A-98F7-47A4-86A6-98C8C8E4F24B}" destId="{1A0C6B37-FE0B-471E-85E9-7F7FD83F1F83}" srcOrd="0" destOrd="0" presId="urn:microsoft.com/office/officeart/2005/8/layout/hierarchy2"/>
    <dgm:cxn modelId="{C31CC75D-DD30-430A-91EB-B834C83E3AA5}" type="presOf" srcId="{B61A9751-E052-4D20-BC19-90A4125750A1}" destId="{F08940A6-F9B0-41CE-9934-EF441479D0D4}" srcOrd="0" destOrd="0" presId="urn:microsoft.com/office/officeart/2005/8/layout/hierarchy2"/>
    <dgm:cxn modelId="{88312F60-B5C0-41AA-AE17-468DF44C00C2}" type="presOf" srcId="{6FBBEFBD-C611-4A2F-B4CF-DDB6ECFB9A25}" destId="{B5E933C1-5773-4520-B45D-945027557802}" srcOrd="1" destOrd="0" presId="urn:microsoft.com/office/officeart/2005/8/layout/hierarchy2"/>
    <dgm:cxn modelId="{6FCE3660-0A52-4019-95B1-D4ED5F8F163F}" type="presOf" srcId="{DAF80968-6E47-45C6-B5AA-AAE6725B0023}" destId="{A1F00351-797F-47D2-BE61-31178A6DB47F}" srcOrd="0" destOrd="0" presId="urn:microsoft.com/office/officeart/2005/8/layout/hierarchy2"/>
    <dgm:cxn modelId="{0878BE41-DC35-4B30-A2BE-A86ACB687DF4}" type="presOf" srcId="{750170BD-4301-4F47-A942-F50616E6948B}" destId="{0E72E130-F511-46A3-BBFA-137D8C398527}" srcOrd="0" destOrd="0" presId="urn:microsoft.com/office/officeart/2005/8/layout/hierarchy2"/>
    <dgm:cxn modelId="{69289642-4E97-4051-885B-3F84DB10A27A}" type="presOf" srcId="{EC98C6E8-8B68-4420-BE7D-FB80B370766D}" destId="{1B5B65C9-1BF0-428C-85A3-1229CEE2E1EA}" srcOrd="1" destOrd="0" presId="urn:microsoft.com/office/officeart/2005/8/layout/hierarchy2"/>
    <dgm:cxn modelId="{D85D2043-B9A4-428C-9ECC-AB9D3E608D64}" srcId="{AB989410-0806-4736-9AED-E29D956C7BF8}" destId="{DBF4D1D1-8877-493A-9969-5635ABC1DEB5}" srcOrd="0" destOrd="0" parTransId="{A51A95D7-A3CA-4DE9-B6B2-E2599AA161CE}" sibTransId="{77B40A7F-8A1C-4E32-B798-5F8790B4E140}"/>
    <dgm:cxn modelId="{DB6AB264-E7D9-49D5-86BD-84FE7838EDEC}" type="presOf" srcId="{D919E447-C987-4574-9940-BA8D374E4BD5}" destId="{FBCDEAF9-26BA-4398-9BCF-CC1A64669C53}" srcOrd="0" destOrd="0" presId="urn:microsoft.com/office/officeart/2005/8/layout/hierarchy2"/>
    <dgm:cxn modelId="{D5251C46-0907-4708-AE3D-F1B2DB0A76F9}" type="presOf" srcId="{8A880A43-86CF-460E-81FB-05D82C056D7E}" destId="{B4A8E357-F3B5-43C7-BC56-11E793F9AA6E}" srcOrd="0" destOrd="0" presId="urn:microsoft.com/office/officeart/2005/8/layout/hierarchy2"/>
    <dgm:cxn modelId="{266B4066-DAFF-4318-9CE8-76DD8A618DDF}" srcId="{D09B1247-5B41-471F-AD48-F09398D0676C}" destId="{0973B708-2B81-4A14-BC8F-F5D78E6C8755}" srcOrd="0" destOrd="0" parTransId="{BA05A181-5248-4877-BF76-7BD3CF61C095}" sibTransId="{F5328CDA-7F9D-40C3-AD5B-4E2B9413F4C8}"/>
    <dgm:cxn modelId="{29D1D146-7C15-4C21-9F4F-BDAB2B5D0EA1}" type="presOf" srcId="{5F9CDB48-8ABD-43E5-8D74-982D539C3A3C}" destId="{4D422E22-7A3D-4C6D-8170-F33F9E9B487B}" srcOrd="0" destOrd="0" presId="urn:microsoft.com/office/officeart/2005/8/layout/hierarchy2"/>
    <dgm:cxn modelId="{A6529D68-8938-4D05-9EAC-5DC0A400C54F}" type="presOf" srcId="{0D0E50EB-5182-4658-B456-148D275C04BB}" destId="{24051807-1A84-42F7-ACEF-09F35260B800}" srcOrd="1" destOrd="0" presId="urn:microsoft.com/office/officeart/2005/8/layout/hierarchy2"/>
    <dgm:cxn modelId="{F797EF48-6CB1-410D-86C6-96AFBEC3FF76}" srcId="{750170BD-4301-4F47-A942-F50616E6948B}" destId="{38296C3B-D8C4-43AF-A6A9-3AD989B3B085}" srcOrd="0" destOrd="0" parTransId="{6ECAEAE0-B01E-4BD1-82AE-DF068AF2ED52}" sibTransId="{4FD100F4-00DA-4CA8-9CF3-EAEC168199F2}"/>
    <dgm:cxn modelId="{E98AED69-5A1B-4FF3-A3FE-78D8CFD36548}" type="presOf" srcId="{238AD121-75E9-4A5A-ACAC-0A97674D75F0}" destId="{6C5859CC-C988-4376-AAC3-D7531A08FB61}" srcOrd="0" destOrd="0" presId="urn:microsoft.com/office/officeart/2005/8/layout/hierarchy2"/>
    <dgm:cxn modelId="{4E11134A-4E9E-420A-8C90-0E1B677EE9D8}" type="presOf" srcId="{1B9D0121-D09E-42A2-A792-4266E6076E2A}" destId="{76C7A6EB-2350-408B-9FCA-6AC77D402138}" srcOrd="0" destOrd="0" presId="urn:microsoft.com/office/officeart/2005/8/layout/hierarchy2"/>
    <dgm:cxn modelId="{38087E4A-C378-4773-8B09-4D146C713347}" srcId="{14C3DF4F-B52F-4C41-8CC9-33CD68F1E0FD}" destId="{750170BD-4301-4F47-A942-F50616E6948B}" srcOrd="0" destOrd="0" parTransId="{0F814826-2CF3-46D0-B056-253416A48452}" sibTransId="{8543C0DF-A985-491D-B7D8-3D6335087FFA}"/>
    <dgm:cxn modelId="{08BA684C-EF3B-4544-9321-3857144AA686}" type="presOf" srcId="{95F2F0BC-F06F-40F5-960D-59278AFA935E}" destId="{8322596F-C908-4FAD-8DD9-E04CC22EA96C}" srcOrd="0" destOrd="0" presId="urn:microsoft.com/office/officeart/2005/8/layout/hierarchy2"/>
    <dgm:cxn modelId="{29D1764C-CCE7-4280-8A09-801888E916A1}" type="presOf" srcId="{A23D3BA8-DB85-4D49-9129-9A8B4CC419B3}" destId="{446C254E-1D77-41B5-B29E-30D76DAF79E0}" srcOrd="0" destOrd="0" presId="urn:microsoft.com/office/officeart/2005/8/layout/hierarchy2"/>
    <dgm:cxn modelId="{13D1BF6C-B8BF-42CF-B11B-C741F559EDBF}" type="presOf" srcId="{4E58F270-1C4F-4B54-B128-5A03B1995F87}" destId="{B1C99945-1607-4FB0-B92E-C5A1F4B783CF}" srcOrd="0" destOrd="0" presId="urn:microsoft.com/office/officeart/2005/8/layout/hierarchy2"/>
    <dgm:cxn modelId="{4495FB6D-8B5B-4D83-A16B-8F4030E5C06C}" type="presOf" srcId="{80E62EF6-8C5B-42BF-8F69-136B90FB6831}" destId="{0E7554F7-F809-432C-8CAB-74C8FC8415B5}" srcOrd="0" destOrd="0" presId="urn:microsoft.com/office/officeart/2005/8/layout/hierarchy2"/>
    <dgm:cxn modelId="{12AEEC4F-0E0D-4F95-916B-24706BE4CA24}" type="presOf" srcId="{1B9D0121-D09E-42A2-A792-4266E6076E2A}" destId="{54E04364-314C-43BE-A1E3-E00DB31FF6BF}" srcOrd="1" destOrd="0" presId="urn:microsoft.com/office/officeart/2005/8/layout/hierarchy2"/>
    <dgm:cxn modelId="{D0509550-A8AD-439D-A05C-18D343D5F515}" type="presOf" srcId="{E6EE4469-6E44-4875-ABF5-7BF91EFDC167}" destId="{4B9117F7-FEE6-4C27-9A84-1B866D8F64D1}" srcOrd="0" destOrd="0" presId="urn:microsoft.com/office/officeart/2005/8/layout/hierarchy2"/>
    <dgm:cxn modelId="{1CC52B71-5FC0-44A4-BFD8-04577EE814AC}" type="presOf" srcId="{70FB5737-0058-4889-ABF0-50D12684C64D}" destId="{686EB042-8B13-4D09-AB85-74CA7ECB1CD8}" srcOrd="1" destOrd="0" presId="urn:microsoft.com/office/officeart/2005/8/layout/hierarchy2"/>
    <dgm:cxn modelId="{783BC071-2C84-47B6-A999-CEF0C2D1BC4A}" type="presOf" srcId="{84D143BF-F69A-4C89-8B81-34FD0E06C3EC}" destId="{EE5ECFB8-A27A-419B-88F0-4D0C90755C3E}" srcOrd="0" destOrd="0" presId="urn:microsoft.com/office/officeart/2005/8/layout/hierarchy2"/>
    <dgm:cxn modelId="{FD6C8552-EC37-4B1C-8672-CA7B5F03D8D7}" type="presOf" srcId="{116F34CF-0F7B-4DE7-9BE2-810593B7BE5A}" destId="{0FEF12F9-04DC-49AE-884C-C2D89EF8F0FB}" srcOrd="0" destOrd="0" presId="urn:microsoft.com/office/officeart/2005/8/layout/hierarchy2"/>
    <dgm:cxn modelId="{87771054-A352-4572-9ADF-82DB052E4B3C}" type="presOf" srcId="{BA05A181-5248-4877-BF76-7BD3CF61C095}" destId="{8C6B33B3-F06E-4F48-87E6-A389E398FBFB}" srcOrd="0" destOrd="0" presId="urn:microsoft.com/office/officeart/2005/8/layout/hierarchy2"/>
    <dgm:cxn modelId="{C8E37D55-B900-49C8-B2D8-40C589F08A9D}" type="presOf" srcId="{6FFC10EF-84A5-49B7-AEE8-0D9E62021B61}" destId="{617F148E-4D92-4A58-AB07-3B07EBCE4F5E}" srcOrd="1" destOrd="0" presId="urn:microsoft.com/office/officeart/2005/8/layout/hierarchy2"/>
    <dgm:cxn modelId="{264E3F56-E494-4DA5-AFC4-613E0A2FF50A}" srcId="{38296C3B-D8C4-43AF-A6A9-3AD989B3B085}" destId="{C442AB0A-98F7-47A4-86A6-98C8C8E4F24B}" srcOrd="0" destOrd="0" parTransId="{6FBBEFBD-C611-4A2F-B4CF-DDB6ECFB9A25}" sibTransId="{B8AB1C5C-A3E7-45B8-873D-6E98E6D1FBE4}"/>
    <dgm:cxn modelId="{BCC57856-8F81-4A1E-BB29-21768069EAF9}" type="presOf" srcId="{0973B708-2B81-4A14-BC8F-F5D78E6C8755}" destId="{7102F667-2FAE-4F7F-B4FD-7C74FCB3A4E9}" srcOrd="0" destOrd="0" presId="urn:microsoft.com/office/officeart/2005/8/layout/hierarchy2"/>
    <dgm:cxn modelId="{44705F57-3E5C-460D-8777-653FDDEEF4B3}" type="presOf" srcId="{19C64A4D-B9B8-481C-A79F-C62C24ED32DA}" destId="{19897FE8-E852-4FF2-B22D-919193E1D83F}" srcOrd="0" destOrd="0" presId="urn:microsoft.com/office/officeart/2005/8/layout/hierarchy2"/>
    <dgm:cxn modelId="{15605877-62EA-48F5-B17C-AB3AEE6D87CF}" type="presOf" srcId="{6ECAEAE0-B01E-4BD1-82AE-DF068AF2ED52}" destId="{D521B89E-2528-4694-9740-DCE83B158A19}" srcOrd="0" destOrd="0" presId="urn:microsoft.com/office/officeart/2005/8/layout/hierarchy2"/>
    <dgm:cxn modelId="{C4A07259-582A-407C-BE83-8DFA03AD2B3C}" srcId="{0FC5BE6B-8200-426E-9524-19617A17C1BB}" destId="{5F9CDB48-8ABD-43E5-8D74-982D539C3A3C}" srcOrd="0" destOrd="0" parTransId="{1B9D0121-D09E-42A2-A792-4266E6076E2A}" sibTransId="{0FB2A6A9-78EB-4F45-A079-C4731C0E699F}"/>
    <dgm:cxn modelId="{29FDDB5A-8CD5-4396-8C71-6EC3209E710A}" srcId="{A3167BC2-696E-46DB-A009-3DDE726B0EA6}" destId="{DAF80968-6E47-45C6-B5AA-AAE6725B0023}" srcOrd="0" destOrd="0" parTransId="{19C64A4D-B9B8-481C-A79F-C62C24ED32DA}" sibTransId="{3DEF317C-A0D3-42EE-AC2C-F6F3D5828F41}"/>
    <dgm:cxn modelId="{7B5B797C-7F5A-4D8F-897A-DD935F0C9270}" type="presOf" srcId="{EC98C6E8-8B68-4420-BE7D-FB80B370766D}" destId="{760D2F88-9C7B-4676-9DF3-6AAA95B613C2}" srcOrd="0" destOrd="0" presId="urn:microsoft.com/office/officeart/2005/8/layout/hierarchy2"/>
    <dgm:cxn modelId="{4087217F-2D26-4DF7-BC95-620DDBDE6326}" type="presOf" srcId="{1C716856-563A-4B9D-A5A5-5E73B04EEB97}" destId="{6F2FB69A-14A3-4299-9149-1DDDD9D8C6C0}" srcOrd="0" destOrd="0" presId="urn:microsoft.com/office/officeart/2005/8/layout/hierarchy2"/>
    <dgm:cxn modelId="{1480B181-E904-4846-994B-81768140DB2E}" type="presOf" srcId="{E6EE4469-6E44-4875-ABF5-7BF91EFDC167}" destId="{F1935C84-2F72-435A-B27A-3EDC3E5B483F}" srcOrd="1" destOrd="0" presId="urn:microsoft.com/office/officeart/2005/8/layout/hierarchy2"/>
    <dgm:cxn modelId="{0140118B-BF6A-43DD-91A4-6341C10E58C0}" type="presOf" srcId="{BC6804FA-561D-48EB-AD17-846CD6E1C7A6}" destId="{FD740868-8D91-4965-8928-BA8C39500037}" srcOrd="1" destOrd="0" presId="urn:microsoft.com/office/officeart/2005/8/layout/hierarchy2"/>
    <dgm:cxn modelId="{9EFE2390-3AB6-460A-86DD-86F5C33ACAC1}" type="presOf" srcId="{8C85A507-DC0F-40B1-BBB1-DDF52742A237}" destId="{52B77410-F6C7-478E-A534-4FA0287307FF}" srcOrd="1" destOrd="0" presId="urn:microsoft.com/office/officeart/2005/8/layout/hierarchy2"/>
    <dgm:cxn modelId="{781C7390-80D8-4EA6-8F4A-F5E759879FAA}" type="presOf" srcId="{9E924945-8033-46D6-A8BE-0CC77F78BE73}" destId="{911FA0D9-B874-417C-A14E-A91DAAF52E5B}" srcOrd="0" destOrd="0" presId="urn:microsoft.com/office/officeart/2005/8/layout/hierarchy2"/>
    <dgm:cxn modelId="{5D39FD91-6907-4289-A503-A764010CA283}" type="presOf" srcId="{F7210620-3B44-4BC9-ABA0-DC281B0332AE}" destId="{8FD6337C-2927-4DE8-A2E4-18C054DB9489}" srcOrd="0" destOrd="0" presId="urn:microsoft.com/office/officeart/2005/8/layout/hierarchy2"/>
    <dgm:cxn modelId="{91337593-C27D-42CF-A665-64504F55FBAB}" type="presOf" srcId="{4D8F74E5-16C4-4041-B2DD-441B9CAA9D1B}" destId="{C0F4DC76-AFB0-437B-A1CE-EBEB3DEA6851}" srcOrd="1" destOrd="0" presId="urn:microsoft.com/office/officeart/2005/8/layout/hierarchy2"/>
    <dgm:cxn modelId="{CE066595-F336-40EF-A081-941F392E184E}" type="presOf" srcId="{0F814826-2CF3-46D0-B056-253416A48452}" destId="{4BB9EDD9-70F7-4F51-903B-38A7D5CD5F04}" srcOrd="1" destOrd="0" presId="urn:microsoft.com/office/officeart/2005/8/layout/hierarchy2"/>
    <dgm:cxn modelId="{B6E6C095-521D-4F5C-8FDF-6B8D6129DA10}" type="presOf" srcId="{8A26245C-72E9-4EE3-93D0-20629F5E8135}" destId="{DE4552ED-4FF4-44DE-964D-2D1A4EE89E37}" srcOrd="0" destOrd="0" presId="urn:microsoft.com/office/officeart/2005/8/layout/hierarchy2"/>
    <dgm:cxn modelId="{FA2C4997-6683-42E2-BD2E-F835233871E7}" type="presOf" srcId="{19133B8D-3D4A-4A59-B68D-AB9AB8B29066}" destId="{0EA1C5AB-01FF-496B-A3CA-9288D6EB6966}" srcOrd="1" destOrd="0" presId="urn:microsoft.com/office/officeart/2005/8/layout/hierarchy2"/>
    <dgm:cxn modelId="{8A876E97-86E8-4146-840E-BC9275D2390C}" type="presOf" srcId="{347EA791-3B86-4F73-A639-7E779A376923}" destId="{612D1982-0DC3-406C-8C21-B5E037CCF173}" srcOrd="0" destOrd="0" presId="urn:microsoft.com/office/officeart/2005/8/layout/hierarchy2"/>
    <dgm:cxn modelId="{B47D0098-BB76-450E-8DD1-94AB1A18F5EB}" type="presOf" srcId="{B61A9751-E052-4D20-BC19-90A4125750A1}" destId="{E8719EE0-916D-42E6-AF47-B3E5D64F1586}" srcOrd="1" destOrd="0" presId="urn:microsoft.com/office/officeart/2005/8/layout/hierarchy2"/>
    <dgm:cxn modelId="{8859BA98-4E66-461D-857E-7AD74A5EEAA4}" type="presOf" srcId="{6FBBEFBD-C611-4A2F-B4CF-DDB6ECFB9A25}" destId="{E0E02C09-3C0A-4827-8209-0C52879A00E6}" srcOrd="0" destOrd="0" presId="urn:microsoft.com/office/officeart/2005/8/layout/hierarchy2"/>
    <dgm:cxn modelId="{19D1CC9C-CABB-4EE2-B7E6-8B982B5E3C80}" type="presOf" srcId="{A51A95D7-A3CA-4DE9-B6B2-E2599AA161CE}" destId="{58B4FE00-F7AF-4C46-B461-2EBF21F21D5F}" srcOrd="0" destOrd="0" presId="urn:microsoft.com/office/officeart/2005/8/layout/hierarchy2"/>
    <dgm:cxn modelId="{0F71AB9D-918D-4B4A-857E-7BE838AAEC6B}" type="presOf" srcId="{2B484158-4BF5-4985-BE13-B193DCCC836E}" destId="{C5F4A84A-A8D7-41FA-AD64-AF83BB904CCB}" srcOrd="0" destOrd="0" presId="urn:microsoft.com/office/officeart/2005/8/layout/hierarchy2"/>
    <dgm:cxn modelId="{AABCC69D-E7E2-42C4-90F5-3E5A4FA66055}" type="presOf" srcId="{0677BBA6-3824-4308-AD1E-FDCA3DE28455}" destId="{FD364CC7-AA9E-48EC-933D-35E9F8F8071F}" srcOrd="0" destOrd="0" presId="urn:microsoft.com/office/officeart/2005/8/layout/hierarchy2"/>
    <dgm:cxn modelId="{267CF79F-1621-43CA-AD5A-CC5D843F6838}" type="presOf" srcId="{67CA5602-0147-4BD3-9F15-19F66E04FE27}" destId="{0EC203B2-F58B-4376-9BF4-81692B7AD412}" srcOrd="0" destOrd="0" presId="urn:microsoft.com/office/officeart/2005/8/layout/hierarchy2"/>
    <dgm:cxn modelId="{8A5017A0-2823-48D3-AEF5-CF59A5520FDF}" type="presOf" srcId="{67CA5602-0147-4BD3-9F15-19F66E04FE27}" destId="{340D64B5-E3AA-4FC8-BD82-D07FC971D6C2}" srcOrd="1" destOrd="0" presId="urn:microsoft.com/office/officeart/2005/8/layout/hierarchy2"/>
    <dgm:cxn modelId="{B367E3A2-3C95-4FE1-B70A-8B1AD695CC2C}" type="presOf" srcId="{8D6F4260-F4DE-4D9A-9E4F-6988158FCFF2}" destId="{1B3B7CED-D76C-48DF-8A78-38FEFF335283}" srcOrd="0" destOrd="0" presId="urn:microsoft.com/office/officeart/2005/8/layout/hierarchy2"/>
    <dgm:cxn modelId="{C1199BA6-B98A-4F38-8F5F-1F378F2C417E}" srcId="{163F43FF-6640-4E92-B6E7-59EB1F9B0B1C}" destId="{80E62EF6-8C5B-42BF-8F69-136B90FB6831}" srcOrd="0" destOrd="0" parTransId="{49FAA6CA-8E13-499E-9258-E32C86C5BD21}" sibTransId="{F5CB6098-ACD5-45C2-917C-3FE0D2AC5382}"/>
    <dgm:cxn modelId="{46B4B1A6-FA43-4C62-AE01-6D029256A383}" srcId="{14C3DF4F-B52F-4C41-8CC9-33CD68F1E0FD}" destId="{95F2F0BC-F06F-40F5-960D-59278AFA935E}" srcOrd="4" destOrd="0" parTransId="{F7210620-3B44-4BC9-ABA0-DC281B0332AE}" sibTransId="{68223F00-AB3B-41A8-92B6-1795B8852540}"/>
    <dgm:cxn modelId="{CF5FD4A6-B042-4F37-9D14-8CCA29FD27BD}" type="presOf" srcId="{9E924945-8033-46D6-A8BE-0CC77F78BE73}" destId="{92CD1F0A-1D31-49EB-B2A9-9F6B4594E3A3}" srcOrd="1" destOrd="0" presId="urn:microsoft.com/office/officeart/2005/8/layout/hierarchy2"/>
    <dgm:cxn modelId="{020C32A8-EF50-4E67-A764-043691C1F974}" type="presOf" srcId="{EC085165-3351-436A-8EEB-10319DC3BA08}" destId="{A847B505-A32E-4E73-9414-D976CE8999BF}" srcOrd="0" destOrd="0" presId="urn:microsoft.com/office/officeart/2005/8/layout/hierarchy2"/>
    <dgm:cxn modelId="{BDBD50AE-4452-4457-A504-13F90E5DC73D}" srcId="{A23D3BA8-DB85-4D49-9129-9A8B4CC419B3}" destId="{178B81D9-C502-4A09-948F-2FE4ECD40151}" srcOrd="0" destOrd="0" parTransId="{67CA5602-0147-4BD3-9F15-19F66E04FE27}" sibTransId="{C6560171-6759-43BA-8944-E0C3753C3028}"/>
    <dgm:cxn modelId="{ED51B6AF-4C15-48A1-841C-3C4A5F149EA3}" srcId="{0C2F2BE3-59E4-4089-84DB-2C83AE2F2EDD}" destId="{CF5E795B-EB0B-47D0-8674-5E3CCF628F27}" srcOrd="0" destOrd="0" parTransId="{9E924945-8033-46D6-A8BE-0CC77F78BE73}" sibTransId="{EC5B54CA-D4EA-432B-A84D-CE797C8656AF}"/>
    <dgm:cxn modelId="{2F4BAEB0-E33E-4D2F-A187-668FBE09A6D3}" srcId="{80E62EF6-8C5B-42BF-8F69-136B90FB6831}" destId="{0FC5BE6B-8200-426E-9524-19617A17C1BB}" srcOrd="1" destOrd="0" parTransId="{347EA791-3B86-4F73-A639-7E779A376923}" sibTransId="{1465D8C0-57F6-434D-874D-3A2E55C7C90F}"/>
    <dgm:cxn modelId="{D27CCFB0-388F-4B58-9875-969C29F180A3}" srcId="{14C3DF4F-B52F-4C41-8CC9-33CD68F1E0FD}" destId="{163F43FF-6640-4E92-B6E7-59EB1F9B0B1C}" srcOrd="2" destOrd="0" parTransId="{701FBB01-617B-4FCA-9E7F-EAE2FE65F57C}" sibTransId="{F0E4EE10-0F61-4CF8-B191-96CE8EC6FE56}"/>
    <dgm:cxn modelId="{BC2DDBB0-1488-4A25-9B1A-58AC0FE7C64A}" type="presOf" srcId="{AB989410-0806-4736-9AED-E29D956C7BF8}" destId="{7B0B39D7-ED1B-454E-83D6-31DC41716EF3}" srcOrd="0" destOrd="0" presId="urn:microsoft.com/office/officeart/2005/8/layout/hierarchy2"/>
    <dgm:cxn modelId="{131B8FB2-E481-41A9-B065-E7C00A783420}" srcId="{AB989410-0806-4736-9AED-E29D956C7BF8}" destId="{D09B1247-5B41-471F-AD48-F09398D0676C}" srcOrd="1" destOrd="0" parTransId="{8C85A507-DC0F-40B1-BBB1-DDF52742A237}" sibTransId="{11E8C8BF-C553-43CB-8002-CFDC103368F5}"/>
    <dgm:cxn modelId="{D1CE4EB3-048D-44A7-B203-6905E0C5FB2E}" type="presOf" srcId="{D09B1247-5B41-471F-AD48-F09398D0676C}" destId="{43A8B622-2D85-46B9-B814-36E1E4A7DA39}" srcOrd="0" destOrd="0" presId="urn:microsoft.com/office/officeart/2005/8/layout/hierarchy2"/>
    <dgm:cxn modelId="{CA4B32B6-4989-4D5F-BEE9-1C94513278B6}" type="presOf" srcId="{496E4553-E518-4416-BB43-3B074C20F747}" destId="{15969FA9-910F-441C-B8BA-B8F4DE4D2A37}" srcOrd="0" destOrd="0" presId="urn:microsoft.com/office/officeart/2005/8/layout/hierarchy2"/>
    <dgm:cxn modelId="{D5FD3EBB-2E53-4BE3-8C5D-4846438C2442}" type="presOf" srcId="{2686EC3F-CFCD-4CCB-98F6-9094DF15159B}" destId="{A9945FE8-0B37-47C6-AD47-95F35E737093}" srcOrd="0" destOrd="0" presId="urn:microsoft.com/office/officeart/2005/8/layout/hierarchy2"/>
    <dgm:cxn modelId="{E91658BB-EBBE-43CE-BCCE-DF429602090C}" type="presOf" srcId="{9B126784-1312-46E3-945F-491B23BD1DEC}" destId="{E75A2194-AD06-4987-93C8-83EF10B6443A}" srcOrd="0" destOrd="0" presId="urn:microsoft.com/office/officeart/2005/8/layout/hierarchy2"/>
    <dgm:cxn modelId="{53BD3ABC-3E6C-4BAD-A46E-EEC9FF696301}" type="presOf" srcId="{6ECAEAE0-B01E-4BD1-82AE-DF068AF2ED52}" destId="{C35F30F8-419D-4C3B-A549-49B9B9990B0D}" srcOrd="1" destOrd="0" presId="urn:microsoft.com/office/officeart/2005/8/layout/hierarchy2"/>
    <dgm:cxn modelId="{1410B6BE-BFE0-4125-8B67-9BC297F521BF}" type="presOf" srcId="{4D8F74E5-16C4-4041-B2DD-441B9CAA9D1B}" destId="{1BF13D04-8ECC-4768-96B4-7C09083DA90D}" srcOrd="0" destOrd="0" presId="urn:microsoft.com/office/officeart/2005/8/layout/hierarchy2"/>
    <dgm:cxn modelId="{3EF53EC1-226D-4973-8BC3-EAA2E2F0D0D1}" type="presOf" srcId="{D919E447-C987-4574-9940-BA8D374E4BD5}" destId="{796448DD-037D-41F6-A2B4-38C6EEC583DE}" srcOrd="1" destOrd="0" presId="urn:microsoft.com/office/officeart/2005/8/layout/hierarchy2"/>
    <dgm:cxn modelId="{63458EC2-9979-4992-B92E-C936F5ACB39A}" type="presOf" srcId="{CF5E795B-EB0B-47D0-8674-5E3CCF628F27}" destId="{1E95302C-5363-4FD7-BC1E-1C8742C68523}" srcOrd="0" destOrd="0" presId="urn:microsoft.com/office/officeart/2005/8/layout/hierarchy2"/>
    <dgm:cxn modelId="{C8B585C5-2356-4E4D-81F4-B961E4EA787C}" type="presOf" srcId="{38296C3B-D8C4-43AF-A6A9-3AD989B3B085}" destId="{017F6AB7-0369-4777-B5D9-46BB2A0268E8}" srcOrd="0" destOrd="0" presId="urn:microsoft.com/office/officeart/2005/8/layout/hierarchy2"/>
    <dgm:cxn modelId="{6A9EA1C6-5204-4E2E-BF32-B52B1147D08C}" type="presOf" srcId="{876B630B-3103-4D68-9889-67930A2D99D8}" destId="{8B1AA336-E3B9-4553-9D41-A66C26927DEB}" srcOrd="0" destOrd="0" presId="urn:microsoft.com/office/officeart/2005/8/layout/hierarchy2"/>
    <dgm:cxn modelId="{54C022C8-B247-4209-B04E-C035D8938A7A}" type="presOf" srcId="{BF70DB8A-9E10-40AA-892C-E35212C0E516}" destId="{1280039A-4F23-41E9-ADF3-EBD93E023F0F}" srcOrd="0" destOrd="0" presId="urn:microsoft.com/office/officeart/2005/8/layout/hierarchy2"/>
    <dgm:cxn modelId="{C5A21ACA-A823-4E84-A4E4-EA6C0D76ED00}" srcId="{80E62EF6-8C5B-42BF-8F69-136B90FB6831}" destId="{E36DBAF4-6FEB-4FB3-B95A-874AB6B3F10E}" srcOrd="0" destOrd="0" parTransId="{EC98C6E8-8B68-4420-BE7D-FB80B370766D}" sibTransId="{C6839433-38F9-4945-856F-1894BC79C80C}"/>
    <dgm:cxn modelId="{4F1CCDCA-1835-4BEC-86FE-B630627E1BCF}" srcId="{14C3DF4F-B52F-4C41-8CC9-33CD68F1E0FD}" destId="{0C2F2BE3-59E4-4089-84DB-2C83AE2F2EDD}" srcOrd="3" destOrd="0" parTransId="{496E4553-E518-4416-BB43-3B074C20F747}" sibTransId="{C5C9CBB8-AFB7-4CA6-9D4F-7B7D06F81952}"/>
    <dgm:cxn modelId="{7FB7E0CA-F46C-45D8-9725-5BA536F485A7}" srcId="{95F2F0BC-F06F-40F5-960D-59278AFA935E}" destId="{2686EC3F-CFCD-4CCB-98F6-9094DF15159B}" srcOrd="0" destOrd="0" parTransId="{EC085165-3351-436A-8EEB-10319DC3BA08}" sibTransId="{C0F368A0-A549-4C90-9BE0-E3CB61729514}"/>
    <dgm:cxn modelId="{40684BCC-97EE-4615-8EF0-6AB2DEFBA9D8}" srcId="{238AD121-75E9-4A5A-ACAC-0A97674D75F0}" destId="{77502827-8D84-48D7-A3C5-668139DAC356}" srcOrd="0" destOrd="0" parTransId="{B61A9751-E052-4D20-BC19-90A4125750A1}" sibTransId="{D4667A60-9143-4231-8057-6AD4C09168E9}"/>
    <dgm:cxn modelId="{4C7002CD-1BBD-4374-9FF5-CEEFE2021850}" type="presOf" srcId="{0FC5BE6B-8200-426E-9524-19617A17C1BB}" destId="{D1156063-0646-4CA9-BE77-CEF1ACFD8F46}" srcOrd="0" destOrd="0" presId="urn:microsoft.com/office/officeart/2005/8/layout/hierarchy2"/>
    <dgm:cxn modelId="{EB4816CD-688B-45C7-A1E0-91063887C6C6}" type="presOf" srcId="{701FBB01-617B-4FCA-9E7F-EAE2FE65F57C}" destId="{1575BF10-A74A-408E-8CFF-F745A02A4735}" srcOrd="0" destOrd="0" presId="urn:microsoft.com/office/officeart/2005/8/layout/hierarchy2"/>
    <dgm:cxn modelId="{C21C33D0-29E5-46F4-A74A-096B3CDA139D}" type="presOf" srcId="{496E4553-E518-4416-BB43-3B074C20F747}" destId="{956F8922-2C6C-4619-85A6-3E258F16D60D}" srcOrd="1" destOrd="0" presId="urn:microsoft.com/office/officeart/2005/8/layout/hierarchy2"/>
    <dgm:cxn modelId="{3937BDD2-3B5C-4AE1-9B45-8CDEA78A0805}" type="presOf" srcId="{0C2F2BE3-59E4-4089-84DB-2C83AE2F2EDD}" destId="{ECE1F52B-9BFD-401F-96D6-AA3A64483016}" srcOrd="0" destOrd="0" presId="urn:microsoft.com/office/officeart/2005/8/layout/hierarchy2"/>
    <dgm:cxn modelId="{BF706CD3-C890-458C-BC40-F9BF7A321C01}" type="presOf" srcId="{178B81D9-C502-4A09-948F-2FE4ECD40151}" destId="{7F35A153-540B-4635-8FD4-C94BF53C73FB}" srcOrd="0" destOrd="0" presId="urn:microsoft.com/office/officeart/2005/8/layout/hierarchy2"/>
    <dgm:cxn modelId="{DE0C21D4-15C0-442C-9782-2AB3F3EDE5F0}" srcId="{0C2F2BE3-59E4-4089-84DB-2C83AE2F2EDD}" destId="{64D437E1-2901-496E-BFF1-5BA63BA33743}" srcOrd="1" destOrd="0" parTransId="{E6EE4469-6E44-4875-ABF5-7BF91EFDC167}" sibTransId="{6028103E-1224-4B0D-A8E6-E1031231D636}"/>
    <dgm:cxn modelId="{9FF9D8D5-DABA-4C88-A6F9-5FD32DE8B43E}" type="presOf" srcId="{AE8B84A7-B43E-4723-8D29-CF6DE8F36F70}" destId="{E6AC7DB2-F06C-4425-A75B-A85425579CFD}" srcOrd="0" destOrd="0" presId="urn:microsoft.com/office/officeart/2005/8/layout/hierarchy2"/>
    <dgm:cxn modelId="{E6829BD7-659C-457C-BB68-F8DDD276F3E6}" type="presOf" srcId="{6A38978F-A11E-44AE-A7A6-8C022F39A804}" destId="{695C8B63-BF8B-4C7A-91BB-DBE8FC15DEB8}" srcOrd="0" destOrd="0" presId="urn:microsoft.com/office/officeart/2005/8/layout/hierarchy2"/>
    <dgm:cxn modelId="{5D6956DB-0337-4D59-815B-9E218F21991A}" type="presOf" srcId="{F7210620-3B44-4BC9-ABA0-DC281B0332AE}" destId="{D80CDFF5-7E98-42FE-81EE-EAB7068A37EA}" srcOrd="1" destOrd="0" presId="urn:microsoft.com/office/officeart/2005/8/layout/hierarchy2"/>
    <dgm:cxn modelId="{5C5341DE-691F-40D5-84B7-E6C2C300CBEB}" type="presOf" srcId="{6ACA79DC-FD78-4AF3-AC81-0027151C2A8C}" destId="{5962225E-5292-4027-A0EF-6A15C2BF105F}" srcOrd="0" destOrd="0" presId="urn:microsoft.com/office/officeart/2005/8/layout/hierarchy2"/>
    <dgm:cxn modelId="{A2D284E1-8133-4752-97D3-818B9041D609}" srcId="{80E62EF6-8C5B-42BF-8F69-136B90FB6831}" destId="{116F34CF-0F7B-4DE7-9BE2-810593B7BE5A}" srcOrd="2" destOrd="0" parTransId="{70FB5737-0058-4889-ABF0-50D12684C64D}" sibTransId="{213F677E-6AF7-4236-8865-18E6059EE378}"/>
    <dgm:cxn modelId="{C38FB7E4-E171-4CEF-93B7-BE3BEB55FD36}" srcId="{E36DBAF4-6FEB-4FB3-B95A-874AB6B3F10E}" destId="{4E58F270-1C4F-4B54-B128-5A03B1995F87}" srcOrd="0" destOrd="0" parTransId="{AE8B84A7-B43E-4723-8D29-CF6DE8F36F70}" sibTransId="{BD4CB388-4A1B-4C72-AA10-A1FD7DAF00B2}"/>
    <dgm:cxn modelId="{A5E21BE5-2D1F-46CA-8D41-ABDA57F74859}" type="presOf" srcId="{6ACA79DC-FD78-4AF3-AC81-0027151C2A8C}" destId="{24042EF0-D1A4-4A3C-B79B-264A9F20FE43}" srcOrd="1" destOrd="0" presId="urn:microsoft.com/office/officeart/2005/8/layout/hierarchy2"/>
    <dgm:cxn modelId="{ED05C1E5-FCC0-491F-9710-F232C106A7F4}" type="presOf" srcId="{C9D2B7B9-723F-4863-B5A6-4E313CF7AB6F}" destId="{C849C46B-7798-4082-99B4-D5A89187A5C5}" srcOrd="1" destOrd="0" presId="urn:microsoft.com/office/officeart/2005/8/layout/hierarchy2"/>
    <dgm:cxn modelId="{823505E8-B575-407F-A1BD-5347011C7D9E}" type="presOf" srcId="{701FBB01-617B-4FCA-9E7F-EAE2FE65F57C}" destId="{3C492501-F646-426F-AC8B-FD1EDFDBDC11}" srcOrd="1" destOrd="0" presId="urn:microsoft.com/office/officeart/2005/8/layout/hierarchy2"/>
    <dgm:cxn modelId="{66964AE8-8253-4393-90CF-5A14C95851F2}" type="presOf" srcId="{206DFF8B-53C7-4A2C-9513-7BCEB91BE935}" destId="{3431B99C-6D2B-44B6-9974-D1907FF1C80F}" srcOrd="1" destOrd="0" presId="urn:microsoft.com/office/officeart/2005/8/layout/hierarchy2"/>
    <dgm:cxn modelId="{635AEFE8-50FE-4EC2-B9E4-76799B1034E0}" type="presOf" srcId="{E36DBAF4-6FEB-4FB3-B95A-874AB6B3F10E}" destId="{12D71BEB-E24D-4C00-AC08-49D5D4A36F17}" srcOrd="0" destOrd="0" presId="urn:microsoft.com/office/officeart/2005/8/layout/hierarchy2"/>
    <dgm:cxn modelId="{F4FAA0EC-5882-47C0-826C-3E260775C360}" srcId="{877DFE79-5C9E-4367-9CE7-FD020105F4E1}" destId="{14C3DF4F-B52F-4C41-8CC9-33CD68F1E0FD}" srcOrd="0" destOrd="0" parTransId="{A260557B-2662-494C-BC78-1B34DCA8A4A9}" sibTransId="{E12D37A3-439C-4B39-92D4-270FC2FCD4F0}"/>
    <dgm:cxn modelId="{3ABCA2F0-881D-4273-9F8B-795FBED64E68}" type="presOf" srcId="{77502827-8D84-48D7-A3C5-668139DAC356}" destId="{92AD6C41-80E7-4199-8D0B-1F01604DD063}" srcOrd="0" destOrd="0" presId="urn:microsoft.com/office/officeart/2005/8/layout/hierarchy2"/>
    <dgm:cxn modelId="{CCD3BAF5-DE0C-40C6-AAF7-A7DA6C8CC8FB}" type="presOf" srcId="{19C64A4D-B9B8-481C-A79F-C62C24ED32DA}" destId="{7350854D-B540-4E81-BD8C-C88CAC18FC98}" srcOrd="1" destOrd="0" presId="urn:microsoft.com/office/officeart/2005/8/layout/hierarchy2"/>
    <dgm:cxn modelId="{979BB4F7-B134-43BD-83B5-50B5E075779D}" srcId="{876B630B-3103-4D68-9889-67930A2D99D8}" destId="{AB989410-0806-4736-9AED-E29D956C7BF8}" srcOrd="0" destOrd="0" parTransId="{0677BBA6-3824-4308-AD1E-FDCA3DE28455}" sibTransId="{FD884936-076B-4D3A-B427-6B149BA0D761}"/>
    <dgm:cxn modelId="{029EB5FB-FFF8-4244-BB22-78DFDBC723B9}" srcId="{22F2C5BB-604B-45AA-94FA-40AE191A9B31}" destId="{8D6F4260-F4DE-4D9A-9E4F-6988158FCFF2}" srcOrd="0" destOrd="0" parTransId="{C9D2B7B9-723F-4863-B5A6-4E313CF7AB6F}" sibTransId="{0214D44B-1AB3-4091-AC52-E32341A1E10D}"/>
    <dgm:cxn modelId="{E1A1BCFC-8D7A-4D3A-B8E9-0C2A888CFD52}" srcId="{CF5E795B-EB0B-47D0-8674-5E3CCF628F27}" destId="{A3167BC2-696E-46DB-A009-3DDE726B0EA6}" srcOrd="0" destOrd="0" parTransId="{19133B8D-3D4A-4A59-B68D-AB9AB8B29066}" sibTransId="{77126816-E9D0-4D47-B648-D31E64BD2E7A}"/>
    <dgm:cxn modelId="{E2E2E7FC-EE87-4B04-ABEB-20D4198C3BA3}" srcId="{116F34CF-0F7B-4DE7-9BE2-810593B7BE5A}" destId="{3D39ADC6-42B5-4BF1-A313-9A88304198F8}" srcOrd="0" destOrd="0" parTransId="{9B126784-1312-46E3-945F-491B23BD1DEC}" sibTransId="{A9270B02-E6FC-4E2B-B931-2951D0267CCA}"/>
    <dgm:cxn modelId="{CA9F381B-FEA1-4EDE-B46C-F91268FE2A53}" type="presParOf" srcId="{F960218A-84C4-4371-AC85-E0BC0CD49B23}" destId="{B22FF910-DA21-4CFB-93E3-298B438F561F}" srcOrd="0" destOrd="0" presId="urn:microsoft.com/office/officeart/2005/8/layout/hierarchy2"/>
    <dgm:cxn modelId="{74D87C03-7F5F-429E-8C8F-29FA55EF015D}" type="presParOf" srcId="{B22FF910-DA21-4CFB-93E3-298B438F561F}" destId="{28B5D54A-8760-494E-9784-3E8A153A93A9}" srcOrd="0" destOrd="0" presId="urn:microsoft.com/office/officeart/2005/8/layout/hierarchy2"/>
    <dgm:cxn modelId="{460AD02B-2C80-4112-9FC5-CB22DCEF25A3}" type="presParOf" srcId="{B22FF910-DA21-4CFB-93E3-298B438F561F}" destId="{1FF1778E-CEC8-42CC-964A-370D832410BD}" srcOrd="1" destOrd="0" presId="urn:microsoft.com/office/officeart/2005/8/layout/hierarchy2"/>
    <dgm:cxn modelId="{F56446F9-C6F7-4968-9379-8B52766D6A56}" type="presParOf" srcId="{1FF1778E-CEC8-42CC-964A-370D832410BD}" destId="{B977F86F-1410-4762-93F9-DB8C187E066D}" srcOrd="0" destOrd="0" presId="urn:microsoft.com/office/officeart/2005/8/layout/hierarchy2"/>
    <dgm:cxn modelId="{1F9380EA-1E78-44C7-AFB2-99125D389D18}" type="presParOf" srcId="{B977F86F-1410-4762-93F9-DB8C187E066D}" destId="{4BB9EDD9-70F7-4F51-903B-38A7D5CD5F04}" srcOrd="0" destOrd="0" presId="urn:microsoft.com/office/officeart/2005/8/layout/hierarchy2"/>
    <dgm:cxn modelId="{A6A7BB2D-8B87-4F91-BCA4-9DFDE7BCF2EE}" type="presParOf" srcId="{1FF1778E-CEC8-42CC-964A-370D832410BD}" destId="{B9806931-40BF-44F0-89A6-86FE29D5F77E}" srcOrd="1" destOrd="0" presId="urn:microsoft.com/office/officeart/2005/8/layout/hierarchy2"/>
    <dgm:cxn modelId="{E2C9B8BB-3181-4212-98C3-32F56FA7A846}" type="presParOf" srcId="{B9806931-40BF-44F0-89A6-86FE29D5F77E}" destId="{0E72E130-F511-46A3-BBFA-137D8C398527}" srcOrd="0" destOrd="0" presId="urn:microsoft.com/office/officeart/2005/8/layout/hierarchy2"/>
    <dgm:cxn modelId="{76CE4F51-524F-43BA-879E-A9D01783DB31}" type="presParOf" srcId="{B9806931-40BF-44F0-89A6-86FE29D5F77E}" destId="{ABE0E29D-0A53-4D17-9992-D98307C40257}" srcOrd="1" destOrd="0" presId="urn:microsoft.com/office/officeart/2005/8/layout/hierarchy2"/>
    <dgm:cxn modelId="{E0F8F4E1-FCDB-40CF-8AF3-BD9843D1AEF6}" type="presParOf" srcId="{ABE0E29D-0A53-4D17-9992-D98307C40257}" destId="{D521B89E-2528-4694-9740-DCE83B158A19}" srcOrd="0" destOrd="0" presId="urn:microsoft.com/office/officeart/2005/8/layout/hierarchy2"/>
    <dgm:cxn modelId="{686A4859-5192-4D26-8748-5430883F6AFE}" type="presParOf" srcId="{D521B89E-2528-4694-9740-DCE83B158A19}" destId="{C35F30F8-419D-4C3B-A549-49B9B9990B0D}" srcOrd="0" destOrd="0" presId="urn:microsoft.com/office/officeart/2005/8/layout/hierarchy2"/>
    <dgm:cxn modelId="{3E3347CC-DF97-4BC6-BD75-55A41A9B9A74}" type="presParOf" srcId="{ABE0E29D-0A53-4D17-9992-D98307C40257}" destId="{45B6C2E1-9E0A-471B-8873-9B351B3C2094}" srcOrd="1" destOrd="0" presId="urn:microsoft.com/office/officeart/2005/8/layout/hierarchy2"/>
    <dgm:cxn modelId="{13D66606-EC65-46E7-9212-BF732C7123D3}" type="presParOf" srcId="{45B6C2E1-9E0A-471B-8873-9B351B3C2094}" destId="{017F6AB7-0369-4777-B5D9-46BB2A0268E8}" srcOrd="0" destOrd="0" presId="urn:microsoft.com/office/officeart/2005/8/layout/hierarchy2"/>
    <dgm:cxn modelId="{B705119B-8C1E-4D1D-ABD2-06AB3CAF29E1}" type="presParOf" srcId="{45B6C2E1-9E0A-471B-8873-9B351B3C2094}" destId="{26D16118-45A8-4A33-BA94-991FF5B80B22}" srcOrd="1" destOrd="0" presId="urn:microsoft.com/office/officeart/2005/8/layout/hierarchy2"/>
    <dgm:cxn modelId="{FC88F355-C4ED-4826-A5AB-221F6D3B20E6}" type="presParOf" srcId="{26D16118-45A8-4A33-BA94-991FF5B80B22}" destId="{E0E02C09-3C0A-4827-8209-0C52879A00E6}" srcOrd="0" destOrd="0" presId="urn:microsoft.com/office/officeart/2005/8/layout/hierarchy2"/>
    <dgm:cxn modelId="{18C7B44A-9825-46AC-877F-8A5FA8169FB3}" type="presParOf" srcId="{E0E02C09-3C0A-4827-8209-0C52879A00E6}" destId="{B5E933C1-5773-4520-B45D-945027557802}" srcOrd="0" destOrd="0" presId="urn:microsoft.com/office/officeart/2005/8/layout/hierarchy2"/>
    <dgm:cxn modelId="{43372FD1-E01C-4EE0-AE30-B0084DF92567}" type="presParOf" srcId="{26D16118-45A8-4A33-BA94-991FF5B80B22}" destId="{C3CD82E8-F8EF-4D29-8494-67B377B32AE2}" srcOrd="1" destOrd="0" presId="urn:microsoft.com/office/officeart/2005/8/layout/hierarchy2"/>
    <dgm:cxn modelId="{64386120-6020-4DAB-99BE-46DE2F898CD6}" type="presParOf" srcId="{C3CD82E8-F8EF-4D29-8494-67B377B32AE2}" destId="{1A0C6B37-FE0B-471E-85E9-7F7FD83F1F83}" srcOrd="0" destOrd="0" presId="urn:microsoft.com/office/officeart/2005/8/layout/hierarchy2"/>
    <dgm:cxn modelId="{66E14854-AA00-4552-BDCB-3EAD9AEDB03D}" type="presParOf" srcId="{C3CD82E8-F8EF-4D29-8494-67B377B32AE2}" destId="{7F64722D-A998-4678-9796-512B09466AF9}" srcOrd="1" destOrd="0" presId="urn:microsoft.com/office/officeart/2005/8/layout/hierarchy2"/>
    <dgm:cxn modelId="{EB4EA231-346F-45E8-B8AF-E6C80F4D8969}" type="presParOf" srcId="{7F64722D-A998-4678-9796-512B09466AF9}" destId="{6A59BF02-1B02-46DF-AC12-B9B2A3E3F9C6}" srcOrd="0" destOrd="0" presId="urn:microsoft.com/office/officeart/2005/8/layout/hierarchy2"/>
    <dgm:cxn modelId="{471B34C0-0B8D-410E-8307-E2BED4071E0F}" type="presParOf" srcId="{6A59BF02-1B02-46DF-AC12-B9B2A3E3F9C6}" destId="{FD740868-8D91-4965-8928-BA8C39500037}" srcOrd="0" destOrd="0" presId="urn:microsoft.com/office/officeart/2005/8/layout/hierarchy2"/>
    <dgm:cxn modelId="{00951CF9-4848-476A-A4A2-659EFAEB79BB}" type="presParOf" srcId="{7F64722D-A998-4678-9796-512B09466AF9}" destId="{BAF44420-CDC0-4211-964B-7B9CBB5A3DCE}" srcOrd="1" destOrd="0" presId="urn:microsoft.com/office/officeart/2005/8/layout/hierarchy2"/>
    <dgm:cxn modelId="{2F50AD72-B337-4069-BB5F-CC81C8B7CB66}" type="presParOf" srcId="{BAF44420-CDC0-4211-964B-7B9CBB5A3DCE}" destId="{446C254E-1D77-41B5-B29E-30D76DAF79E0}" srcOrd="0" destOrd="0" presId="urn:microsoft.com/office/officeart/2005/8/layout/hierarchy2"/>
    <dgm:cxn modelId="{2AEFD90F-BD13-4E27-B437-408639AEA79F}" type="presParOf" srcId="{BAF44420-CDC0-4211-964B-7B9CBB5A3DCE}" destId="{A82E672D-7ECE-4DA2-966F-51FE367CB8BB}" srcOrd="1" destOrd="0" presId="urn:microsoft.com/office/officeart/2005/8/layout/hierarchy2"/>
    <dgm:cxn modelId="{63F1609D-AD32-4C03-B9EB-5F72C69A90C2}" type="presParOf" srcId="{A82E672D-7ECE-4DA2-966F-51FE367CB8BB}" destId="{0EC203B2-F58B-4376-9BF4-81692B7AD412}" srcOrd="0" destOrd="0" presId="urn:microsoft.com/office/officeart/2005/8/layout/hierarchy2"/>
    <dgm:cxn modelId="{42528376-8A9E-41A5-BE00-3D669D36983F}" type="presParOf" srcId="{0EC203B2-F58B-4376-9BF4-81692B7AD412}" destId="{340D64B5-E3AA-4FC8-BD82-D07FC971D6C2}" srcOrd="0" destOrd="0" presId="urn:microsoft.com/office/officeart/2005/8/layout/hierarchy2"/>
    <dgm:cxn modelId="{25F1FCD0-FDE3-4889-B5DC-AAC2F16A5C19}" type="presParOf" srcId="{A82E672D-7ECE-4DA2-966F-51FE367CB8BB}" destId="{07BAAF5A-7F26-4A33-A31D-B019112E0DA5}" srcOrd="1" destOrd="0" presId="urn:microsoft.com/office/officeart/2005/8/layout/hierarchy2"/>
    <dgm:cxn modelId="{07E18B31-C55E-450F-811A-A30D6A3CC83D}" type="presParOf" srcId="{07BAAF5A-7F26-4A33-A31D-B019112E0DA5}" destId="{7F35A153-540B-4635-8FD4-C94BF53C73FB}" srcOrd="0" destOrd="0" presId="urn:microsoft.com/office/officeart/2005/8/layout/hierarchy2"/>
    <dgm:cxn modelId="{62644D41-71FB-4CA0-B9BC-E8D05AB69950}" type="presParOf" srcId="{07BAAF5A-7F26-4A33-A31D-B019112E0DA5}" destId="{FD8C9EF7-451C-4F66-A615-638DB598FBB0}" srcOrd="1" destOrd="0" presId="urn:microsoft.com/office/officeart/2005/8/layout/hierarchy2"/>
    <dgm:cxn modelId="{1DB5039E-CD94-47B1-978D-1BC13B3D0747}" type="presParOf" srcId="{26D16118-45A8-4A33-BA94-991FF5B80B22}" destId="{FBCDEAF9-26BA-4398-9BCF-CC1A64669C53}" srcOrd="2" destOrd="0" presId="urn:microsoft.com/office/officeart/2005/8/layout/hierarchy2"/>
    <dgm:cxn modelId="{4BA1C647-D6D3-4A2F-8BCE-1BB7D0E6DE2C}" type="presParOf" srcId="{FBCDEAF9-26BA-4398-9BCF-CC1A64669C53}" destId="{796448DD-037D-41F6-A2B4-38C6EEC583DE}" srcOrd="0" destOrd="0" presId="urn:microsoft.com/office/officeart/2005/8/layout/hierarchy2"/>
    <dgm:cxn modelId="{03C9F476-440F-4290-B232-F690EFD5F33F}" type="presParOf" srcId="{26D16118-45A8-4A33-BA94-991FF5B80B22}" destId="{63884D08-38E6-444D-8005-2CF56199B0B5}" srcOrd="3" destOrd="0" presId="urn:microsoft.com/office/officeart/2005/8/layout/hierarchy2"/>
    <dgm:cxn modelId="{74521963-B95D-4A1B-A509-C2E5191E0DB7}" type="presParOf" srcId="{63884D08-38E6-444D-8005-2CF56199B0B5}" destId="{DE4552ED-4FF4-44DE-964D-2D1A4EE89E37}" srcOrd="0" destOrd="0" presId="urn:microsoft.com/office/officeart/2005/8/layout/hierarchy2"/>
    <dgm:cxn modelId="{12781BFF-630F-471E-B8D7-F9A0BA63D10F}" type="presParOf" srcId="{63884D08-38E6-444D-8005-2CF56199B0B5}" destId="{4180B648-C56A-4E73-B7FF-1A5E73C92EF5}" srcOrd="1" destOrd="0" presId="urn:microsoft.com/office/officeart/2005/8/layout/hierarchy2"/>
    <dgm:cxn modelId="{91ABCB33-ADF7-449D-AACB-414FBE032A15}" type="presParOf" srcId="{4180B648-C56A-4E73-B7FF-1A5E73C92EF5}" destId="{6F2FB69A-14A3-4299-9149-1DDDD9D8C6C0}" srcOrd="0" destOrd="0" presId="urn:microsoft.com/office/officeart/2005/8/layout/hierarchy2"/>
    <dgm:cxn modelId="{2CDF6AD7-597D-44D9-982C-9E83042F87C6}" type="presParOf" srcId="{6F2FB69A-14A3-4299-9149-1DDDD9D8C6C0}" destId="{C129BD81-F55E-4862-8657-F91A3927D548}" srcOrd="0" destOrd="0" presId="urn:microsoft.com/office/officeart/2005/8/layout/hierarchy2"/>
    <dgm:cxn modelId="{9F5FDCB4-EC82-47C0-8A2F-E48D4B7FDCB1}" type="presParOf" srcId="{4180B648-C56A-4E73-B7FF-1A5E73C92EF5}" destId="{D37DD4A7-D17E-4019-B4F0-69852B6DC200}" srcOrd="1" destOrd="0" presId="urn:microsoft.com/office/officeart/2005/8/layout/hierarchy2"/>
    <dgm:cxn modelId="{E5CE8D2F-E804-457D-9FD3-246026A617E3}" type="presParOf" srcId="{D37DD4A7-D17E-4019-B4F0-69852B6DC200}" destId="{78C8259D-59E0-49EC-8BC0-95050D0641E8}" srcOrd="0" destOrd="0" presId="urn:microsoft.com/office/officeart/2005/8/layout/hierarchy2"/>
    <dgm:cxn modelId="{36BF6DAA-3382-428F-BD71-85F013DCAFC4}" type="presParOf" srcId="{D37DD4A7-D17E-4019-B4F0-69852B6DC200}" destId="{401AF851-1BDC-4457-9DDE-3CB91C85BD0E}" srcOrd="1" destOrd="0" presId="urn:microsoft.com/office/officeart/2005/8/layout/hierarchy2"/>
    <dgm:cxn modelId="{15848DDF-1835-44FC-A52D-6CD8CCDA95A2}" type="presParOf" srcId="{1FF1778E-CEC8-42CC-964A-370D832410BD}" destId="{1BF13D04-8ECC-4768-96B4-7C09083DA90D}" srcOrd="2" destOrd="0" presId="urn:microsoft.com/office/officeart/2005/8/layout/hierarchy2"/>
    <dgm:cxn modelId="{62791982-7F55-4473-AB61-4A158E66E8E4}" type="presParOf" srcId="{1BF13D04-8ECC-4768-96B4-7C09083DA90D}" destId="{C0F4DC76-AFB0-437B-A1CE-EBEB3DEA6851}" srcOrd="0" destOrd="0" presId="urn:microsoft.com/office/officeart/2005/8/layout/hierarchy2"/>
    <dgm:cxn modelId="{B3B44405-39ED-4FDF-ABF0-F3B09A003EEC}" type="presParOf" srcId="{1FF1778E-CEC8-42CC-964A-370D832410BD}" destId="{0305D4AF-4465-4EB3-868E-3160523E7341}" srcOrd="3" destOrd="0" presId="urn:microsoft.com/office/officeart/2005/8/layout/hierarchy2"/>
    <dgm:cxn modelId="{BB015996-69AA-48D9-985C-DFB86DB7BCA5}" type="presParOf" srcId="{0305D4AF-4465-4EB3-868E-3160523E7341}" destId="{8B1AA336-E3B9-4553-9D41-A66C26927DEB}" srcOrd="0" destOrd="0" presId="urn:microsoft.com/office/officeart/2005/8/layout/hierarchy2"/>
    <dgm:cxn modelId="{8E92AE92-42C7-483F-9D54-EC52DA8DF734}" type="presParOf" srcId="{0305D4AF-4465-4EB3-868E-3160523E7341}" destId="{A0EBBB74-0D37-4E32-8C70-C220838D9BCF}" srcOrd="1" destOrd="0" presId="urn:microsoft.com/office/officeart/2005/8/layout/hierarchy2"/>
    <dgm:cxn modelId="{03CA5768-0AEE-4EC4-B798-07C7AA75361A}" type="presParOf" srcId="{A0EBBB74-0D37-4E32-8C70-C220838D9BCF}" destId="{FD364CC7-AA9E-48EC-933D-35E9F8F8071F}" srcOrd="0" destOrd="0" presId="urn:microsoft.com/office/officeart/2005/8/layout/hierarchy2"/>
    <dgm:cxn modelId="{8A4C0D60-60B0-4842-B690-D67B4E679CB6}" type="presParOf" srcId="{FD364CC7-AA9E-48EC-933D-35E9F8F8071F}" destId="{EA2D7813-6CBB-411E-9CB1-BC4012A94F30}" srcOrd="0" destOrd="0" presId="urn:microsoft.com/office/officeart/2005/8/layout/hierarchy2"/>
    <dgm:cxn modelId="{26643EC6-A689-43F1-B956-763567DBD365}" type="presParOf" srcId="{A0EBBB74-0D37-4E32-8C70-C220838D9BCF}" destId="{3160B9EE-8AE0-42FD-977E-A0ADDE82E13A}" srcOrd="1" destOrd="0" presId="urn:microsoft.com/office/officeart/2005/8/layout/hierarchy2"/>
    <dgm:cxn modelId="{F3660F98-5E9D-4F95-97DA-80C588E44D31}" type="presParOf" srcId="{3160B9EE-8AE0-42FD-977E-A0ADDE82E13A}" destId="{7B0B39D7-ED1B-454E-83D6-31DC41716EF3}" srcOrd="0" destOrd="0" presId="urn:microsoft.com/office/officeart/2005/8/layout/hierarchy2"/>
    <dgm:cxn modelId="{DC0ACB29-4CEF-4A19-AD76-5C4288C4B6A2}" type="presParOf" srcId="{3160B9EE-8AE0-42FD-977E-A0ADDE82E13A}" destId="{B46BD3E7-443E-4452-AC07-7659F0C744ED}" srcOrd="1" destOrd="0" presId="urn:microsoft.com/office/officeart/2005/8/layout/hierarchy2"/>
    <dgm:cxn modelId="{B7168967-70CE-4320-BCED-0EA5F17F420F}" type="presParOf" srcId="{B46BD3E7-443E-4452-AC07-7659F0C744ED}" destId="{58B4FE00-F7AF-4C46-B461-2EBF21F21D5F}" srcOrd="0" destOrd="0" presId="urn:microsoft.com/office/officeart/2005/8/layout/hierarchy2"/>
    <dgm:cxn modelId="{D48D122C-92D9-4694-86C5-8B0AA9B034E7}" type="presParOf" srcId="{58B4FE00-F7AF-4C46-B461-2EBF21F21D5F}" destId="{E20A716D-BBDC-47F4-A1A2-619C5C0391C6}" srcOrd="0" destOrd="0" presId="urn:microsoft.com/office/officeart/2005/8/layout/hierarchy2"/>
    <dgm:cxn modelId="{BC3E16D9-1934-41B2-950F-FE6C0ECEB978}" type="presParOf" srcId="{B46BD3E7-443E-4452-AC07-7659F0C744ED}" destId="{8FED33CC-082E-4C81-B900-3705C3169591}" srcOrd="1" destOrd="0" presId="urn:microsoft.com/office/officeart/2005/8/layout/hierarchy2"/>
    <dgm:cxn modelId="{9B3D7403-3944-44E2-8F18-CA4B5849B9CC}" type="presParOf" srcId="{8FED33CC-082E-4C81-B900-3705C3169591}" destId="{CC0F7296-DF15-417B-BC87-8A3642CF7751}" srcOrd="0" destOrd="0" presId="urn:microsoft.com/office/officeart/2005/8/layout/hierarchy2"/>
    <dgm:cxn modelId="{337248F4-5AF3-4863-AAD8-D1C482D2D1B8}" type="presParOf" srcId="{8FED33CC-082E-4C81-B900-3705C3169591}" destId="{B8CD2934-C3DE-4AFC-890F-7BA3CC68CC0A}" srcOrd="1" destOrd="0" presId="urn:microsoft.com/office/officeart/2005/8/layout/hierarchy2"/>
    <dgm:cxn modelId="{EFCC1568-80FA-4423-8566-38601CDC8023}" type="presParOf" srcId="{B8CD2934-C3DE-4AFC-890F-7BA3CC68CC0A}" destId="{80AECA82-86F0-4B8E-A733-5B2909FFFCD0}" srcOrd="0" destOrd="0" presId="urn:microsoft.com/office/officeart/2005/8/layout/hierarchy2"/>
    <dgm:cxn modelId="{3E6AFFB9-EAAB-4F79-937E-58A970E54B6E}" type="presParOf" srcId="{80AECA82-86F0-4B8E-A733-5B2909FFFCD0}" destId="{3431B99C-6D2B-44B6-9974-D1907FF1C80F}" srcOrd="0" destOrd="0" presId="urn:microsoft.com/office/officeart/2005/8/layout/hierarchy2"/>
    <dgm:cxn modelId="{1E3223E1-BEB1-4359-8921-15EF30C902F2}" type="presParOf" srcId="{B8CD2934-C3DE-4AFC-890F-7BA3CC68CC0A}" destId="{AED9959A-E9D8-499B-9503-8F989F52B086}" srcOrd="1" destOrd="0" presId="urn:microsoft.com/office/officeart/2005/8/layout/hierarchy2"/>
    <dgm:cxn modelId="{BE7F8BF5-F448-4D24-949F-C9B505F4E098}" type="presParOf" srcId="{AED9959A-E9D8-499B-9503-8F989F52B086}" destId="{695C8B63-BF8B-4C7A-91BB-DBE8FC15DEB8}" srcOrd="0" destOrd="0" presId="urn:microsoft.com/office/officeart/2005/8/layout/hierarchy2"/>
    <dgm:cxn modelId="{73A5F3FE-F7CD-48B8-B3B9-FED1EA044294}" type="presParOf" srcId="{AED9959A-E9D8-499B-9503-8F989F52B086}" destId="{C9E033C8-6C96-434E-919C-03D1EBB98952}" srcOrd="1" destOrd="0" presId="urn:microsoft.com/office/officeart/2005/8/layout/hierarchy2"/>
    <dgm:cxn modelId="{A7990574-2C2A-475B-96B8-040412BD9BC0}" type="presParOf" srcId="{B46BD3E7-443E-4452-AC07-7659F0C744ED}" destId="{19C0126B-88DA-430F-BC08-8995BEAB806D}" srcOrd="2" destOrd="0" presId="urn:microsoft.com/office/officeart/2005/8/layout/hierarchy2"/>
    <dgm:cxn modelId="{DBCC69B6-8D27-4422-B73F-C7158E949A28}" type="presParOf" srcId="{19C0126B-88DA-430F-BC08-8995BEAB806D}" destId="{52B77410-F6C7-478E-A534-4FA0287307FF}" srcOrd="0" destOrd="0" presId="urn:microsoft.com/office/officeart/2005/8/layout/hierarchy2"/>
    <dgm:cxn modelId="{6427926A-7942-4713-B5C7-DB8529099F6E}" type="presParOf" srcId="{B46BD3E7-443E-4452-AC07-7659F0C744ED}" destId="{8C3CCE07-317C-41DF-87FC-724570518EB0}" srcOrd="3" destOrd="0" presId="urn:microsoft.com/office/officeart/2005/8/layout/hierarchy2"/>
    <dgm:cxn modelId="{B3B3F358-5F9A-44EF-91A8-57F32245458E}" type="presParOf" srcId="{8C3CCE07-317C-41DF-87FC-724570518EB0}" destId="{43A8B622-2D85-46B9-B814-36E1E4A7DA39}" srcOrd="0" destOrd="0" presId="urn:microsoft.com/office/officeart/2005/8/layout/hierarchy2"/>
    <dgm:cxn modelId="{9C3CE897-EC1D-4E4C-A97E-51B1C909F6BF}" type="presParOf" srcId="{8C3CCE07-317C-41DF-87FC-724570518EB0}" destId="{A1838C95-B244-48D4-8A24-2EB9D5349D3E}" srcOrd="1" destOrd="0" presId="urn:microsoft.com/office/officeart/2005/8/layout/hierarchy2"/>
    <dgm:cxn modelId="{406E017A-9630-4A88-BCC5-3950E66FD672}" type="presParOf" srcId="{A1838C95-B244-48D4-8A24-2EB9D5349D3E}" destId="{8C6B33B3-F06E-4F48-87E6-A389E398FBFB}" srcOrd="0" destOrd="0" presId="urn:microsoft.com/office/officeart/2005/8/layout/hierarchy2"/>
    <dgm:cxn modelId="{6695818D-3282-46AA-9096-3078FE725A55}" type="presParOf" srcId="{8C6B33B3-F06E-4F48-87E6-A389E398FBFB}" destId="{97EF89A1-8A05-4395-9A7C-FB0798327A49}" srcOrd="0" destOrd="0" presId="urn:microsoft.com/office/officeart/2005/8/layout/hierarchy2"/>
    <dgm:cxn modelId="{0B6A4E15-3F59-406B-8197-C38F509120ED}" type="presParOf" srcId="{A1838C95-B244-48D4-8A24-2EB9D5349D3E}" destId="{6624A953-667F-4F39-8C8C-E2CAAE702A76}" srcOrd="1" destOrd="0" presId="urn:microsoft.com/office/officeart/2005/8/layout/hierarchy2"/>
    <dgm:cxn modelId="{815D5DDC-D893-4D31-AB56-DF13F97C642A}" type="presParOf" srcId="{6624A953-667F-4F39-8C8C-E2CAAE702A76}" destId="{7102F667-2FAE-4F7F-B4FD-7C74FCB3A4E9}" srcOrd="0" destOrd="0" presId="urn:microsoft.com/office/officeart/2005/8/layout/hierarchy2"/>
    <dgm:cxn modelId="{4C8357E0-BF9C-428B-8F33-7D9D039307E9}" type="presParOf" srcId="{6624A953-667F-4F39-8C8C-E2CAAE702A76}" destId="{CF57A49D-E4AC-4F43-BF65-5A8C164F6615}" srcOrd="1" destOrd="0" presId="urn:microsoft.com/office/officeart/2005/8/layout/hierarchy2"/>
    <dgm:cxn modelId="{800E5BAE-EC51-4B25-8B2C-53407CAA94A7}" type="presParOf" srcId="{B46BD3E7-443E-4452-AC07-7659F0C744ED}" destId="{20E8A7E7-93BF-40EA-B305-8AFC2539DFF1}" srcOrd="4" destOrd="0" presId="urn:microsoft.com/office/officeart/2005/8/layout/hierarchy2"/>
    <dgm:cxn modelId="{1F2EE68F-1502-4A21-BD54-6FF3B656EC44}" type="presParOf" srcId="{20E8A7E7-93BF-40EA-B305-8AFC2539DFF1}" destId="{617F148E-4D92-4A58-AB07-3B07EBCE4F5E}" srcOrd="0" destOrd="0" presId="urn:microsoft.com/office/officeart/2005/8/layout/hierarchy2"/>
    <dgm:cxn modelId="{05F2AC89-2FBE-4D42-A942-B3247791B7E1}" type="presParOf" srcId="{B46BD3E7-443E-4452-AC07-7659F0C744ED}" destId="{4F3C2E6E-A59E-43FF-819F-BF2BBCE0F855}" srcOrd="5" destOrd="0" presId="urn:microsoft.com/office/officeart/2005/8/layout/hierarchy2"/>
    <dgm:cxn modelId="{8B58C471-DFA5-4227-81BA-2B01769D4FCF}" type="presParOf" srcId="{4F3C2E6E-A59E-43FF-819F-BF2BBCE0F855}" destId="{B4A8E357-F3B5-43C7-BC56-11E793F9AA6E}" srcOrd="0" destOrd="0" presId="urn:microsoft.com/office/officeart/2005/8/layout/hierarchy2"/>
    <dgm:cxn modelId="{A7C42E67-1254-4495-89DB-E5B71C90E514}" type="presParOf" srcId="{4F3C2E6E-A59E-43FF-819F-BF2BBCE0F855}" destId="{9A1B1216-645C-4EEA-A7D8-B2ADBE9F1DD5}" srcOrd="1" destOrd="0" presId="urn:microsoft.com/office/officeart/2005/8/layout/hierarchy2"/>
    <dgm:cxn modelId="{3B3F3F0B-168F-4D31-B2BF-830317334FC4}" type="presParOf" srcId="{9A1B1216-645C-4EEA-A7D8-B2ADBE9F1DD5}" destId="{EE5ECFB8-A27A-419B-88F0-4D0C90755C3E}" srcOrd="0" destOrd="0" presId="urn:microsoft.com/office/officeart/2005/8/layout/hierarchy2"/>
    <dgm:cxn modelId="{98D8A860-D703-4170-B78E-CBAF36328155}" type="presParOf" srcId="{EE5ECFB8-A27A-419B-88F0-4D0C90755C3E}" destId="{828AA47E-721D-4E38-8751-C8754C9E70D3}" srcOrd="0" destOrd="0" presId="urn:microsoft.com/office/officeart/2005/8/layout/hierarchy2"/>
    <dgm:cxn modelId="{9EF33FC4-AE77-4DD3-84DB-8C4FFD3BCD4F}" type="presParOf" srcId="{9A1B1216-645C-4EEA-A7D8-B2ADBE9F1DD5}" destId="{D6C11270-2999-419E-9B52-25AE1A5F23D3}" srcOrd="1" destOrd="0" presId="urn:microsoft.com/office/officeart/2005/8/layout/hierarchy2"/>
    <dgm:cxn modelId="{F80BE078-242A-49AC-A35D-FA7AD2465B31}" type="presParOf" srcId="{D6C11270-2999-419E-9B52-25AE1A5F23D3}" destId="{58AB9C67-AD7D-4F71-A4ED-3A99668184F5}" srcOrd="0" destOrd="0" presId="urn:microsoft.com/office/officeart/2005/8/layout/hierarchy2"/>
    <dgm:cxn modelId="{35C71D14-D52F-4767-8F5E-2CDFCFC3FA63}" type="presParOf" srcId="{D6C11270-2999-419E-9B52-25AE1A5F23D3}" destId="{0006418B-A559-4FEE-AE26-F84D81F15F2E}" srcOrd="1" destOrd="0" presId="urn:microsoft.com/office/officeart/2005/8/layout/hierarchy2"/>
    <dgm:cxn modelId="{E9294556-AC17-4252-9803-001C6D8A594E}" type="presParOf" srcId="{1FF1778E-CEC8-42CC-964A-370D832410BD}" destId="{1575BF10-A74A-408E-8CFF-F745A02A4735}" srcOrd="4" destOrd="0" presId="urn:microsoft.com/office/officeart/2005/8/layout/hierarchy2"/>
    <dgm:cxn modelId="{6EBB4071-1265-4450-AF4F-966E16E1B11A}" type="presParOf" srcId="{1575BF10-A74A-408E-8CFF-F745A02A4735}" destId="{3C492501-F646-426F-AC8B-FD1EDFDBDC11}" srcOrd="0" destOrd="0" presId="urn:microsoft.com/office/officeart/2005/8/layout/hierarchy2"/>
    <dgm:cxn modelId="{B62734F3-86BF-42E9-A07B-193CB9093918}" type="presParOf" srcId="{1FF1778E-CEC8-42CC-964A-370D832410BD}" destId="{38CAAF92-97F5-4E82-B24B-5E5F32CD2226}" srcOrd="5" destOrd="0" presId="urn:microsoft.com/office/officeart/2005/8/layout/hierarchy2"/>
    <dgm:cxn modelId="{4FFCC802-8EBA-4E4D-8813-CAE3D1CDABBA}" type="presParOf" srcId="{38CAAF92-97F5-4E82-B24B-5E5F32CD2226}" destId="{A2FA734C-6884-4C47-8898-7E7A0A636F46}" srcOrd="0" destOrd="0" presId="urn:microsoft.com/office/officeart/2005/8/layout/hierarchy2"/>
    <dgm:cxn modelId="{ABF0DD40-04F6-43B4-BA4D-9527B04B9BCF}" type="presParOf" srcId="{38CAAF92-97F5-4E82-B24B-5E5F32CD2226}" destId="{04319EBF-32A9-45B6-85DA-DADAD474D80C}" srcOrd="1" destOrd="0" presId="urn:microsoft.com/office/officeart/2005/8/layout/hierarchy2"/>
    <dgm:cxn modelId="{C3C0EE33-A442-41E0-9ECC-2D8F4BA6AC84}" type="presParOf" srcId="{04319EBF-32A9-45B6-85DA-DADAD474D80C}" destId="{60EEF98D-75E8-45B0-B4C4-DEE610821FFA}" srcOrd="0" destOrd="0" presId="urn:microsoft.com/office/officeart/2005/8/layout/hierarchy2"/>
    <dgm:cxn modelId="{1A818A5E-6F6F-47C3-9DDD-F272036AE7AC}" type="presParOf" srcId="{60EEF98D-75E8-45B0-B4C4-DEE610821FFA}" destId="{DAE52719-0D90-4A50-8678-2C478297A0CB}" srcOrd="0" destOrd="0" presId="urn:microsoft.com/office/officeart/2005/8/layout/hierarchy2"/>
    <dgm:cxn modelId="{58B7E775-4CAB-465A-9382-490E7FC24568}" type="presParOf" srcId="{04319EBF-32A9-45B6-85DA-DADAD474D80C}" destId="{FFDD3A84-A2FA-4740-B59E-D1F8C92F039E}" srcOrd="1" destOrd="0" presId="urn:microsoft.com/office/officeart/2005/8/layout/hierarchy2"/>
    <dgm:cxn modelId="{E7DA47B8-9A68-472D-A1CD-EC788A5C8AC6}" type="presParOf" srcId="{FFDD3A84-A2FA-4740-B59E-D1F8C92F039E}" destId="{0E7554F7-F809-432C-8CAB-74C8FC8415B5}" srcOrd="0" destOrd="0" presId="urn:microsoft.com/office/officeart/2005/8/layout/hierarchy2"/>
    <dgm:cxn modelId="{DC8B13A2-5B74-43A0-BD4E-5E6C64679937}" type="presParOf" srcId="{FFDD3A84-A2FA-4740-B59E-D1F8C92F039E}" destId="{4B0B3FE1-7EB8-4287-A8B8-EF3AB7A79056}" srcOrd="1" destOrd="0" presId="urn:microsoft.com/office/officeart/2005/8/layout/hierarchy2"/>
    <dgm:cxn modelId="{C32CEBBE-B90B-4FB3-AF63-9B205F02C6A1}" type="presParOf" srcId="{4B0B3FE1-7EB8-4287-A8B8-EF3AB7A79056}" destId="{760D2F88-9C7B-4676-9DF3-6AAA95B613C2}" srcOrd="0" destOrd="0" presId="urn:microsoft.com/office/officeart/2005/8/layout/hierarchy2"/>
    <dgm:cxn modelId="{4BD9791A-4A74-4478-92EF-C9BA88A52700}" type="presParOf" srcId="{760D2F88-9C7B-4676-9DF3-6AAA95B613C2}" destId="{1B5B65C9-1BF0-428C-85A3-1229CEE2E1EA}" srcOrd="0" destOrd="0" presId="urn:microsoft.com/office/officeart/2005/8/layout/hierarchy2"/>
    <dgm:cxn modelId="{3E8CD25A-4C2F-40B5-9B8C-E8BEAD44D600}" type="presParOf" srcId="{4B0B3FE1-7EB8-4287-A8B8-EF3AB7A79056}" destId="{787D0EB0-0D73-4922-8C67-DC0AC48CD215}" srcOrd="1" destOrd="0" presId="urn:microsoft.com/office/officeart/2005/8/layout/hierarchy2"/>
    <dgm:cxn modelId="{BE6C6459-3627-4BA6-B0B4-9CD5D7A527F8}" type="presParOf" srcId="{787D0EB0-0D73-4922-8C67-DC0AC48CD215}" destId="{12D71BEB-E24D-4C00-AC08-49D5D4A36F17}" srcOrd="0" destOrd="0" presId="urn:microsoft.com/office/officeart/2005/8/layout/hierarchy2"/>
    <dgm:cxn modelId="{B15F03FF-A78E-43BA-8735-FF7C067E02EE}" type="presParOf" srcId="{787D0EB0-0D73-4922-8C67-DC0AC48CD215}" destId="{FC2F05E4-D918-43F4-8EE4-289D507A4671}" srcOrd="1" destOrd="0" presId="urn:microsoft.com/office/officeart/2005/8/layout/hierarchy2"/>
    <dgm:cxn modelId="{0B9E1AC2-1D22-4C45-8EB1-676D1A4195C2}" type="presParOf" srcId="{FC2F05E4-D918-43F4-8EE4-289D507A4671}" destId="{E6AC7DB2-F06C-4425-A75B-A85425579CFD}" srcOrd="0" destOrd="0" presId="urn:microsoft.com/office/officeart/2005/8/layout/hierarchy2"/>
    <dgm:cxn modelId="{70E34584-2DE9-4B64-A507-E9F7C1E090F6}" type="presParOf" srcId="{E6AC7DB2-F06C-4425-A75B-A85425579CFD}" destId="{5A989450-A8FB-4BF7-BD7E-51F0FAB91A1C}" srcOrd="0" destOrd="0" presId="urn:microsoft.com/office/officeart/2005/8/layout/hierarchy2"/>
    <dgm:cxn modelId="{4794B1AE-F305-490E-B864-8388AA363C3A}" type="presParOf" srcId="{FC2F05E4-D918-43F4-8EE4-289D507A4671}" destId="{9C6D1F8D-AB5D-4203-86F5-34FB8566ACBC}" srcOrd="1" destOrd="0" presId="urn:microsoft.com/office/officeart/2005/8/layout/hierarchy2"/>
    <dgm:cxn modelId="{73F3B1AA-2985-4B0E-A157-3BC3E62D1CB2}" type="presParOf" srcId="{9C6D1F8D-AB5D-4203-86F5-34FB8566ACBC}" destId="{B1C99945-1607-4FB0-B92E-C5A1F4B783CF}" srcOrd="0" destOrd="0" presId="urn:microsoft.com/office/officeart/2005/8/layout/hierarchy2"/>
    <dgm:cxn modelId="{2D3FA6FE-27DC-4E9B-BF09-A052EEB7D1FF}" type="presParOf" srcId="{9C6D1F8D-AB5D-4203-86F5-34FB8566ACBC}" destId="{1988429F-74B9-4A5C-B88B-0CF82FD1D9CA}" srcOrd="1" destOrd="0" presId="urn:microsoft.com/office/officeart/2005/8/layout/hierarchy2"/>
    <dgm:cxn modelId="{08CEF15C-D049-4C50-AD1C-CFEDB07CEAD4}" type="presParOf" srcId="{4B0B3FE1-7EB8-4287-A8B8-EF3AB7A79056}" destId="{612D1982-0DC3-406C-8C21-B5E037CCF173}" srcOrd="2" destOrd="0" presId="urn:microsoft.com/office/officeart/2005/8/layout/hierarchy2"/>
    <dgm:cxn modelId="{8522CE5C-5158-49CC-BB96-2CCFC1BFFC3D}" type="presParOf" srcId="{612D1982-0DC3-406C-8C21-B5E037CCF173}" destId="{33D87922-0141-4A5C-B8FF-19FC947942A8}" srcOrd="0" destOrd="0" presId="urn:microsoft.com/office/officeart/2005/8/layout/hierarchy2"/>
    <dgm:cxn modelId="{8D7C430E-1E1D-4EFF-8CFA-5E8B525B1406}" type="presParOf" srcId="{4B0B3FE1-7EB8-4287-A8B8-EF3AB7A79056}" destId="{4A035A3F-7C99-4C70-8923-97F0F0AA7B93}" srcOrd="3" destOrd="0" presId="urn:microsoft.com/office/officeart/2005/8/layout/hierarchy2"/>
    <dgm:cxn modelId="{1301DBE5-F896-44AD-9F3A-992BCD87CE10}" type="presParOf" srcId="{4A035A3F-7C99-4C70-8923-97F0F0AA7B93}" destId="{D1156063-0646-4CA9-BE77-CEF1ACFD8F46}" srcOrd="0" destOrd="0" presId="urn:microsoft.com/office/officeart/2005/8/layout/hierarchy2"/>
    <dgm:cxn modelId="{3404488A-3822-41A5-9C4F-D01454BD8DFD}" type="presParOf" srcId="{4A035A3F-7C99-4C70-8923-97F0F0AA7B93}" destId="{E6F554EE-46FB-4BEC-9B37-47D6B8BB24EB}" srcOrd="1" destOrd="0" presId="urn:microsoft.com/office/officeart/2005/8/layout/hierarchy2"/>
    <dgm:cxn modelId="{430B6CE0-5F00-4864-BFBB-F6FA923409C8}" type="presParOf" srcId="{E6F554EE-46FB-4BEC-9B37-47D6B8BB24EB}" destId="{76C7A6EB-2350-408B-9FCA-6AC77D402138}" srcOrd="0" destOrd="0" presId="urn:microsoft.com/office/officeart/2005/8/layout/hierarchy2"/>
    <dgm:cxn modelId="{85A1DE45-578E-4DB1-88DC-ABA8032950F2}" type="presParOf" srcId="{76C7A6EB-2350-408B-9FCA-6AC77D402138}" destId="{54E04364-314C-43BE-A1E3-E00DB31FF6BF}" srcOrd="0" destOrd="0" presId="urn:microsoft.com/office/officeart/2005/8/layout/hierarchy2"/>
    <dgm:cxn modelId="{1865694C-FDB5-437F-AAE0-79824B0F2AD0}" type="presParOf" srcId="{E6F554EE-46FB-4BEC-9B37-47D6B8BB24EB}" destId="{C7422475-64EF-4ADC-9CF4-3E359416F241}" srcOrd="1" destOrd="0" presId="urn:microsoft.com/office/officeart/2005/8/layout/hierarchy2"/>
    <dgm:cxn modelId="{E9B367F0-1E51-4870-B82B-40C90BF719CD}" type="presParOf" srcId="{C7422475-64EF-4ADC-9CF4-3E359416F241}" destId="{4D422E22-7A3D-4C6D-8170-F33F9E9B487B}" srcOrd="0" destOrd="0" presId="urn:microsoft.com/office/officeart/2005/8/layout/hierarchy2"/>
    <dgm:cxn modelId="{71DC925B-5992-4C51-A891-D6229D2884F5}" type="presParOf" srcId="{C7422475-64EF-4ADC-9CF4-3E359416F241}" destId="{6ACE0041-794A-402C-834E-583F63C7D269}" srcOrd="1" destOrd="0" presId="urn:microsoft.com/office/officeart/2005/8/layout/hierarchy2"/>
    <dgm:cxn modelId="{452008A4-1188-4EF3-94A1-AD3CA42844CE}" type="presParOf" srcId="{4B0B3FE1-7EB8-4287-A8B8-EF3AB7A79056}" destId="{6923269D-7758-482C-B9E5-4E105BD859CE}" srcOrd="4" destOrd="0" presId="urn:microsoft.com/office/officeart/2005/8/layout/hierarchy2"/>
    <dgm:cxn modelId="{1635E5D8-E13D-44CE-AF4F-06ABF237BA26}" type="presParOf" srcId="{6923269D-7758-482C-B9E5-4E105BD859CE}" destId="{686EB042-8B13-4D09-AB85-74CA7ECB1CD8}" srcOrd="0" destOrd="0" presId="urn:microsoft.com/office/officeart/2005/8/layout/hierarchy2"/>
    <dgm:cxn modelId="{8C8D7CF1-C9B7-48CE-9110-FEF048EEE493}" type="presParOf" srcId="{4B0B3FE1-7EB8-4287-A8B8-EF3AB7A79056}" destId="{D5287D02-0CCD-427D-B1E1-02DF76D27797}" srcOrd="5" destOrd="0" presId="urn:microsoft.com/office/officeart/2005/8/layout/hierarchy2"/>
    <dgm:cxn modelId="{E7FE8A9A-B30E-485B-BC45-9098173EE0C5}" type="presParOf" srcId="{D5287D02-0CCD-427D-B1E1-02DF76D27797}" destId="{0FEF12F9-04DC-49AE-884C-C2D89EF8F0FB}" srcOrd="0" destOrd="0" presId="urn:microsoft.com/office/officeart/2005/8/layout/hierarchy2"/>
    <dgm:cxn modelId="{410E7A59-8759-4588-8EC6-BE693EE80A74}" type="presParOf" srcId="{D5287D02-0CCD-427D-B1E1-02DF76D27797}" destId="{45072622-6D9E-4D06-AE1C-0F9D83651BC2}" srcOrd="1" destOrd="0" presId="urn:microsoft.com/office/officeart/2005/8/layout/hierarchy2"/>
    <dgm:cxn modelId="{6B2DB9FE-391C-415C-84EF-29911A37EE92}" type="presParOf" srcId="{45072622-6D9E-4D06-AE1C-0F9D83651BC2}" destId="{E75A2194-AD06-4987-93C8-83EF10B6443A}" srcOrd="0" destOrd="0" presId="urn:microsoft.com/office/officeart/2005/8/layout/hierarchy2"/>
    <dgm:cxn modelId="{84BDF81A-5A85-4C05-992F-D09DC5F37DE7}" type="presParOf" srcId="{E75A2194-AD06-4987-93C8-83EF10B6443A}" destId="{DE614C7C-61D3-42B8-A252-3E871FF7C7E9}" srcOrd="0" destOrd="0" presId="urn:microsoft.com/office/officeart/2005/8/layout/hierarchy2"/>
    <dgm:cxn modelId="{023CB47E-E1C5-4813-8ADA-EBBBB6ACC5F7}" type="presParOf" srcId="{45072622-6D9E-4D06-AE1C-0F9D83651BC2}" destId="{3A2B29A5-3D11-42CD-BFB9-CB121D4BD9BD}" srcOrd="1" destOrd="0" presId="urn:microsoft.com/office/officeart/2005/8/layout/hierarchy2"/>
    <dgm:cxn modelId="{9934F1C5-A571-4B38-A650-EA45B9C2D435}" type="presParOf" srcId="{3A2B29A5-3D11-42CD-BFB9-CB121D4BD9BD}" destId="{499346A1-A04C-4CE5-B0D0-9532DEDAA463}" srcOrd="0" destOrd="0" presId="urn:microsoft.com/office/officeart/2005/8/layout/hierarchy2"/>
    <dgm:cxn modelId="{470F3B53-7E39-4C93-A118-5E48D86C7748}" type="presParOf" srcId="{3A2B29A5-3D11-42CD-BFB9-CB121D4BD9BD}" destId="{9ABB51FB-D4B7-45B3-8674-B907FD5135F8}" srcOrd="1" destOrd="0" presId="urn:microsoft.com/office/officeart/2005/8/layout/hierarchy2"/>
    <dgm:cxn modelId="{DBF24529-6C5F-4A57-A835-5E3CC94A0C8E}" type="presParOf" srcId="{1FF1778E-CEC8-42CC-964A-370D832410BD}" destId="{15969FA9-910F-441C-B8BA-B8F4DE4D2A37}" srcOrd="6" destOrd="0" presId="urn:microsoft.com/office/officeart/2005/8/layout/hierarchy2"/>
    <dgm:cxn modelId="{D09E9C45-271D-4A5A-9F0C-6A29BDDA6A36}" type="presParOf" srcId="{15969FA9-910F-441C-B8BA-B8F4DE4D2A37}" destId="{956F8922-2C6C-4619-85A6-3E258F16D60D}" srcOrd="0" destOrd="0" presId="urn:microsoft.com/office/officeart/2005/8/layout/hierarchy2"/>
    <dgm:cxn modelId="{E3F203A7-9F4F-4A0C-B7FE-516A2564BCAA}" type="presParOf" srcId="{1FF1778E-CEC8-42CC-964A-370D832410BD}" destId="{DE1C2009-1E39-4C86-8394-738C7A7EDDD8}" srcOrd="7" destOrd="0" presId="urn:microsoft.com/office/officeart/2005/8/layout/hierarchy2"/>
    <dgm:cxn modelId="{E26638C6-C286-47C7-B32C-02B177FC2DD7}" type="presParOf" srcId="{DE1C2009-1E39-4C86-8394-738C7A7EDDD8}" destId="{ECE1F52B-9BFD-401F-96D6-AA3A64483016}" srcOrd="0" destOrd="0" presId="urn:microsoft.com/office/officeart/2005/8/layout/hierarchy2"/>
    <dgm:cxn modelId="{8CDE58DE-6702-4B2F-8E7B-EF0E91816CB1}" type="presParOf" srcId="{DE1C2009-1E39-4C86-8394-738C7A7EDDD8}" destId="{4A4DB012-5F62-4C71-BA02-B79505687B2F}" srcOrd="1" destOrd="0" presId="urn:microsoft.com/office/officeart/2005/8/layout/hierarchy2"/>
    <dgm:cxn modelId="{544B5F5A-7364-4FB8-AA67-C86BF0082E1A}" type="presParOf" srcId="{4A4DB012-5F62-4C71-BA02-B79505687B2F}" destId="{911FA0D9-B874-417C-A14E-A91DAAF52E5B}" srcOrd="0" destOrd="0" presId="urn:microsoft.com/office/officeart/2005/8/layout/hierarchy2"/>
    <dgm:cxn modelId="{C6D3EB46-C827-4A41-9745-845EC444A91E}" type="presParOf" srcId="{911FA0D9-B874-417C-A14E-A91DAAF52E5B}" destId="{92CD1F0A-1D31-49EB-B2A9-9F6B4594E3A3}" srcOrd="0" destOrd="0" presId="urn:microsoft.com/office/officeart/2005/8/layout/hierarchy2"/>
    <dgm:cxn modelId="{8B70D8DB-9FD9-4686-B667-7A39AF5B0FD8}" type="presParOf" srcId="{4A4DB012-5F62-4C71-BA02-B79505687B2F}" destId="{103DE9D8-A631-425A-9188-49AAE751E991}" srcOrd="1" destOrd="0" presId="urn:microsoft.com/office/officeart/2005/8/layout/hierarchy2"/>
    <dgm:cxn modelId="{384BD96A-7D82-4912-B00E-B3B0C0A61C13}" type="presParOf" srcId="{103DE9D8-A631-425A-9188-49AAE751E991}" destId="{1E95302C-5363-4FD7-BC1E-1C8742C68523}" srcOrd="0" destOrd="0" presId="urn:microsoft.com/office/officeart/2005/8/layout/hierarchy2"/>
    <dgm:cxn modelId="{90E60443-25DD-40AD-A880-B3930AFBDD3E}" type="presParOf" srcId="{103DE9D8-A631-425A-9188-49AAE751E991}" destId="{D21094C3-A624-4A43-B52A-46C6A436DBDE}" srcOrd="1" destOrd="0" presId="urn:microsoft.com/office/officeart/2005/8/layout/hierarchy2"/>
    <dgm:cxn modelId="{79864550-1276-4814-B120-7B36585B3290}" type="presParOf" srcId="{D21094C3-A624-4A43-B52A-46C6A436DBDE}" destId="{7345E1FF-1083-4DDC-9356-19A4CACF11E3}" srcOrd="0" destOrd="0" presId="urn:microsoft.com/office/officeart/2005/8/layout/hierarchy2"/>
    <dgm:cxn modelId="{4FD74ECC-A455-45A2-8646-1BD359D3C0F0}" type="presParOf" srcId="{7345E1FF-1083-4DDC-9356-19A4CACF11E3}" destId="{0EA1C5AB-01FF-496B-A3CA-9288D6EB6966}" srcOrd="0" destOrd="0" presId="urn:microsoft.com/office/officeart/2005/8/layout/hierarchy2"/>
    <dgm:cxn modelId="{20715D8E-D6AD-4A16-A860-AFD49DCA4F44}" type="presParOf" srcId="{D21094C3-A624-4A43-B52A-46C6A436DBDE}" destId="{3594A0B7-1F3B-4148-8AF2-344A87C68E87}" srcOrd="1" destOrd="0" presId="urn:microsoft.com/office/officeart/2005/8/layout/hierarchy2"/>
    <dgm:cxn modelId="{816A06E0-AE1A-44EF-8CE3-68CC782B4184}" type="presParOf" srcId="{3594A0B7-1F3B-4148-8AF2-344A87C68E87}" destId="{ECCE845C-27BE-4983-A0CA-936614CF9A58}" srcOrd="0" destOrd="0" presId="urn:microsoft.com/office/officeart/2005/8/layout/hierarchy2"/>
    <dgm:cxn modelId="{C10D6E78-3486-4B69-BD0F-FB8E32BD7408}" type="presParOf" srcId="{3594A0B7-1F3B-4148-8AF2-344A87C68E87}" destId="{2873A73E-6334-49EA-928B-5ED4374572A7}" srcOrd="1" destOrd="0" presId="urn:microsoft.com/office/officeart/2005/8/layout/hierarchy2"/>
    <dgm:cxn modelId="{FD291B45-6331-4D9A-B689-05CADB87D03E}" type="presParOf" srcId="{2873A73E-6334-49EA-928B-5ED4374572A7}" destId="{19897FE8-E852-4FF2-B22D-919193E1D83F}" srcOrd="0" destOrd="0" presId="urn:microsoft.com/office/officeart/2005/8/layout/hierarchy2"/>
    <dgm:cxn modelId="{4A572BEC-9985-41C9-8914-7E277146B2A7}" type="presParOf" srcId="{19897FE8-E852-4FF2-B22D-919193E1D83F}" destId="{7350854D-B540-4E81-BD8C-C88CAC18FC98}" srcOrd="0" destOrd="0" presId="urn:microsoft.com/office/officeart/2005/8/layout/hierarchy2"/>
    <dgm:cxn modelId="{1F455452-7C35-4FB1-983D-5AEC1B6738D1}" type="presParOf" srcId="{2873A73E-6334-49EA-928B-5ED4374572A7}" destId="{E30D9D50-492D-4BFC-B2AF-694FA8429D69}" srcOrd="1" destOrd="0" presId="urn:microsoft.com/office/officeart/2005/8/layout/hierarchy2"/>
    <dgm:cxn modelId="{0AEDDBC7-14E1-40E3-89F6-C4C71F6125E3}" type="presParOf" srcId="{E30D9D50-492D-4BFC-B2AF-694FA8429D69}" destId="{A1F00351-797F-47D2-BE61-31178A6DB47F}" srcOrd="0" destOrd="0" presId="urn:microsoft.com/office/officeart/2005/8/layout/hierarchy2"/>
    <dgm:cxn modelId="{5269F039-4A28-4A28-944B-918CA260CD21}" type="presParOf" srcId="{E30D9D50-492D-4BFC-B2AF-694FA8429D69}" destId="{68809E6B-705A-4667-8479-9FCF4853816A}" srcOrd="1" destOrd="0" presId="urn:microsoft.com/office/officeart/2005/8/layout/hierarchy2"/>
    <dgm:cxn modelId="{0D33B9A7-4BE8-42C8-80E3-AE1E188719EC}" type="presParOf" srcId="{4A4DB012-5F62-4C71-BA02-B79505687B2F}" destId="{4B9117F7-FEE6-4C27-9A84-1B866D8F64D1}" srcOrd="2" destOrd="0" presId="urn:microsoft.com/office/officeart/2005/8/layout/hierarchy2"/>
    <dgm:cxn modelId="{0BA186FE-99B9-4C1D-857C-E5A18108B740}" type="presParOf" srcId="{4B9117F7-FEE6-4C27-9A84-1B866D8F64D1}" destId="{F1935C84-2F72-435A-B27A-3EDC3E5B483F}" srcOrd="0" destOrd="0" presId="urn:microsoft.com/office/officeart/2005/8/layout/hierarchy2"/>
    <dgm:cxn modelId="{31EE74B7-1E92-40A8-BDED-CDC5EA576E27}" type="presParOf" srcId="{4A4DB012-5F62-4C71-BA02-B79505687B2F}" destId="{331DFC2A-DBF5-4ABE-8DD1-18F7F970F2A1}" srcOrd="3" destOrd="0" presId="urn:microsoft.com/office/officeart/2005/8/layout/hierarchy2"/>
    <dgm:cxn modelId="{2456822F-C077-4296-A4B6-E3F5A2E13764}" type="presParOf" srcId="{331DFC2A-DBF5-4ABE-8DD1-18F7F970F2A1}" destId="{8688860A-D496-4701-9599-A4FE00B0F77A}" srcOrd="0" destOrd="0" presId="urn:microsoft.com/office/officeart/2005/8/layout/hierarchy2"/>
    <dgm:cxn modelId="{F5FB3740-BDDF-463F-A698-482BCBDF688D}" type="presParOf" srcId="{331DFC2A-DBF5-4ABE-8DD1-18F7F970F2A1}" destId="{C32ECF07-AA54-4E60-9B67-00630C326012}" srcOrd="1" destOrd="0" presId="urn:microsoft.com/office/officeart/2005/8/layout/hierarchy2"/>
    <dgm:cxn modelId="{F5641A20-3285-4B93-8453-745A24035B6D}" type="presParOf" srcId="{C32ECF07-AA54-4E60-9B67-00630C326012}" destId="{04EF91DA-6F88-4830-9603-934E2A693F5C}" srcOrd="0" destOrd="0" presId="urn:microsoft.com/office/officeart/2005/8/layout/hierarchy2"/>
    <dgm:cxn modelId="{65179614-D699-4806-9D1A-69D4C13A0A07}" type="presParOf" srcId="{04EF91DA-6F88-4830-9603-934E2A693F5C}" destId="{24051807-1A84-42F7-ACEF-09F35260B800}" srcOrd="0" destOrd="0" presId="urn:microsoft.com/office/officeart/2005/8/layout/hierarchy2"/>
    <dgm:cxn modelId="{08E540E5-AA4E-43BC-900F-5E4767D59094}" type="presParOf" srcId="{C32ECF07-AA54-4E60-9B67-00630C326012}" destId="{50EE2922-7D85-4B3E-B652-4A1822DDD566}" srcOrd="1" destOrd="0" presId="urn:microsoft.com/office/officeart/2005/8/layout/hierarchy2"/>
    <dgm:cxn modelId="{9BB6F58F-85DE-4C56-80E5-50F9A251E13D}" type="presParOf" srcId="{50EE2922-7D85-4B3E-B652-4A1822DDD566}" destId="{C5F4A84A-A8D7-41FA-AD64-AF83BB904CCB}" srcOrd="0" destOrd="0" presId="urn:microsoft.com/office/officeart/2005/8/layout/hierarchy2"/>
    <dgm:cxn modelId="{CE739EBA-5AC5-4890-B529-6BA8203CBCA0}" type="presParOf" srcId="{50EE2922-7D85-4B3E-B652-4A1822DDD566}" destId="{9F875FA3-D396-4400-8D2F-F6B59EAA7F22}" srcOrd="1" destOrd="0" presId="urn:microsoft.com/office/officeart/2005/8/layout/hierarchy2"/>
    <dgm:cxn modelId="{D0614008-B6A6-4299-B13F-BBAE6AD5512A}" type="presParOf" srcId="{1FF1778E-CEC8-42CC-964A-370D832410BD}" destId="{8FD6337C-2927-4DE8-A2E4-18C054DB9489}" srcOrd="8" destOrd="0" presId="urn:microsoft.com/office/officeart/2005/8/layout/hierarchy2"/>
    <dgm:cxn modelId="{2073E1FF-7B0B-467B-B446-17F621FC888A}" type="presParOf" srcId="{8FD6337C-2927-4DE8-A2E4-18C054DB9489}" destId="{D80CDFF5-7E98-42FE-81EE-EAB7068A37EA}" srcOrd="0" destOrd="0" presId="urn:microsoft.com/office/officeart/2005/8/layout/hierarchy2"/>
    <dgm:cxn modelId="{448FF0E5-9D69-4665-8BED-15098B498ECB}" type="presParOf" srcId="{1FF1778E-CEC8-42CC-964A-370D832410BD}" destId="{1A483939-7066-41E9-9D0B-1EB43C0D4CB9}" srcOrd="9" destOrd="0" presId="urn:microsoft.com/office/officeart/2005/8/layout/hierarchy2"/>
    <dgm:cxn modelId="{C2085640-B8E8-4849-9C9F-6CD0E98BF6EE}" type="presParOf" srcId="{1A483939-7066-41E9-9D0B-1EB43C0D4CB9}" destId="{8322596F-C908-4FAD-8DD9-E04CC22EA96C}" srcOrd="0" destOrd="0" presId="urn:microsoft.com/office/officeart/2005/8/layout/hierarchy2"/>
    <dgm:cxn modelId="{C9F24C94-20F6-4F3E-98BB-A0561763563F}" type="presParOf" srcId="{1A483939-7066-41E9-9D0B-1EB43C0D4CB9}" destId="{BE2AC635-D2F7-4E0B-A644-98C469A3C755}" srcOrd="1" destOrd="0" presId="urn:microsoft.com/office/officeart/2005/8/layout/hierarchy2"/>
    <dgm:cxn modelId="{5BA0984E-E476-466F-8A6C-5BE24D1B3F08}" type="presParOf" srcId="{BE2AC635-D2F7-4E0B-A644-98C469A3C755}" destId="{A847B505-A32E-4E73-9414-D976CE8999BF}" srcOrd="0" destOrd="0" presId="urn:microsoft.com/office/officeart/2005/8/layout/hierarchy2"/>
    <dgm:cxn modelId="{C08EBFF7-C70B-4F1E-A16E-FEA448FD0BA1}" type="presParOf" srcId="{A847B505-A32E-4E73-9414-D976CE8999BF}" destId="{030116BA-03E3-4BA8-A5F5-ABC72E407919}" srcOrd="0" destOrd="0" presId="urn:microsoft.com/office/officeart/2005/8/layout/hierarchy2"/>
    <dgm:cxn modelId="{429DCF90-0432-4134-9A11-93FF8F36BF0C}" type="presParOf" srcId="{BE2AC635-D2F7-4E0B-A644-98C469A3C755}" destId="{0A44892F-1502-4DF8-B818-648EAA52A362}" srcOrd="1" destOrd="0" presId="urn:microsoft.com/office/officeart/2005/8/layout/hierarchy2"/>
    <dgm:cxn modelId="{E9D25B30-8EC9-460D-B6BF-E71BAE9A6A6C}" type="presParOf" srcId="{0A44892F-1502-4DF8-B818-648EAA52A362}" destId="{A9945FE8-0B37-47C6-AD47-95F35E737093}" srcOrd="0" destOrd="0" presId="urn:microsoft.com/office/officeart/2005/8/layout/hierarchy2"/>
    <dgm:cxn modelId="{41120F46-A322-43CA-ADBD-32FF1781CA39}" type="presParOf" srcId="{0A44892F-1502-4DF8-B818-648EAA52A362}" destId="{47CEFDEE-0504-4B6E-8E71-4341AA74E579}" srcOrd="1" destOrd="0" presId="urn:microsoft.com/office/officeart/2005/8/layout/hierarchy2"/>
    <dgm:cxn modelId="{1B58DEE5-F758-4344-A2A7-AC47F9AF1AA0}" type="presParOf" srcId="{BE2AC635-D2F7-4E0B-A644-98C469A3C755}" destId="{5962225E-5292-4027-A0EF-6A15C2BF105F}" srcOrd="2" destOrd="0" presId="urn:microsoft.com/office/officeart/2005/8/layout/hierarchy2"/>
    <dgm:cxn modelId="{8800FC4D-D618-4E05-8330-D987A2758BFA}" type="presParOf" srcId="{5962225E-5292-4027-A0EF-6A15C2BF105F}" destId="{24042EF0-D1A4-4A3C-B79B-264A9F20FE43}" srcOrd="0" destOrd="0" presId="urn:microsoft.com/office/officeart/2005/8/layout/hierarchy2"/>
    <dgm:cxn modelId="{6DADC193-E7C2-467A-AC44-551758109720}" type="presParOf" srcId="{BE2AC635-D2F7-4E0B-A644-98C469A3C755}" destId="{E13DE608-CEFF-40CE-AA55-90D8718F4C81}" srcOrd="3" destOrd="0" presId="urn:microsoft.com/office/officeart/2005/8/layout/hierarchy2"/>
    <dgm:cxn modelId="{1377520D-AA53-45BA-AFC8-5DCCE7E9BA0A}" type="presParOf" srcId="{E13DE608-CEFF-40CE-AA55-90D8718F4C81}" destId="{6C5859CC-C988-4376-AAC3-D7531A08FB61}" srcOrd="0" destOrd="0" presId="urn:microsoft.com/office/officeart/2005/8/layout/hierarchy2"/>
    <dgm:cxn modelId="{6B0C71F4-75E0-42F8-9942-20A90E79B733}" type="presParOf" srcId="{E13DE608-CEFF-40CE-AA55-90D8718F4C81}" destId="{58A85DF7-E976-42F4-81FC-5419C7573C53}" srcOrd="1" destOrd="0" presId="urn:microsoft.com/office/officeart/2005/8/layout/hierarchy2"/>
    <dgm:cxn modelId="{5D8C2957-6EB2-45C8-8E1E-19793E1564ED}" type="presParOf" srcId="{58A85DF7-E976-42F4-81FC-5419C7573C53}" destId="{F08940A6-F9B0-41CE-9934-EF441479D0D4}" srcOrd="0" destOrd="0" presId="urn:microsoft.com/office/officeart/2005/8/layout/hierarchy2"/>
    <dgm:cxn modelId="{806C7D68-D47A-4DC6-8987-58E994368EE1}" type="presParOf" srcId="{F08940A6-F9B0-41CE-9934-EF441479D0D4}" destId="{E8719EE0-916D-42E6-AF47-B3E5D64F1586}" srcOrd="0" destOrd="0" presId="urn:microsoft.com/office/officeart/2005/8/layout/hierarchy2"/>
    <dgm:cxn modelId="{8BF7463B-318B-4467-9510-CB28BF122254}" type="presParOf" srcId="{58A85DF7-E976-42F4-81FC-5419C7573C53}" destId="{4E44E1F4-5D9C-46AE-9C1E-6D573B89DF7C}" srcOrd="1" destOrd="0" presId="urn:microsoft.com/office/officeart/2005/8/layout/hierarchy2"/>
    <dgm:cxn modelId="{B44B7E74-09F2-4496-A4B0-016DF84E7C18}" type="presParOf" srcId="{4E44E1F4-5D9C-46AE-9C1E-6D573B89DF7C}" destId="{92AD6C41-80E7-4199-8D0B-1F01604DD063}" srcOrd="0" destOrd="0" presId="urn:microsoft.com/office/officeart/2005/8/layout/hierarchy2"/>
    <dgm:cxn modelId="{3E430DCB-794E-46E6-9A1E-91F4269C627D}" type="presParOf" srcId="{4E44E1F4-5D9C-46AE-9C1E-6D573B89DF7C}" destId="{7296B0C1-364C-4C40-8312-83B8C95C20C8}" srcOrd="1" destOrd="0" presId="urn:microsoft.com/office/officeart/2005/8/layout/hierarchy2"/>
    <dgm:cxn modelId="{3A13A1BA-0C7D-4DFA-948A-7455AF024E3B}" type="presParOf" srcId="{1FF1778E-CEC8-42CC-964A-370D832410BD}" destId="{1280039A-4F23-41E9-ADF3-EBD93E023F0F}" srcOrd="10" destOrd="0" presId="urn:microsoft.com/office/officeart/2005/8/layout/hierarchy2"/>
    <dgm:cxn modelId="{106D5A1D-DB01-4086-9960-166A8184FA6C}" type="presParOf" srcId="{1280039A-4F23-41E9-ADF3-EBD93E023F0F}" destId="{71F7FFEE-E4C6-4CA5-9074-B5496649EEB6}" srcOrd="0" destOrd="0" presId="urn:microsoft.com/office/officeart/2005/8/layout/hierarchy2"/>
    <dgm:cxn modelId="{3F323BB3-462B-411E-873C-6578BE30CE4C}" type="presParOf" srcId="{1FF1778E-CEC8-42CC-964A-370D832410BD}" destId="{72EE1196-2E26-4010-AFC6-BC01F777BCBE}" srcOrd="11" destOrd="0" presId="urn:microsoft.com/office/officeart/2005/8/layout/hierarchy2"/>
    <dgm:cxn modelId="{3A51F711-6159-45B3-A9CA-D5DD251881FA}" type="presParOf" srcId="{72EE1196-2E26-4010-AFC6-BC01F777BCBE}" destId="{C2DB78A7-DE7A-4A3D-BCE0-A0F1FA775187}" srcOrd="0" destOrd="0" presId="urn:microsoft.com/office/officeart/2005/8/layout/hierarchy2"/>
    <dgm:cxn modelId="{6586C596-16A4-4699-8F32-C2C9B41C8F1D}" type="presParOf" srcId="{72EE1196-2E26-4010-AFC6-BC01F777BCBE}" destId="{D36719CD-488D-4B89-8FDB-584FB8E64D2C}" srcOrd="1" destOrd="0" presId="urn:microsoft.com/office/officeart/2005/8/layout/hierarchy2"/>
    <dgm:cxn modelId="{72A00F02-98E1-42CA-A3DB-69339AA929FB}" type="presParOf" srcId="{D36719CD-488D-4B89-8FDB-584FB8E64D2C}" destId="{346D4123-48AB-4143-8D5E-64E11EFFB1D3}" srcOrd="0" destOrd="0" presId="urn:microsoft.com/office/officeart/2005/8/layout/hierarchy2"/>
    <dgm:cxn modelId="{A79BB5A4-EBB7-4E94-9592-95F1E48BB6A5}" type="presParOf" srcId="{346D4123-48AB-4143-8D5E-64E11EFFB1D3}" destId="{C849C46B-7798-4082-99B4-D5A89187A5C5}" srcOrd="0" destOrd="0" presId="urn:microsoft.com/office/officeart/2005/8/layout/hierarchy2"/>
    <dgm:cxn modelId="{80879A15-D7B8-4C1A-B520-49B337A23087}" type="presParOf" srcId="{D36719CD-488D-4B89-8FDB-584FB8E64D2C}" destId="{B951C969-D5F3-48BA-B938-8206E5AFC83A}" srcOrd="1" destOrd="0" presId="urn:microsoft.com/office/officeart/2005/8/layout/hierarchy2"/>
    <dgm:cxn modelId="{891CC49F-1BA4-4B47-B41C-CCF9388437AD}" type="presParOf" srcId="{B951C969-D5F3-48BA-B938-8206E5AFC83A}" destId="{1B3B7CED-D76C-48DF-8A78-38FEFF335283}" srcOrd="0" destOrd="0" presId="urn:microsoft.com/office/officeart/2005/8/layout/hierarchy2"/>
    <dgm:cxn modelId="{24D3BFB5-1046-4BDA-9F52-C87B9A6967A8}" type="presParOf" srcId="{B951C969-D5F3-48BA-B938-8206E5AFC83A}" destId="{4B52215B-C1B3-40A2-9CF3-AE989A1494C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5D54A-8760-494E-9784-3E8A153A93A9}">
      <dsp:nvSpPr>
        <dsp:cNvPr id="0" name=""/>
        <dsp:cNvSpPr/>
      </dsp:nvSpPr>
      <dsp:spPr>
        <a:xfrm>
          <a:off x="1382354" y="3161637"/>
          <a:ext cx="878035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시작</a:t>
          </a:r>
        </a:p>
      </dsp:txBody>
      <dsp:txXfrm>
        <a:off x="1395212" y="3174495"/>
        <a:ext cx="852319" cy="413301"/>
      </dsp:txXfrm>
    </dsp:sp>
    <dsp:sp modelId="{B977F86F-1410-4762-93F9-DB8C187E066D}">
      <dsp:nvSpPr>
        <dsp:cNvPr id="0" name=""/>
        <dsp:cNvSpPr/>
      </dsp:nvSpPr>
      <dsp:spPr>
        <a:xfrm rot="16613897">
          <a:off x="973910" y="1923573"/>
          <a:ext cx="292417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924174" y="6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2362893" y="1856538"/>
        <a:ext cx="146208" cy="146208"/>
      </dsp:txXfrm>
    </dsp:sp>
    <dsp:sp modelId="{0E72E130-F511-46A3-BBFA-137D8C398527}">
      <dsp:nvSpPr>
        <dsp:cNvPr id="0" name=""/>
        <dsp:cNvSpPr/>
      </dsp:nvSpPr>
      <dsp:spPr>
        <a:xfrm>
          <a:off x="2611604" y="258630"/>
          <a:ext cx="1582449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1. </a:t>
          </a:r>
          <a:r>
            <a:rPr lang="ko-KR" altLang="en-US" sz="1800" kern="1200" dirty="0"/>
            <a:t>단어 등록</a:t>
          </a:r>
        </a:p>
      </dsp:txBody>
      <dsp:txXfrm>
        <a:off x="2624462" y="271488"/>
        <a:ext cx="1556733" cy="413301"/>
      </dsp:txXfrm>
    </dsp:sp>
    <dsp:sp modelId="{D521B89E-2528-4694-9740-DCE83B158A19}">
      <dsp:nvSpPr>
        <dsp:cNvPr id="0" name=""/>
        <dsp:cNvSpPr/>
      </dsp:nvSpPr>
      <dsp:spPr>
        <a:xfrm>
          <a:off x="4194053" y="472070"/>
          <a:ext cx="35121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5121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4360880" y="469359"/>
        <a:ext cx="17560" cy="17560"/>
      </dsp:txXfrm>
    </dsp:sp>
    <dsp:sp modelId="{017F6AB7-0369-4777-B5D9-46BB2A0268E8}">
      <dsp:nvSpPr>
        <dsp:cNvPr id="0" name=""/>
        <dsp:cNvSpPr/>
      </dsp:nvSpPr>
      <dsp:spPr>
        <a:xfrm>
          <a:off x="4545268" y="258630"/>
          <a:ext cx="1547433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 </a:t>
          </a:r>
          <a:r>
            <a:rPr lang="ko-KR" altLang="en-US" sz="1800" kern="1200" dirty="0" err="1"/>
            <a:t>영단어</a:t>
          </a:r>
          <a:r>
            <a:rPr lang="ko-KR" altLang="en-US" sz="1800" kern="1200" dirty="0"/>
            <a:t> 입력</a:t>
          </a:r>
        </a:p>
      </dsp:txBody>
      <dsp:txXfrm>
        <a:off x="4558126" y="271488"/>
        <a:ext cx="1521717" cy="413301"/>
      </dsp:txXfrm>
    </dsp:sp>
    <dsp:sp modelId="{E0E02C09-3C0A-4827-8209-0C52879A00E6}">
      <dsp:nvSpPr>
        <dsp:cNvPr id="0" name=""/>
        <dsp:cNvSpPr/>
      </dsp:nvSpPr>
      <dsp:spPr>
        <a:xfrm rot="19457599">
          <a:off x="6052047" y="345852"/>
          <a:ext cx="432521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432521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6257495" y="341109"/>
        <a:ext cx="21626" cy="21626"/>
      </dsp:txXfrm>
    </dsp:sp>
    <dsp:sp modelId="{1A0C6B37-FE0B-471E-85E9-7F7FD83F1F83}">
      <dsp:nvSpPr>
        <dsp:cNvPr id="0" name=""/>
        <dsp:cNvSpPr/>
      </dsp:nvSpPr>
      <dsp:spPr>
        <a:xfrm>
          <a:off x="6443915" y="6195"/>
          <a:ext cx="1299089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/>
            <a:t>영단어</a:t>
          </a:r>
          <a:r>
            <a:rPr lang="ko-KR" altLang="en-US" sz="1800" kern="1200" dirty="0"/>
            <a:t> 입력</a:t>
          </a:r>
        </a:p>
      </dsp:txBody>
      <dsp:txXfrm>
        <a:off x="6456773" y="19053"/>
        <a:ext cx="1273373" cy="413301"/>
      </dsp:txXfrm>
    </dsp:sp>
    <dsp:sp modelId="{6A59BF02-1B02-46DF-AC12-B9B2A3E3F9C6}">
      <dsp:nvSpPr>
        <dsp:cNvPr id="0" name=""/>
        <dsp:cNvSpPr/>
      </dsp:nvSpPr>
      <dsp:spPr>
        <a:xfrm>
          <a:off x="7743004" y="219634"/>
          <a:ext cx="35121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5121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7909831" y="216924"/>
        <a:ext cx="17560" cy="17560"/>
      </dsp:txXfrm>
    </dsp:sp>
    <dsp:sp modelId="{446C254E-1D77-41B5-B29E-30D76DAF79E0}">
      <dsp:nvSpPr>
        <dsp:cNvPr id="0" name=""/>
        <dsp:cNvSpPr/>
      </dsp:nvSpPr>
      <dsp:spPr>
        <a:xfrm>
          <a:off x="8094219" y="6195"/>
          <a:ext cx="878035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뜻 입력</a:t>
          </a:r>
        </a:p>
      </dsp:txBody>
      <dsp:txXfrm>
        <a:off x="8107077" y="19053"/>
        <a:ext cx="852319" cy="413301"/>
      </dsp:txXfrm>
    </dsp:sp>
    <dsp:sp modelId="{0EC203B2-F58B-4376-9BF4-81692B7AD412}">
      <dsp:nvSpPr>
        <dsp:cNvPr id="0" name=""/>
        <dsp:cNvSpPr/>
      </dsp:nvSpPr>
      <dsp:spPr>
        <a:xfrm>
          <a:off x="8972255" y="219634"/>
          <a:ext cx="35121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5121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9139082" y="216924"/>
        <a:ext cx="17560" cy="17560"/>
      </dsp:txXfrm>
    </dsp:sp>
    <dsp:sp modelId="{7F35A153-540B-4635-8FD4-C94BF53C73FB}">
      <dsp:nvSpPr>
        <dsp:cNvPr id="0" name=""/>
        <dsp:cNvSpPr/>
      </dsp:nvSpPr>
      <dsp:spPr>
        <a:xfrm>
          <a:off x="9323469" y="6195"/>
          <a:ext cx="878035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등록</a:t>
          </a:r>
        </a:p>
      </dsp:txBody>
      <dsp:txXfrm>
        <a:off x="9336327" y="19053"/>
        <a:ext cx="852319" cy="413301"/>
      </dsp:txXfrm>
    </dsp:sp>
    <dsp:sp modelId="{FBCDEAF9-26BA-4398-9BCF-CC1A64669C53}">
      <dsp:nvSpPr>
        <dsp:cNvPr id="0" name=""/>
        <dsp:cNvSpPr/>
      </dsp:nvSpPr>
      <dsp:spPr>
        <a:xfrm rot="2142401">
          <a:off x="6052047" y="598287"/>
          <a:ext cx="432521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432521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6257495" y="593544"/>
        <a:ext cx="21626" cy="21626"/>
      </dsp:txXfrm>
    </dsp:sp>
    <dsp:sp modelId="{DE4552ED-4FF4-44DE-964D-2D1A4EE89E37}">
      <dsp:nvSpPr>
        <dsp:cNvPr id="0" name=""/>
        <dsp:cNvSpPr/>
      </dsp:nvSpPr>
      <dsp:spPr>
        <a:xfrm>
          <a:off x="6443915" y="511066"/>
          <a:ext cx="1274846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Menu </a:t>
          </a:r>
          <a:r>
            <a:rPr lang="ko-KR" altLang="en-US" sz="1800" kern="1200" dirty="0"/>
            <a:t>입력</a:t>
          </a:r>
        </a:p>
      </dsp:txBody>
      <dsp:txXfrm>
        <a:off x="6456773" y="523924"/>
        <a:ext cx="1249130" cy="413301"/>
      </dsp:txXfrm>
    </dsp:sp>
    <dsp:sp modelId="{6F2FB69A-14A3-4299-9149-1DDDD9D8C6C0}">
      <dsp:nvSpPr>
        <dsp:cNvPr id="0" name=""/>
        <dsp:cNvSpPr/>
      </dsp:nvSpPr>
      <dsp:spPr>
        <a:xfrm>
          <a:off x="7718762" y="724505"/>
          <a:ext cx="35121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5121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7885589" y="721794"/>
        <a:ext cx="17560" cy="17560"/>
      </dsp:txXfrm>
    </dsp:sp>
    <dsp:sp modelId="{78C8259D-59E0-49EC-8BC0-95050D0641E8}">
      <dsp:nvSpPr>
        <dsp:cNvPr id="0" name=""/>
        <dsp:cNvSpPr/>
      </dsp:nvSpPr>
      <dsp:spPr>
        <a:xfrm>
          <a:off x="8069976" y="511066"/>
          <a:ext cx="1763306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목록으로 이동</a:t>
          </a:r>
        </a:p>
      </dsp:txBody>
      <dsp:txXfrm>
        <a:off x="8082834" y="523924"/>
        <a:ext cx="1737590" cy="413301"/>
      </dsp:txXfrm>
    </dsp:sp>
    <dsp:sp modelId="{1BF13D04-8ECC-4768-96B4-7C09083DA90D}">
      <dsp:nvSpPr>
        <dsp:cNvPr id="0" name=""/>
        <dsp:cNvSpPr/>
      </dsp:nvSpPr>
      <dsp:spPr>
        <a:xfrm rot="16924900">
          <a:off x="1596998" y="2554661"/>
          <a:ext cx="1677996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677996" y="6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2394047" y="2518781"/>
        <a:ext cx="83899" cy="83899"/>
      </dsp:txXfrm>
    </dsp:sp>
    <dsp:sp modelId="{8B1AA336-E3B9-4553-9D41-A66C26927DEB}">
      <dsp:nvSpPr>
        <dsp:cNvPr id="0" name=""/>
        <dsp:cNvSpPr/>
      </dsp:nvSpPr>
      <dsp:spPr>
        <a:xfrm>
          <a:off x="2611604" y="1520807"/>
          <a:ext cx="1424218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 2. </a:t>
          </a:r>
          <a:r>
            <a:rPr lang="ko-KR" altLang="en-US" sz="1800" kern="1200" dirty="0"/>
            <a:t>단어 조회</a:t>
          </a:r>
        </a:p>
      </dsp:txBody>
      <dsp:txXfrm>
        <a:off x="2624462" y="1533665"/>
        <a:ext cx="1398502" cy="413301"/>
      </dsp:txXfrm>
    </dsp:sp>
    <dsp:sp modelId="{FD364CC7-AA9E-48EC-933D-35E9F8F8071F}">
      <dsp:nvSpPr>
        <dsp:cNvPr id="0" name=""/>
        <dsp:cNvSpPr/>
      </dsp:nvSpPr>
      <dsp:spPr>
        <a:xfrm>
          <a:off x="4035822" y="1734246"/>
          <a:ext cx="35121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5121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4202649" y="1731536"/>
        <a:ext cx="17560" cy="17560"/>
      </dsp:txXfrm>
    </dsp:sp>
    <dsp:sp modelId="{7B0B39D7-ED1B-454E-83D6-31DC41716EF3}">
      <dsp:nvSpPr>
        <dsp:cNvPr id="0" name=""/>
        <dsp:cNvSpPr/>
      </dsp:nvSpPr>
      <dsp:spPr>
        <a:xfrm>
          <a:off x="4387037" y="1520807"/>
          <a:ext cx="1444694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/>
            <a:t>영단어</a:t>
          </a:r>
          <a:r>
            <a:rPr lang="ko-KR" altLang="en-US" sz="1800" kern="1200" dirty="0"/>
            <a:t> 입력</a:t>
          </a:r>
        </a:p>
      </dsp:txBody>
      <dsp:txXfrm>
        <a:off x="4399895" y="1533665"/>
        <a:ext cx="1418978" cy="413301"/>
      </dsp:txXfrm>
    </dsp:sp>
    <dsp:sp modelId="{58B4FE00-F7AF-4C46-B461-2EBF21F21D5F}">
      <dsp:nvSpPr>
        <dsp:cNvPr id="0" name=""/>
        <dsp:cNvSpPr/>
      </dsp:nvSpPr>
      <dsp:spPr>
        <a:xfrm rot="18289469">
          <a:off x="5699829" y="1481811"/>
          <a:ext cx="615017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615017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5991963" y="1472505"/>
        <a:ext cx="30750" cy="30750"/>
      </dsp:txXfrm>
    </dsp:sp>
    <dsp:sp modelId="{CC0F7296-DF15-417B-BC87-8A3642CF7751}">
      <dsp:nvSpPr>
        <dsp:cNvPr id="0" name=""/>
        <dsp:cNvSpPr/>
      </dsp:nvSpPr>
      <dsp:spPr>
        <a:xfrm>
          <a:off x="6182945" y="1015936"/>
          <a:ext cx="1465696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등록된 단어</a:t>
          </a:r>
        </a:p>
      </dsp:txBody>
      <dsp:txXfrm>
        <a:off x="6195803" y="1028794"/>
        <a:ext cx="1439980" cy="413301"/>
      </dsp:txXfrm>
    </dsp:sp>
    <dsp:sp modelId="{80AECA82-86F0-4B8E-A733-5B2909FFFCD0}">
      <dsp:nvSpPr>
        <dsp:cNvPr id="0" name=""/>
        <dsp:cNvSpPr/>
      </dsp:nvSpPr>
      <dsp:spPr>
        <a:xfrm>
          <a:off x="7648642" y="1229376"/>
          <a:ext cx="35121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5121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7815469" y="1226665"/>
        <a:ext cx="17560" cy="17560"/>
      </dsp:txXfrm>
    </dsp:sp>
    <dsp:sp modelId="{695C8B63-BF8B-4C7A-91BB-DBE8FC15DEB8}">
      <dsp:nvSpPr>
        <dsp:cNvPr id="0" name=""/>
        <dsp:cNvSpPr/>
      </dsp:nvSpPr>
      <dsp:spPr>
        <a:xfrm>
          <a:off x="7999856" y="1015936"/>
          <a:ext cx="1853920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뜻과 함께 조회</a:t>
          </a:r>
        </a:p>
      </dsp:txBody>
      <dsp:txXfrm>
        <a:off x="8012714" y="1028794"/>
        <a:ext cx="1828204" cy="413301"/>
      </dsp:txXfrm>
    </dsp:sp>
    <dsp:sp modelId="{19C0126B-88DA-430F-BC08-8995BEAB806D}">
      <dsp:nvSpPr>
        <dsp:cNvPr id="0" name=""/>
        <dsp:cNvSpPr/>
      </dsp:nvSpPr>
      <dsp:spPr>
        <a:xfrm>
          <a:off x="5831731" y="1734246"/>
          <a:ext cx="35121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5121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5998558" y="1731536"/>
        <a:ext cx="17560" cy="17560"/>
      </dsp:txXfrm>
    </dsp:sp>
    <dsp:sp modelId="{43A8B622-2D85-46B9-B814-36E1E4A7DA39}">
      <dsp:nvSpPr>
        <dsp:cNvPr id="0" name=""/>
        <dsp:cNvSpPr/>
      </dsp:nvSpPr>
      <dsp:spPr>
        <a:xfrm>
          <a:off x="6182945" y="1520807"/>
          <a:ext cx="2113371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등록되지 않은 단어</a:t>
          </a:r>
        </a:p>
      </dsp:txBody>
      <dsp:txXfrm>
        <a:off x="6195803" y="1533665"/>
        <a:ext cx="2087655" cy="413301"/>
      </dsp:txXfrm>
    </dsp:sp>
    <dsp:sp modelId="{8C6B33B3-F06E-4F48-87E6-A389E398FBFB}">
      <dsp:nvSpPr>
        <dsp:cNvPr id="0" name=""/>
        <dsp:cNvSpPr/>
      </dsp:nvSpPr>
      <dsp:spPr>
        <a:xfrm>
          <a:off x="8296316" y="1734246"/>
          <a:ext cx="35121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5121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8463143" y="1731536"/>
        <a:ext cx="17560" cy="17560"/>
      </dsp:txXfrm>
    </dsp:sp>
    <dsp:sp modelId="{7102F667-2FAE-4F7F-B4FD-7C74FCB3A4E9}">
      <dsp:nvSpPr>
        <dsp:cNvPr id="0" name=""/>
        <dsp:cNvSpPr/>
      </dsp:nvSpPr>
      <dsp:spPr>
        <a:xfrm>
          <a:off x="8647531" y="1520807"/>
          <a:ext cx="2884892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단어를 다시 입력해주세요</a:t>
          </a:r>
          <a:r>
            <a:rPr lang="en-US" altLang="ko-KR" sz="1800" kern="1200" dirty="0"/>
            <a:t>.</a:t>
          </a:r>
          <a:endParaRPr lang="ko-KR" altLang="en-US" sz="1800" kern="1200" dirty="0"/>
        </a:p>
      </dsp:txBody>
      <dsp:txXfrm>
        <a:off x="8660389" y="1533665"/>
        <a:ext cx="2859176" cy="413301"/>
      </dsp:txXfrm>
    </dsp:sp>
    <dsp:sp modelId="{20E8A7E7-93BF-40EA-B305-8AFC2539DFF1}">
      <dsp:nvSpPr>
        <dsp:cNvPr id="0" name=""/>
        <dsp:cNvSpPr/>
      </dsp:nvSpPr>
      <dsp:spPr>
        <a:xfrm rot="3310531">
          <a:off x="5699829" y="1986682"/>
          <a:ext cx="615017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615017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5991963" y="1977376"/>
        <a:ext cx="30750" cy="30750"/>
      </dsp:txXfrm>
    </dsp:sp>
    <dsp:sp modelId="{B4A8E357-F3B5-43C7-BC56-11E793F9AA6E}">
      <dsp:nvSpPr>
        <dsp:cNvPr id="0" name=""/>
        <dsp:cNvSpPr/>
      </dsp:nvSpPr>
      <dsp:spPr>
        <a:xfrm>
          <a:off x="6182945" y="2025678"/>
          <a:ext cx="1226616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Menu </a:t>
          </a:r>
          <a:r>
            <a:rPr lang="ko-KR" altLang="en-US" sz="1800" kern="1200"/>
            <a:t>입력</a:t>
          </a:r>
          <a:endParaRPr lang="ko-KR" altLang="en-US" sz="1800" kern="1200" dirty="0"/>
        </a:p>
      </dsp:txBody>
      <dsp:txXfrm>
        <a:off x="6195803" y="2038536"/>
        <a:ext cx="1200900" cy="413301"/>
      </dsp:txXfrm>
    </dsp:sp>
    <dsp:sp modelId="{EE5ECFB8-A27A-419B-88F0-4D0C90755C3E}">
      <dsp:nvSpPr>
        <dsp:cNvPr id="0" name=""/>
        <dsp:cNvSpPr/>
      </dsp:nvSpPr>
      <dsp:spPr>
        <a:xfrm>
          <a:off x="7409561" y="2239117"/>
          <a:ext cx="35121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5121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7576388" y="2236406"/>
        <a:ext cx="17560" cy="17560"/>
      </dsp:txXfrm>
    </dsp:sp>
    <dsp:sp modelId="{58AB9C67-AD7D-4F71-A4ED-3A99668184F5}">
      <dsp:nvSpPr>
        <dsp:cNvPr id="0" name=""/>
        <dsp:cNvSpPr/>
      </dsp:nvSpPr>
      <dsp:spPr>
        <a:xfrm>
          <a:off x="7760776" y="2025678"/>
          <a:ext cx="1597577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목록으로 이동</a:t>
          </a:r>
        </a:p>
      </dsp:txBody>
      <dsp:txXfrm>
        <a:off x="7773634" y="2038536"/>
        <a:ext cx="1571861" cy="413301"/>
      </dsp:txXfrm>
    </dsp:sp>
    <dsp:sp modelId="{1575BF10-A74A-408E-8CFF-F745A02A4735}">
      <dsp:nvSpPr>
        <dsp:cNvPr id="0" name=""/>
        <dsp:cNvSpPr/>
      </dsp:nvSpPr>
      <dsp:spPr>
        <a:xfrm rot="20413970">
          <a:off x="2249394" y="3311967"/>
          <a:ext cx="373205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73205" y="6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2426667" y="3308707"/>
        <a:ext cx="18660" cy="18660"/>
      </dsp:txXfrm>
    </dsp:sp>
    <dsp:sp modelId="{A2FA734C-6884-4C47-8898-7E7A0A636F46}">
      <dsp:nvSpPr>
        <dsp:cNvPr id="0" name=""/>
        <dsp:cNvSpPr/>
      </dsp:nvSpPr>
      <dsp:spPr>
        <a:xfrm>
          <a:off x="2611604" y="3035419"/>
          <a:ext cx="1493231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3. </a:t>
          </a:r>
          <a:r>
            <a:rPr lang="ko-KR" altLang="en-US" sz="1800" kern="1200" dirty="0"/>
            <a:t>단어 삭제</a:t>
          </a:r>
        </a:p>
      </dsp:txBody>
      <dsp:txXfrm>
        <a:off x="2624462" y="3048277"/>
        <a:ext cx="1467515" cy="413301"/>
      </dsp:txXfrm>
    </dsp:sp>
    <dsp:sp modelId="{60EEF98D-75E8-45B0-B4C4-DEE610821FFA}">
      <dsp:nvSpPr>
        <dsp:cNvPr id="0" name=""/>
        <dsp:cNvSpPr/>
      </dsp:nvSpPr>
      <dsp:spPr>
        <a:xfrm>
          <a:off x="4104836" y="3248858"/>
          <a:ext cx="35121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5121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4271663" y="3246148"/>
        <a:ext cx="17560" cy="17560"/>
      </dsp:txXfrm>
    </dsp:sp>
    <dsp:sp modelId="{0E7554F7-F809-432C-8CAB-74C8FC8415B5}">
      <dsp:nvSpPr>
        <dsp:cNvPr id="0" name=""/>
        <dsp:cNvSpPr/>
      </dsp:nvSpPr>
      <dsp:spPr>
        <a:xfrm>
          <a:off x="4456050" y="3035419"/>
          <a:ext cx="1245652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/>
            <a:t>영단어</a:t>
          </a:r>
          <a:r>
            <a:rPr lang="ko-KR" altLang="en-US" sz="1800" kern="1200" dirty="0"/>
            <a:t> 입력</a:t>
          </a:r>
        </a:p>
      </dsp:txBody>
      <dsp:txXfrm>
        <a:off x="4468908" y="3048277"/>
        <a:ext cx="1219936" cy="413301"/>
      </dsp:txXfrm>
    </dsp:sp>
    <dsp:sp modelId="{760D2F88-9C7B-4676-9DF3-6AAA95B613C2}">
      <dsp:nvSpPr>
        <dsp:cNvPr id="0" name=""/>
        <dsp:cNvSpPr/>
      </dsp:nvSpPr>
      <dsp:spPr>
        <a:xfrm rot="18289469">
          <a:off x="5569801" y="2996423"/>
          <a:ext cx="615017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615017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5861934" y="2987117"/>
        <a:ext cx="30750" cy="30750"/>
      </dsp:txXfrm>
    </dsp:sp>
    <dsp:sp modelId="{12D71BEB-E24D-4C00-AC08-49D5D4A36F17}">
      <dsp:nvSpPr>
        <dsp:cNvPr id="0" name=""/>
        <dsp:cNvSpPr/>
      </dsp:nvSpPr>
      <dsp:spPr>
        <a:xfrm>
          <a:off x="6052917" y="2530548"/>
          <a:ext cx="1533647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등록된 단어</a:t>
          </a:r>
        </a:p>
      </dsp:txBody>
      <dsp:txXfrm>
        <a:off x="6065775" y="2543406"/>
        <a:ext cx="1507931" cy="413301"/>
      </dsp:txXfrm>
    </dsp:sp>
    <dsp:sp modelId="{E6AC7DB2-F06C-4425-A75B-A85425579CFD}">
      <dsp:nvSpPr>
        <dsp:cNvPr id="0" name=""/>
        <dsp:cNvSpPr/>
      </dsp:nvSpPr>
      <dsp:spPr>
        <a:xfrm>
          <a:off x="7586565" y="2743988"/>
          <a:ext cx="35121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5121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7753392" y="2741277"/>
        <a:ext cx="17560" cy="17560"/>
      </dsp:txXfrm>
    </dsp:sp>
    <dsp:sp modelId="{B1C99945-1607-4FB0-B92E-C5A1F4B783CF}">
      <dsp:nvSpPr>
        <dsp:cNvPr id="0" name=""/>
        <dsp:cNvSpPr/>
      </dsp:nvSpPr>
      <dsp:spPr>
        <a:xfrm>
          <a:off x="7937779" y="2530548"/>
          <a:ext cx="670319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삭제</a:t>
          </a:r>
        </a:p>
      </dsp:txBody>
      <dsp:txXfrm>
        <a:off x="7950637" y="2543406"/>
        <a:ext cx="644603" cy="413301"/>
      </dsp:txXfrm>
    </dsp:sp>
    <dsp:sp modelId="{612D1982-0DC3-406C-8C21-B5E037CCF173}">
      <dsp:nvSpPr>
        <dsp:cNvPr id="0" name=""/>
        <dsp:cNvSpPr/>
      </dsp:nvSpPr>
      <dsp:spPr>
        <a:xfrm>
          <a:off x="5701702" y="3248858"/>
          <a:ext cx="35121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5121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5868529" y="3246148"/>
        <a:ext cx="17560" cy="17560"/>
      </dsp:txXfrm>
    </dsp:sp>
    <dsp:sp modelId="{D1156063-0646-4CA9-BE77-CEF1ACFD8F46}">
      <dsp:nvSpPr>
        <dsp:cNvPr id="0" name=""/>
        <dsp:cNvSpPr/>
      </dsp:nvSpPr>
      <dsp:spPr>
        <a:xfrm>
          <a:off x="6052917" y="3035419"/>
          <a:ext cx="2164850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등록되지 않은 단어</a:t>
          </a:r>
        </a:p>
      </dsp:txBody>
      <dsp:txXfrm>
        <a:off x="6065775" y="3048277"/>
        <a:ext cx="2139134" cy="413301"/>
      </dsp:txXfrm>
    </dsp:sp>
    <dsp:sp modelId="{76C7A6EB-2350-408B-9FCA-6AC77D402138}">
      <dsp:nvSpPr>
        <dsp:cNvPr id="0" name=""/>
        <dsp:cNvSpPr/>
      </dsp:nvSpPr>
      <dsp:spPr>
        <a:xfrm>
          <a:off x="8217767" y="3248858"/>
          <a:ext cx="35121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5121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8384594" y="3246148"/>
        <a:ext cx="17560" cy="17560"/>
      </dsp:txXfrm>
    </dsp:sp>
    <dsp:sp modelId="{4D422E22-7A3D-4C6D-8170-F33F9E9B487B}">
      <dsp:nvSpPr>
        <dsp:cNvPr id="0" name=""/>
        <dsp:cNvSpPr/>
      </dsp:nvSpPr>
      <dsp:spPr>
        <a:xfrm>
          <a:off x="8568982" y="3035419"/>
          <a:ext cx="2882232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존재하지 않는 단어입니다</a:t>
          </a:r>
          <a:r>
            <a:rPr lang="en-US" altLang="ko-KR" sz="1800" kern="1200" dirty="0"/>
            <a:t>.</a:t>
          </a:r>
          <a:endParaRPr lang="ko-KR" altLang="en-US" sz="1800" kern="1200" dirty="0"/>
        </a:p>
      </dsp:txBody>
      <dsp:txXfrm>
        <a:off x="8581840" y="3048277"/>
        <a:ext cx="2856516" cy="413301"/>
      </dsp:txXfrm>
    </dsp:sp>
    <dsp:sp modelId="{6923269D-7758-482C-B9E5-4E105BD859CE}">
      <dsp:nvSpPr>
        <dsp:cNvPr id="0" name=""/>
        <dsp:cNvSpPr/>
      </dsp:nvSpPr>
      <dsp:spPr>
        <a:xfrm rot="3310531">
          <a:off x="5569801" y="3501294"/>
          <a:ext cx="615017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615017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5861934" y="3491988"/>
        <a:ext cx="30750" cy="30750"/>
      </dsp:txXfrm>
    </dsp:sp>
    <dsp:sp modelId="{0FEF12F9-04DC-49AE-884C-C2D89EF8F0FB}">
      <dsp:nvSpPr>
        <dsp:cNvPr id="0" name=""/>
        <dsp:cNvSpPr/>
      </dsp:nvSpPr>
      <dsp:spPr>
        <a:xfrm>
          <a:off x="6052917" y="3540290"/>
          <a:ext cx="1393767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Menu </a:t>
          </a:r>
          <a:r>
            <a:rPr lang="ko-KR" altLang="en-US" sz="1800" kern="1200" dirty="0"/>
            <a:t>입력</a:t>
          </a:r>
        </a:p>
      </dsp:txBody>
      <dsp:txXfrm>
        <a:off x="6065775" y="3553148"/>
        <a:ext cx="1368051" cy="413301"/>
      </dsp:txXfrm>
    </dsp:sp>
    <dsp:sp modelId="{E75A2194-AD06-4987-93C8-83EF10B6443A}">
      <dsp:nvSpPr>
        <dsp:cNvPr id="0" name=""/>
        <dsp:cNvSpPr/>
      </dsp:nvSpPr>
      <dsp:spPr>
        <a:xfrm>
          <a:off x="7446685" y="3753729"/>
          <a:ext cx="35121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5121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7613512" y="3751018"/>
        <a:ext cx="17560" cy="17560"/>
      </dsp:txXfrm>
    </dsp:sp>
    <dsp:sp modelId="{499346A1-A04C-4CE5-B0D0-9532DEDAA463}">
      <dsp:nvSpPr>
        <dsp:cNvPr id="0" name=""/>
        <dsp:cNvSpPr/>
      </dsp:nvSpPr>
      <dsp:spPr>
        <a:xfrm>
          <a:off x="7797899" y="3540290"/>
          <a:ext cx="1820186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목록으로 이동</a:t>
          </a:r>
        </a:p>
      </dsp:txBody>
      <dsp:txXfrm>
        <a:off x="7810757" y="3553148"/>
        <a:ext cx="1794470" cy="413301"/>
      </dsp:txXfrm>
    </dsp:sp>
    <dsp:sp modelId="{15969FA9-910F-441C-B8BA-B8F4DE4D2A37}">
      <dsp:nvSpPr>
        <dsp:cNvPr id="0" name=""/>
        <dsp:cNvSpPr/>
      </dsp:nvSpPr>
      <dsp:spPr>
        <a:xfrm rot="4369170">
          <a:off x="1841490" y="3943056"/>
          <a:ext cx="118901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189014" y="6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2406272" y="3919400"/>
        <a:ext cx="59450" cy="59450"/>
      </dsp:txXfrm>
    </dsp:sp>
    <dsp:sp modelId="{ECE1F52B-9BFD-401F-96D6-AA3A64483016}">
      <dsp:nvSpPr>
        <dsp:cNvPr id="0" name=""/>
        <dsp:cNvSpPr/>
      </dsp:nvSpPr>
      <dsp:spPr>
        <a:xfrm>
          <a:off x="2611604" y="4297596"/>
          <a:ext cx="1226142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4. </a:t>
          </a:r>
          <a:r>
            <a:rPr lang="ko-KR" altLang="en-US" sz="1800" kern="1200" dirty="0"/>
            <a:t>테스트</a:t>
          </a:r>
        </a:p>
      </dsp:txBody>
      <dsp:txXfrm>
        <a:off x="2624462" y="4310454"/>
        <a:ext cx="1200426" cy="413301"/>
      </dsp:txXfrm>
    </dsp:sp>
    <dsp:sp modelId="{911FA0D9-B874-417C-A14E-A91DAAF52E5B}">
      <dsp:nvSpPr>
        <dsp:cNvPr id="0" name=""/>
        <dsp:cNvSpPr/>
      </dsp:nvSpPr>
      <dsp:spPr>
        <a:xfrm rot="19457599">
          <a:off x="3797092" y="4384818"/>
          <a:ext cx="432521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432521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4002540" y="4380074"/>
        <a:ext cx="21626" cy="21626"/>
      </dsp:txXfrm>
    </dsp:sp>
    <dsp:sp modelId="{1E95302C-5363-4FD7-BC1E-1C8742C68523}">
      <dsp:nvSpPr>
        <dsp:cNvPr id="0" name=""/>
        <dsp:cNvSpPr/>
      </dsp:nvSpPr>
      <dsp:spPr>
        <a:xfrm>
          <a:off x="4188961" y="4045160"/>
          <a:ext cx="1338794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1. </a:t>
          </a:r>
          <a:r>
            <a:rPr lang="ko-KR" altLang="en-US" sz="1800" kern="1200" dirty="0"/>
            <a:t>시작하기</a:t>
          </a:r>
        </a:p>
      </dsp:txBody>
      <dsp:txXfrm>
        <a:off x="4201819" y="4058018"/>
        <a:ext cx="1313078" cy="413301"/>
      </dsp:txXfrm>
    </dsp:sp>
    <dsp:sp modelId="{7345E1FF-1083-4DDC-9356-19A4CACF11E3}">
      <dsp:nvSpPr>
        <dsp:cNvPr id="0" name=""/>
        <dsp:cNvSpPr/>
      </dsp:nvSpPr>
      <dsp:spPr>
        <a:xfrm>
          <a:off x="5527755" y="4258600"/>
          <a:ext cx="35121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5121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5694582" y="4255889"/>
        <a:ext cx="17560" cy="17560"/>
      </dsp:txXfrm>
    </dsp:sp>
    <dsp:sp modelId="{ECCE845C-27BE-4983-A0CA-936614CF9A58}">
      <dsp:nvSpPr>
        <dsp:cNvPr id="0" name=""/>
        <dsp:cNvSpPr/>
      </dsp:nvSpPr>
      <dsp:spPr>
        <a:xfrm>
          <a:off x="5878969" y="4045160"/>
          <a:ext cx="1347442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테스트 시작</a:t>
          </a:r>
        </a:p>
      </dsp:txBody>
      <dsp:txXfrm>
        <a:off x="5891827" y="4058018"/>
        <a:ext cx="1321726" cy="413301"/>
      </dsp:txXfrm>
    </dsp:sp>
    <dsp:sp modelId="{19897FE8-E852-4FF2-B22D-919193E1D83F}">
      <dsp:nvSpPr>
        <dsp:cNvPr id="0" name=""/>
        <dsp:cNvSpPr/>
      </dsp:nvSpPr>
      <dsp:spPr>
        <a:xfrm>
          <a:off x="7226412" y="4258600"/>
          <a:ext cx="35121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5121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7393239" y="4255889"/>
        <a:ext cx="17560" cy="17560"/>
      </dsp:txXfrm>
    </dsp:sp>
    <dsp:sp modelId="{A1F00351-797F-47D2-BE61-31178A6DB47F}">
      <dsp:nvSpPr>
        <dsp:cNvPr id="0" name=""/>
        <dsp:cNvSpPr/>
      </dsp:nvSpPr>
      <dsp:spPr>
        <a:xfrm>
          <a:off x="7577626" y="4045160"/>
          <a:ext cx="3023464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테스트 완료 후 목록으로 이동</a:t>
          </a:r>
        </a:p>
      </dsp:txBody>
      <dsp:txXfrm>
        <a:off x="7590484" y="4058018"/>
        <a:ext cx="2997748" cy="413301"/>
      </dsp:txXfrm>
    </dsp:sp>
    <dsp:sp modelId="{4B9117F7-FEE6-4C27-9A84-1B866D8F64D1}">
      <dsp:nvSpPr>
        <dsp:cNvPr id="0" name=""/>
        <dsp:cNvSpPr/>
      </dsp:nvSpPr>
      <dsp:spPr>
        <a:xfrm rot="2142401">
          <a:off x="3797092" y="4637253"/>
          <a:ext cx="432521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432521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4002540" y="4632509"/>
        <a:ext cx="21626" cy="21626"/>
      </dsp:txXfrm>
    </dsp:sp>
    <dsp:sp modelId="{8688860A-D496-4701-9599-A4FE00B0F77A}">
      <dsp:nvSpPr>
        <dsp:cNvPr id="0" name=""/>
        <dsp:cNvSpPr/>
      </dsp:nvSpPr>
      <dsp:spPr>
        <a:xfrm>
          <a:off x="4188961" y="4550031"/>
          <a:ext cx="1309353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2. </a:t>
          </a:r>
          <a:r>
            <a:rPr lang="ko-KR" altLang="en-US" sz="1800" kern="1200" dirty="0"/>
            <a:t>종료하기</a:t>
          </a:r>
        </a:p>
      </dsp:txBody>
      <dsp:txXfrm>
        <a:off x="4201819" y="4562889"/>
        <a:ext cx="1283637" cy="413301"/>
      </dsp:txXfrm>
    </dsp:sp>
    <dsp:sp modelId="{04EF91DA-6F88-4830-9603-934E2A693F5C}">
      <dsp:nvSpPr>
        <dsp:cNvPr id="0" name=""/>
        <dsp:cNvSpPr/>
      </dsp:nvSpPr>
      <dsp:spPr>
        <a:xfrm>
          <a:off x="5498314" y="4763471"/>
          <a:ext cx="35121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5121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5665141" y="4760760"/>
        <a:ext cx="17560" cy="17560"/>
      </dsp:txXfrm>
    </dsp:sp>
    <dsp:sp modelId="{C5F4A84A-A8D7-41FA-AD64-AF83BB904CCB}">
      <dsp:nvSpPr>
        <dsp:cNvPr id="0" name=""/>
        <dsp:cNvSpPr/>
      </dsp:nvSpPr>
      <dsp:spPr>
        <a:xfrm>
          <a:off x="5849529" y="4550031"/>
          <a:ext cx="1519985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목록으로 이동</a:t>
          </a:r>
        </a:p>
      </dsp:txBody>
      <dsp:txXfrm>
        <a:off x="5862387" y="4562889"/>
        <a:ext cx="1494269" cy="413301"/>
      </dsp:txXfrm>
    </dsp:sp>
    <dsp:sp modelId="{8FD6337C-2927-4DE8-A2E4-18C054DB9489}">
      <dsp:nvSpPr>
        <dsp:cNvPr id="0" name=""/>
        <dsp:cNvSpPr/>
      </dsp:nvSpPr>
      <dsp:spPr>
        <a:xfrm rot="4842246">
          <a:off x="1348870" y="4447926"/>
          <a:ext cx="217425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174254" y="6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2381641" y="4399640"/>
        <a:ext cx="108712" cy="108712"/>
      </dsp:txXfrm>
    </dsp:sp>
    <dsp:sp modelId="{8322596F-C908-4FAD-8DD9-E04CC22EA96C}">
      <dsp:nvSpPr>
        <dsp:cNvPr id="0" name=""/>
        <dsp:cNvSpPr/>
      </dsp:nvSpPr>
      <dsp:spPr>
        <a:xfrm>
          <a:off x="2611604" y="5307337"/>
          <a:ext cx="1581746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5. </a:t>
          </a:r>
          <a:r>
            <a:rPr lang="ko-KR" altLang="en-US" sz="1800" kern="1200" dirty="0"/>
            <a:t>목록보기</a:t>
          </a:r>
        </a:p>
      </dsp:txBody>
      <dsp:txXfrm>
        <a:off x="2624462" y="5320195"/>
        <a:ext cx="1556030" cy="413301"/>
      </dsp:txXfrm>
    </dsp:sp>
    <dsp:sp modelId="{A847B505-A32E-4E73-9414-D976CE8999BF}">
      <dsp:nvSpPr>
        <dsp:cNvPr id="0" name=""/>
        <dsp:cNvSpPr/>
      </dsp:nvSpPr>
      <dsp:spPr>
        <a:xfrm rot="19457599">
          <a:off x="4152697" y="5394559"/>
          <a:ext cx="432521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432521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4358145" y="5389815"/>
        <a:ext cx="21626" cy="21626"/>
      </dsp:txXfrm>
    </dsp:sp>
    <dsp:sp modelId="{A9945FE8-0B37-47C6-AD47-95F35E737093}">
      <dsp:nvSpPr>
        <dsp:cNvPr id="0" name=""/>
        <dsp:cNvSpPr/>
      </dsp:nvSpPr>
      <dsp:spPr>
        <a:xfrm>
          <a:off x="4544565" y="5054902"/>
          <a:ext cx="2015039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등록된 단어 조회</a:t>
          </a:r>
        </a:p>
      </dsp:txBody>
      <dsp:txXfrm>
        <a:off x="4557423" y="5067760"/>
        <a:ext cx="1989323" cy="413301"/>
      </dsp:txXfrm>
    </dsp:sp>
    <dsp:sp modelId="{5962225E-5292-4027-A0EF-6A15C2BF105F}">
      <dsp:nvSpPr>
        <dsp:cNvPr id="0" name=""/>
        <dsp:cNvSpPr/>
      </dsp:nvSpPr>
      <dsp:spPr>
        <a:xfrm rot="2142401">
          <a:off x="4152697" y="5646994"/>
          <a:ext cx="432521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432521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4358145" y="5642251"/>
        <a:ext cx="21626" cy="21626"/>
      </dsp:txXfrm>
    </dsp:sp>
    <dsp:sp modelId="{6C5859CC-C988-4376-AAC3-D7531A08FB61}">
      <dsp:nvSpPr>
        <dsp:cNvPr id="0" name=""/>
        <dsp:cNvSpPr/>
      </dsp:nvSpPr>
      <dsp:spPr>
        <a:xfrm>
          <a:off x="4544565" y="5559772"/>
          <a:ext cx="1218029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Menu </a:t>
          </a:r>
          <a:r>
            <a:rPr lang="ko-KR" altLang="en-US" sz="1800" kern="1200" dirty="0"/>
            <a:t>입력</a:t>
          </a:r>
        </a:p>
      </dsp:txBody>
      <dsp:txXfrm>
        <a:off x="4557423" y="5572630"/>
        <a:ext cx="1192313" cy="413301"/>
      </dsp:txXfrm>
    </dsp:sp>
    <dsp:sp modelId="{F08940A6-F9B0-41CE-9934-EF441479D0D4}">
      <dsp:nvSpPr>
        <dsp:cNvPr id="0" name=""/>
        <dsp:cNvSpPr/>
      </dsp:nvSpPr>
      <dsp:spPr>
        <a:xfrm>
          <a:off x="5762594" y="5773212"/>
          <a:ext cx="35121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5121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5929421" y="5770501"/>
        <a:ext cx="17560" cy="17560"/>
      </dsp:txXfrm>
    </dsp:sp>
    <dsp:sp modelId="{92AD6C41-80E7-4199-8D0B-1F01604DD063}">
      <dsp:nvSpPr>
        <dsp:cNvPr id="0" name=""/>
        <dsp:cNvSpPr/>
      </dsp:nvSpPr>
      <dsp:spPr>
        <a:xfrm>
          <a:off x="6113809" y="5559772"/>
          <a:ext cx="1706181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목록으로 이동</a:t>
          </a:r>
        </a:p>
      </dsp:txBody>
      <dsp:txXfrm>
        <a:off x="6126667" y="5572630"/>
        <a:ext cx="1680465" cy="413301"/>
      </dsp:txXfrm>
    </dsp:sp>
    <dsp:sp modelId="{1280039A-4F23-41E9-ADF3-EBD93E023F0F}">
      <dsp:nvSpPr>
        <dsp:cNvPr id="0" name=""/>
        <dsp:cNvSpPr/>
      </dsp:nvSpPr>
      <dsp:spPr>
        <a:xfrm rot="4986103">
          <a:off x="973910" y="4826579"/>
          <a:ext cx="292417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924174" y="6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2362893" y="4759545"/>
        <a:ext cx="146208" cy="146208"/>
      </dsp:txXfrm>
    </dsp:sp>
    <dsp:sp modelId="{C2DB78A7-DE7A-4A3D-BCE0-A0F1FA775187}">
      <dsp:nvSpPr>
        <dsp:cNvPr id="0" name=""/>
        <dsp:cNvSpPr/>
      </dsp:nvSpPr>
      <dsp:spPr>
        <a:xfrm>
          <a:off x="2611604" y="6064643"/>
          <a:ext cx="878035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6. </a:t>
          </a:r>
          <a:r>
            <a:rPr lang="ko-KR" altLang="en-US" sz="1800" kern="1200" dirty="0"/>
            <a:t>종료</a:t>
          </a:r>
        </a:p>
      </dsp:txBody>
      <dsp:txXfrm>
        <a:off x="2624462" y="6077501"/>
        <a:ext cx="852319" cy="413301"/>
      </dsp:txXfrm>
    </dsp:sp>
    <dsp:sp modelId="{346D4123-48AB-4143-8D5E-64E11EFFB1D3}">
      <dsp:nvSpPr>
        <dsp:cNvPr id="0" name=""/>
        <dsp:cNvSpPr/>
      </dsp:nvSpPr>
      <dsp:spPr>
        <a:xfrm>
          <a:off x="3489640" y="6278083"/>
          <a:ext cx="35121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5121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3656467" y="6275372"/>
        <a:ext cx="17560" cy="17560"/>
      </dsp:txXfrm>
    </dsp:sp>
    <dsp:sp modelId="{1B3B7CED-D76C-48DF-8A78-38FEFF335283}">
      <dsp:nvSpPr>
        <dsp:cNvPr id="0" name=""/>
        <dsp:cNvSpPr/>
      </dsp:nvSpPr>
      <dsp:spPr>
        <a:xfrm>
          <a:off x="3840854" y="6064643"/>
          <a:ext cx="1545826" cy="43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영단어장 종료</a:t>
          </a:r>
        </a:p>
      </dsp:txBody>
      <dsp:txXfrm>
        <a:off x="3853712" y="6077501"/>
        <a:ext cx="1520110" cy="413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4FD3-E951-4ADF-8712-CF056EA57E8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9EC8-6597-44F2-93B0-A6FFD4CD8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4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4FD3-E951-4ADF-8712-CF056EA57E8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9EC8-6597-44F2-93B0-A6FFD4CD8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37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4FD3-E951-4ADF-8712-CF056EA57E8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9EC8-6597-44F2-93B0-A6FFD4CD8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4FD3-E951-4ADF-8712-CF056EA57E8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9EC8-6597-44F2-93B0-A6FFD4CD8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22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4FD3-E951-4ADF-8712-CF056EA57E8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9EC8-6597-44F2-93B0-A6FFD4CD8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4FD3-E951-4ADF-8712-CF056EA57E8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9EC8-6597-44F2-93B0-A6FFD4CD8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45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4FD3-E951-4ADF-8712-CF056EA57E8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9EC8-6597-44F2-93B0-A6FFD4CD8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4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4FD3-E951-4ADF-8712-CF056EA57E8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9EC8-6597-44F2-93B0-A6FFD4CD8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2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4FD3-E951-4ADF-8712-CF056EA57E8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9EC8-6597-44F2-93B0-A6FFD4CD8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4FD3-E951-4ADF-8712-CF056EA57E8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9EC8-6597-44F2-93B0-A6FFD4CD8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78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4FD3-E951-4ADF-8712-CF056EA57E8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9EC8-6597-44F2-93B0-A6FFD4CD8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4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24FD3-E951-4ADF-8712-CF056EA57E8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09EC8-6597-44F2-93B0-A6FFD4CD8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8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54725-35B4-49DF-A1EF-74D451F04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영 어 공부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B9CF2-5D1C-4ADA-A2D0-4C8E6E17EFA6}"/>
              </a:ext>
            </a:extLst>
          </p:cNvPr>
          <p:cNvSpPr txBox="1"/>
          <p:nvPr/>
        </p:nvSpPr>
        <p:spPr>
          <a:xfrm>
            <a:off x="3048000" y="3509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J A B A   P R O J E C 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16ABD-2D4C-4DD3-9193-3F79980A7FF2}"/>
              </a:ext>
            </a:extLst>
          </p:cNvPr>
          <p:cNvSpPr txBox="1"/>
          <p:nvPr/>
        </p:nvSpPr>
        <p:spPr>
          <a:xfrm>
            <a:off x="3388894" y="1850577"/>
            <a:ext cx="5414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ENGLISH STUDY</a:t>
            </a:r>
            <a:endParaRPr lang="ko-KR" altLang="en-US" sz="200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그래픽 10" descr="퍼즐 조각 단색으로 채워진">
            <a:extLst>
              <a:ext uri="{FF2B5EF4-FFF2-40B4-BE49-F238E27FC236}">
                <a16:creationId xmlns:a16="http://schemas.microsoft.com/office/drawing/2014/main" id="{99C5B8ED-35D4-4331-9EF1-987A6A1C0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947" y="1762846"/>
            <a:ext cx="575571" cy="5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9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98D0EC9B-BECC-4A68-A32C-D9A52DE5A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853521"/>
              </p:ext>
            </p:extLst>
          </p:nvPr>
        </p:nvGraphicFramePr>
        <p:xfrm>
          <a:off x="-1136392" y="174071"/>
          <a:ext cx="12914778" cy="6509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125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92977-950A-46D9-92D3-038EEA17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주제</a:t>
            </a:r>
            <a:r>
              <a:rPr lang="en-US" altLang="ko-KR" dirty="0"/>
              <a:t> : JAVA </a:t>
            </a:r>
            <a:r>
              <a:rPr lang="ko-KR" altLang="en-US" dirty="0"/>
              <a:t>영어 단어장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47E7C-7EF8-445C-8DA0-AB2BB3C7B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1825624"/>
            <a:ext cx="11887200" cy="4815807"/>
          </a:xfrm>
        </p:spPr>
        <p:txBody>
          <a:bodyPr>
            <a:noAutofit/>
          </a:bodyPr>
          <a:lstStyle/>
          <a:p>
            <a:r>
              <a:rPr lang="ko-KR" altLang="en-US" sz="3000" dirty="0"/>
              <a:t>제작한 영단어장은 영어 단어와 뜻을 입력하고 단어를 공부하고 연습 시험을 보며 암기에 도움을 주는 시스템입니다</a:t>
            </a:r>
            <a:r>
              <a:rPr lang="en-US" altLang="ko-KR" sz="3000" dirty="0"/>
              <a:t>.</a:t>
            </a:r>
          </a:p>
          <a:p>
            <a:r>
              <a:rPr lang="ko-KR" altLang="en-US" sz="3000" dirty="0"/>
              <a:t>프로그램을 시작하면 목록에 맞춰서 공부하려는 영어 단어를 등록하고 어떤 영어 단어를 등록하였는지 조회할 수 있으며 공부가 완료된 단어는 삭제 할 수 있습니다</a:t>
            </a:r>
            <a:r>
              <a:rPr lang="en-US" altLang="ko-KR" sz="3000" dirty="0"/>
              <a:t>.</a:t>
            </a:r>
          </a:p>
          <a:p>
            <a:r>
              <a:rPr lang="ko-KR" altLang="en-US" sz="3000" dirty="0"/>
              <a:t>단어를 따로 테스트 할 경우 정답일 경우에는 정답을 측정하고 정답이 아닐 경우 답을 제공하고 등록된 단어를 전부 테스트 완료 하였을 때 결과를 알려주며 목록으로 이동 됩니다</a:t>
            </a:r>
            <a:r>
              <a:rPr lang="en-US" altLang="ko-KR" sz="3000" dirty="0"/>
              <a:t>.</a:t>
            </a:r>
          </a:p>
          <a:p>
            <a:r>
              <a:rPr lang="ko-KR" altLang="en-US" sz="3000" dirty="0"/>
              <a:t>영어 단어를 간단하게 공부하고 테스트해볼 수 있는 시스템입니다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50852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189</Words>
  <Application>Microsoft Office PowerPoint</Application>
  <PresentationFormat>와이드스크린</PresentationFormat>
  <Paragraphs>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영 어 공부</vt:lpstr>
      <vt:lpstr>PowerPoint 프레젠테이션</vt:lpstr>
      <vt:lpstr>주제 : JAVA 영어 단어장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 어 공부</dc:title>
  <dc:creator>i7F-00</dc:creator>
  <cp:lastModifiedBy>i7F-00</cp:lastModifiedBy>
  <cp:revision>11</cp:revision>
  <dcterms:created xsi:type="dcterms:W3CDTF">2024-04-02T04:53:50Z</dcterms:created>
  <dcterms:modified xsi:type="dcterms:W3CDTF">2024-04-02T08:08:42Z</dcterms:modified>
</cp:coreProperties>
</file>