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9" r:id="rId5"/>
    <p:sldId id="268" r:id="rId6"/>
    <p:sldId id="276" r:id="rId7"/>
    <p:sldId id="266" r:id="rId8"/>
    <p:sldId id="277" r:id="rId9"/>
    <p:sldId id="272" r:id="rId10"/>
    <p:sldId id="273" r:id="rId11"/>
    <p:sldId id="265" r:id="rId12"/>
    <p:sldId id="258" r:id="rId13"/>
    <p:sldId id="269" r:id="rId14"/>
    <p:sldId id="275" r:id="rId15"/>
    <p:sldId id="271" r:id="rId16"/>
    <p:sldId id="274" r:id="rId17"/>
    <p:sldId id="263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68" y="896"/>
      </p:cViewPr>
      <p:guideLst>
        <p:guide orient="horz" pos="2160"/>
        <p:guide pos="25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3FBF-6903-224D-A300-28456243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2F705B-8CE3-DE42-910D-B445E096E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6DEAD-6BCF-2C41-9A7A-087DD49C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1B0DA-5EFF-7641-BE04-5F5BD51D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BBB2F-E4B9-0A41-99A6-85BC8394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4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419CF-3B96-DE48-83AA-C9EF66EB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DBCF8-A095-864B-8E0F-9F7EEBFF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686FD-EF48-1A4C-B438-18EB1753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837B5-B705-D844-9FAE-E26F814E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EF0A4-5439-A04A-9EFA-0AD28825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E3199-9096-A444-A35A-002F5DB7B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53C8B-EF52-E14E-943C-703780B9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B8FFB-B1BA-9B43-8340-285E8280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2EF12-52AD-814F-AE2A-8C953FEB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3899A-B522-9240-84B3-C15D257B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4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26C13-5F03-864A-AB6F-8650CBC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24FAD-1A73-4844-B39F-8312122F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EDBB7-7F7C-CA42-AA21-82B5598B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2A310-140A-0F44-9DD5-5CC53ABD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ED969-0491-024F-8414-9D25FF37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F4D8-F519-BE47-B029-246E73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8A7D1-1657-9E42-96FA-82D30FDE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60140-C61C-5D46-A6A4-886EF63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55FB2-1819-4143-AA95-7479D45B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7AE8B-E667-514C-9453-22E5D8A9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0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B06E0-C6AA-B64D-82CB-472EAC7A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5EF9F-A370-4449-A28A-D3E4F208B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D4456-FF53-C044-871A-9BB67EE4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B099B-2C91-7440-9EFC-D603034B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00B45-BBE6-7947-90EC-889EC962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F8B18-F7AC-EB48-9B1C-66D44BE6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4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0ED49-3AA4-934C-A57C-E57728C0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5DD98-1587-6240-8D60-D6BFF85B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8C4C29-6B73-FA49-A4B5-3D79941D6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D28FC-8A33-8D44-A76E-EE82594BC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327906-E1DE-304E-AABC-5E9F54820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FAA20-AEC0-6B42-BDEA-C0A970AF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BB26C-17E6-7B46-AA56-5C9A4A87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1BBCB3-EE77-B342-83FA-0D28645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2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C881-B04D-E04A-BAB2-FCDDFAC0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D21DD-A965-404D-9806-C5676108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CA2B76-9548-C846-A677-E0F052FF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D29B3-4564-3C40-B2E0-BEA3EFF5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4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90D9F-A72F-A946-9380-BA3BC5E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3950EB-4145-3C42-A343-CAF1FFE3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6533B-9498-7242-BF14-1CE1B497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5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373DF-ECCB-164C-A115-6CAF0FBD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D8E0A-4DE6-FD44-93B4-84EFFBFB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94EAA-0C45-194D-8714-B2EA881F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31D9A-5503-284F-BB15-05068F8E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1817C-BD45-2C45-8586-51D98EA3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A42AB-EA1B-AE41-B0A8-275263C6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5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C715-87B0-B348-B2B3-DEC8D2C1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5BA87-AE27-F948-8A2A-6BFEC2793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FB26F-7461-D94E-B111-FE11096F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7030-AAC0-284A-97DC-63EDBAB6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892A9-23FF-FF46-939A-F6027B45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C7D8F-9DDB-5545-B468-899BC315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8FB3D-9675-0143-89DB-29D6AECD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4355B-42FF-894A-99DD-33492749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EEDE9-807B-7941-8441-5A02A0489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C800-A533-445D-A7C8-657F13A7EF8B}" type="datetimeFigureOut">
              <a:rPr lang="ko-KR" altLang="en-US" smtClean="0"/>
              <a:t>2021. 7. 24.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FB4EC-4AAE-EB4B-A6EC-55A43903C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3E529-973F-7E4C-AEB0-6C3D982EF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F780-0AF5-4FD4-B4E7-CCF3303AF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D92A8A0-CC53-4DCD-9E9C-9D9E94E1A993}"/>
              </a:ext>
            </a:extLst>
          </p:cNvPr>
          <p:cNvSpPr/>
          <p:nvPr/>
        </p:nvSpPr>
        <p:spPr>
          <a:xfrm>
            <a:off x="6259231" y="3079179"/>
            <a:ext cx="1457901" cy="14579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3DD323-7669-44FB-9A47-991BA2013AA5}"/>
              </a:ext>
            </a:extLst>
          </p:cNvPr>
          <p:cNvSpPr/>
          <p:nvPr/>
        </p:nvSpPr>
        <p:spPr>
          <a:xfrm>
            <a:off x="4893548" y="2547507"/>
            <a:ext cx="564276" cy="5642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32A0B-7C55-4A2B-9289-E3B65AC4A41E}"/>
              </a:ext>
            </a:extLst>
          </p:cNvPr>
          <p:cNvSpPr txBox="1"/>
          <p:nvPr/>
        </p:nvSpPr>
        <p:spPr>
          <a:xfrm>
            <a:off x="5024449" y="2863705"/>
            <a:ext cx="238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700" dirty="0">
                <a:latin typeface="Impact" panose="020B0806030902050204" pitchFamily="34" charset="0"/>
                <a:ea typeface="GyeonggiTitleV Bold" panose="02020803020101020101" pitchFamily="18" charset="-127"/>
              </a:rPr>
              <a:t>Static</a:t>
            </a:r>
            <a:endParaRPr lang="ko-KR" altLang="en-US" sz="5400" spc="700" dirty="0">
              <a:latin typeface="Impact" panose="020B0806030902050204" pitchFamily="34" charset="0"/>
              <a:ea typeface="GyeonggiTitleV Bold" panose="020208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A8D777-BE09-4932-8F75-6A4F9366EF09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DEA26C-64C2-456D-91A6-8FE0F292F8FA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AB01CF-7CEA-4ED1-A366-DB31CFBEA53E}"/>
              </a:ext>
            </a:extLst>
          </p:cNvPr>
          <p:cNvSpPr/>
          <p:nvPr/>
        </p:nvSpPr>
        <p:spPr>
          <a:xfrm>
            <a:off x="158602" y="5833013"/>
            <a:ext cx="10639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DESIGN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CREATOR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CONSULTER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1A72F-DF31-4DC3-98B1-119C16D58551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4C32D-E8CA-C24C-BF6D-FD77397C5F6D}"/>
              </a:ext>
            </a:extLst>
          </p:cNvPr>
          <p:cNvSpPr txBox="1"/>
          <p:nvPr/>
        </p:nvSpPr>
        <p:spPr>
          <a:xfrm>
            <a:off x="5061609" y="2913740"/>
            <a:ext cx="238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700" dirty="0">
                <a:solidFill>
                  <a:schemeClr val="accent6"/>
                </a:solidFill>
                <a:latin typeface="Impact" panose="020B0806030902050204" pitchFamily="34" charset="0"/>
                <a:ea typeface="GyeonggiTitleV Bold" panose="02020803020101020101" pitchFamily="18" charset="-127"/>
              </a:rPr>
              <a:t>Static</a:t>
            </a:r>
            <a:endParaRPr lang="ko-KR" altLang="en-US" sz="5400" spc="700" dirty="0">
              <a:solidFill>
                <a:schemeClr val="accent6"/>
              </a:solidFill>
              <a:latin typeface="Impact" panose="020B0806030902050204" pitchFamily="34" charset="0"/>
              <a:ea typeface="GyeonggiTitle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9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아이콘 538657 - 무료 다운로드 - illustAC">
            <a:extLst>
              <a:ext uri="{FF2B5EF4-FFF2-40B4-BE49-F238E27FC236}">
                <a16:creationId xmlns:a16="http://schemas.microsoft.com/office/drawing/2014/main" id="{088AEB8E-FA3A-F240-8E85-0236515B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" y="702336"/>
            <a:ext cx="6447295" cy="57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236AE0-9930-A440-B583-D9CDB42A984D}"/>
              </a:ext>
            </a:extLst>
          </p:cNvPr>
          <p:cNvSpPr txBox="1"/>
          <p:nvPr/>
        </p:nvSpPr>
        <p:spPr>
          <a:xfrm>
            <a:off x="7312945" y="3001484"/>
            <a:ext cx="37401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STATIC</a:t>
            </a:r>
            <a:r>
              <a:rPr lang="ko-KR" altLang="en-US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 멤버</a:t>
            </a:r>
            <a:endParaRPr lang="en-US" altLang="ko-KR" sz="44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  <a:p>
            <a:r>
              <a:rPr lang="en-US" altLang="ko-KR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=</a:t>
            </a:r>
            <a:r>
              <a:rPr lang="ko-KR" altLang="en-US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 클래스 멤버</a:t>
            </a:r>
            <a:endParaRPr lang="en-US" altLang="ko-KR" sz="44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C4712BED-D13B-43DE-96AB-CEB235D6A6B9}"/>
              </a:ext>
            </a:extLst>
          </p:cNvPr>
          <p:cNvSpPr/>
          <p:nvPr/>
        </p:nvSpPr>
        <p:spPr>
          <a:xfrm>
            <a:off x="1461311" y="2569305"/>
            <a:ext cx="434676" cy="4346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9C4469-3D29-46A8-8B23-CF0927874AA5}"/>
              </a:ext>
            </a:extLst>
          </p:cNvPr>
          <p:cNvSpPr/>
          <p:nvPr/>
        </p:nvSpPr>
        <p:spPr>
          <a:xfrm>
            <a:off x="2282836" y="4303425"/>
            <a:ext cx="1457901" cy="14579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B72E3-6388-214E-B3DC-C9E04C0493C6}"/>
              </a:ext>
            </a:extLst>
          </p:cNvPr>
          <p:cNvSpPr/>
          <p:nvPr/>
        </p:nvSpPr>
        <p:spPr>
          <a:xfrm>
            <a:off x="1111044" y="1087175"/>
            <a:ext cx="3619902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pc="700" dirty="0">
                <a:latin typeface="Impact" panose="020B0806030902050204" pitchFamily="34" charset="0"/>
              </a:rPr>
              <a:t>static</a:t>
            </a:r>
          </a:p>
          <a:p>
            <a:endParaRPr lang="en-US" altLang="ko-KR" sz="4800" spc="700" dirty="0">
              <a:latin typeface="Impact" panose="020B0806030902050204" pitchFamily="34" charset="0"/>
            </a:endParaRPr>
          </a:p>
          <a:p>
            <a:r>
              <a:rPr lang="en-US" altLang="ko-KR" sz="9600" spc="700" dirty="0">
                <a:latin typeface="Impact" panose="020B0806030902050204" pitchFamily="34" charset="0"/>
              </a:rPr>
              <a:t>non-</a:t>
            </a:r>
          </a:p>
          <a:p>
            <a:r>
              <a:rPr lang="en-US" altLang="ko-KR" sz="9600" spc="700" dirty="0">
                <a:latin typeface="Impact" panose="020B0806030902050204" pitchFamily="34" charset="0"/>
              </a:rPr>
              <a:t>static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0CAE5-37B1-4C28-B477-117916F42C4C}"/>
              </a:ext>
            </a:extLst>
          </p:cNvPr>
          <p:cNvGrpSpPr/>
          <p:nvPr/>
        </p:nvGrpSpPr>
        <p:grpSpPr>
          <a:xfrm>
            <a:off x="1111044" y="2075651"/>
            <a:ext cx="2060870" cy="1569660"/>
            <a:chOff x="7312163" y="1917951"/>
            <a:chExt cx="2060870" cy="15696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C1EC8-EAE8-433C-86E5-FB0CCC5EAFC7}"/>
                </a:ext>
              </a:extLst>
            </p:cNvPr>
            <p:cNvSpPr/>
            <p:nvPr/>
          </p:nvSpPr>
          <p:spPr>
            <a:xfrm>
              <a:off x="7704913" y="246681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STATIC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3953C5-0A0A-4CA0-B8B3-F71BA96C3117}"/>
                </a:ext>
              </a:extLst>
            </p:cNvPr>
            <p:cNvSpPr/>
            <p:nvPr/>
          </p:nvSpPr>
          <p:spPr>
            <a:xfrm>
              <a:off x="7312163" y="1917951"/>
              <a:ext cx="52290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600" spc="700" dirty="0">
                  <a:latin typeface="Impact" panose="020B0806030902050204" pitchFamily="34" charset="0"/>
                </a:rPr>
                <a:t>;</a:t>
              </a:r>
              <a:endParaRPr lang="ko-KR" altLang="en-US" sz="9600" spc="700" dirty="0">
                <a:latin typeface="Impact" panose="020B080603090205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98A14B-0ADB-470D-8221-6AC67D662C0A}"/>
                </a:ext>
              </a:extLst>
            </p:cNvPr>
            <p:cNvSpPr/>
            <p:nvPr/>
          </p:nvSpPr>
          <p:spPr>
            <a:xfrm>
              <a:off x="7704913" y="2662255"/>
              <a:ext cx="16681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STATIC&amp;NON-STATIC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7E60F0-F94B-4297-AACF-1353D01B682C}"/>
                </a:ext>
              </a:extLst>
            </p:cNvPr>
            <p:cNvSpPr/>
            <p:nvPr/>
          </p:nvSpPr>
          <p:spPr>
            <a:xfrm>
              <a:off x="7704913" y="285769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APPLY CODE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4AD3B7-9B76-495D-AF32-0E8EEA66FC53}"/>
                </a:ext>
              </a:extLst>
            </p:cNvPr>
            <p:cNvSpPr/>
            <p:nvPr/>
          </p:nvSpPr>
          <p:spPr>
            <a:xfrm>
              <a:off x="7704913" y="3053134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END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4177D-C213-41B7-8A2A-5CF4605D3A42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99CB-5762-4360-A66B-DB2576EDD4D3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D0033B-B2B2-294E-A1EE-9CC7C514A511}"/>
              </a:ext>
            </a:extLst>
          </p:cNvPr>
          <p:cNvGrpSpPr/>
          <p:nvPr/>
        </p:nvGrpSpPr>
        <p:grpSpPr>
          <a:xfrm>
            <a:off x="10245303" y="884255"/>
            <a:ext cx="964641" cy="964641"/>
            <a:chOff x="8013505" y="1245996"/>
            <a:chExt cx="964641" cy="964641"/>
          </a:xfrm>
        </p:grpSpPr>
        <p:cxnSp>
          <p:nvCxnSpPr>
            <p:cNvPr id="33" name="직선 연결선 9">
              <a:extLst>
                <a:ext uri="{FF2B5EF4-FFF2-40B4-BE49-F238E27FC236}">
                  <a16:creationId xmlns:a16="http://schemas.microsoft.com/office/drawing/2014/main" id="{AE66C29E-CF9C-5246-B85B-C0705169DC94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13">
              <a:extLst>
                <a:ext uri="{FF2B5EF4-FFF2-40B4-BE49-F238E27FC236}">
                  <a16:creationId xmlns:a16="http://schemas.microsoft.com/office/drawing/2014/main" id="{CE3656B0-DAA2-6547-BF75-9CBF7E3F25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7372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63D0C9-1E9D-5F43-B292-C48836047157}"/>
              </a:ext>
            </a:extLst>
          </p:cNvPr>
          <p:cNvGrpSpPr/>
          <p:nvPr/>
        </p:nvGrpSpPr>
        <p:grpSpPr>
          <a:xfrm rot="5400000">
            <a:off x="10205109" y="5044272"/>
            <a:ext cx="964641" cy="964641"/>
            <a:chOff x="8013505" y="1245996"/>
            <a:chExt cx="964641" cy="964641"/>
          </a:xfrm>
        </p:grpSpPr>
        <p:cxnSp>
          <p:nvCxnSpPr>
            <p:cNvPr id="37" name="직선 연결선 18">
              <a:extLst>
                <a:ext uri="{FF2B5EF4-FFF2-40B4-BE49-F238E27FC236}">
                  <a16:creationId xmlns:a16="http://schemas.microsoft.com/office/drawing/2014/main" id="{8C76D0AF-544C-044D-82A8-381F4302FD9B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19">
              <a:extLst>
                <a:ext uri="{FF2B5EF4-FFF2-40B4-BE49-F238E27FC236}">
                  <a16:creationId xmlns:a16="http://schemas.microsoft.com/office/drawing/2014/main" id="{8B86C448-EF4D-0A4C-8F91-BC8E7909C6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66C57F-FF60-C84F-8AF1-8675F9AFE88F}"/>
              </a:ext>
            </a:extLst>
          </p:cNvPr>
          <p:cNvGrpSpPr/>
          <p:nvPr/>
        </p:nvGrpSpPr>
        <p:grpSpPr>
          <a:xfrm flipH="1">
            <a:off x="6868538" y="884255"/>
            <a:ext cx="964641" cy="964641"/>
            <a:chOff x="8014025" y="1245996"/>
            <a:chExt cx="964641" cy="964641"/>
          </a:xfrm>
        </p:grpSpPr>
        <p:cxnSp>
          <p:nvCxnSpPr>
            <p:cNvPr id="40" name="직선 연결선 21">
              <a:extLst>
                <a:ext uri="{FF2B5EF4-FFF2-40B4-BE49-F238E27FC236}">
                  <a16:creationId xmlns:a16="http://schemas.microsoft.com/office/drawing/2014/main" id="{47CF397C-A4F5-6248-861B-7BEEBB22D196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22">
              <a:extLst>
                <a:ext uri="{FF2B5EF4-FFF2-40B4-BE49-F238E27FC236}">
                  <a16:creationId xmlns:a16="http://schemas.microsoft.com/office/drawing/2014/main" id="{A224E4B6-4DCF-034C-9A74-2AFC22B884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6346" y="773729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8203332-7D28-F04D-B089-4C2011C7BD2D}"/>
              </a:ext>
            </a:extLst>
          </p:cNvPr>
          <p:cNvGrpSpPr/>
          <p:nvPr/>
        </p:nvGrpSpPr>
        <p:grpSpPr>
          <a:xfrm rot="16200000" flipH="1">
            <a:off x="6889157" y="5044272"/>
            <a:ext cx="964641" cy="964641"/>
            <a:chOff x="8013505" y="1235950"/>
            <a:chExt cx="964641" cy="964641"/>
          </a:xfrm>
        </p:grpSpPr>
        <p:cxnSp>
          <p:nvCxnSpPr>
            <p:cNvPr id="43" name="직선 연결선 24">
              <a:extLst>
                <a:ext uri="{FF2B5EF4-FFF2-40B4-BE49-F238E27FC236}">
                  <a16:creationId xmlns:a16="http://schemas.microsoft.com/office/drawing/2014/main" id="{5D066C87-5090-8743-955C-BB90A2249081}"/>
                </a:ext>
              </a:extLst>
            </p:cNvPr>
            <p:cNvCxnSpPr/>
            <p:nvPr/>
          </p:nvCxnSpPr>
          <p:spPr>
            <a:xfrm>
              <a:off x="8941131" y="1235950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25">
              <a:extLst>
                <a:ext uri="{FF2B5EF4-FFF2-40B4-BE49-F238E27FC236}">
                  <a16:creationId xmlns:a16="http://schemas.microsoft.com/office/drawing/2014/main" id="{B0E48736-7CBF-624B-82BF-AA769279F7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517F10D-F23E-8E42-8DEE-868A0D53F21D}"/>
              </a:ext>
            </a:extLst>
          </p:cNvPr>
          <p:cNvSpPr txBox="1"/>
          <p:nvPr/>
        </p:nvSpPr>
        <p:spPr>
          <a:xfrm>
            <a:off x="7242915" y="2195171"/>
            <a:ext cx="3592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APPLY</a:t>
            </a:r>
          </a:p>
          <a:p>
            <a:pPr algn="ctr"/>
            <a:r>
              <a:rPr lang="en-US" altLang="ko-KR" sz="7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CODE</a:t>
            </a:r>
            <a:endParaRPr lang="ko-KR" altLang="en-US" sz="7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cxnSp>
        <p:nvCxnSpPr>
          <p:cNvPr id="47" name="직선 연결선 19">
            <a:extLst>
              <a:ext uri="{FF2B5EF4-FFF2-40B4-BE49-F238E27FC236}">
                <a16:creationId xmlns:a16="http://schemas.microsoft.com/office/drawing/2014/main" id="{29FA5215-4CD1-A445-9144-86DCCA59AA79}"/>
              </a:ext>
            </a:extLst>
          </p:cNvPr>
          <p:cNvCxnSpPr/>
          <p:nvPr/>
        </p:nvCxnSpPr>
        <p:spPr>
          <a:xfrm>
            <a:off x="5642255" y="1536539"/>
            <a:ext cx="0" cy="37849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D352865-3135-864E-B19C-BC79B6520C04}"/>
              </a:ext>
            </a:extLst>
          </p:cNvPr>
          <p:cNvSpPr txBox="1"/>
          <p:nvPr/>
        </p:nvSpPr>
        <p:spPr>
          <a:xfrm>
            <a:off x="8418718" y="284090"/>
            <a:ext cx="1329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03</a:t>
            </a:r>
            <a:endParaRPr lang="ko-KR" altLang="en-US" sz="72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70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4177D-C213-41B7-8A2A-5CF4605D3A42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99CB-5762-4360-A66B-DB2576EDD4D3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0C3A9-CEFA-E844-992B-E96F4941E2AF}"/>
              </a:ext>
            </a:extLst>
          </p:cNvPr>
          <p:cNvSpPr/>
          <p:nvPr/>
        </p:nvSpPr>
        <p:spPr>
          <a:xfrm>
            <a:off x="944607" y="920621"/>
            <a:ext cx="5684793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public class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 {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static int 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person_count</a:t>
            </a:r>
            <a:r>
              <a:rPr lang="en" altLang="ko-Kore-KR" sz="2000" i="1" dirty="0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= </a:t>
            </a:r>
            <a:r>
              <a:rPr lang="en" altLang="ko-Kore-KR" sz="2000" dirty="0">
                <a:solidFill>
                  <a:srgbClr val="6897BB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0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public int </a:t>
            </a:r>
            <a:r>
              <a:rPr lang="en" altLang="ko-Kore-KR" sz="2000" dirty="0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age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= </a:t>
            </a:r>
            <a:r>
              <a:rPr lang="en" altLang="ko-Kore-KR" sz="2000" dirty="0">
                <a:solidFill>
                  <a:srgbClr val="6897BB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0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public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String </a:t>
            </a:r>
            <a:r>
              <a:rPr lang="en" altLang="ko-Kore-KR" sz="2000" dirty="0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name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solidFill>
                  <a:srgbClr val="FFC66D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(String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param_name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 {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    </a:t>
            </a:r>
            <a:r>
              <a:rPr lang="en" altLang="ko-Kore-KR" sz="2000" dirty="0" err="1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this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.</a:t>
            </a:r>
            <a:r>
              <a:rPr lang="en" altLang="ko-Kore-KR" sz="2000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name</a:t>
            </a:r>
            <a:r>
              <a:rPr lang="en" altLang="ko-Kore-KR" sz="2000" dirty="0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=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param_name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    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person_count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++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    </a:t>
            </a:r>
            <a:r>
              <a:rPr lang="en" altLang="ko-Kore-KR" sz="2000" dirty="0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age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++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public void </a:t>
            </a:r>
            <a:r>
              <a:rPr lang="en" altLang="ko-Kore-KR" sz="2000" dirty="0" err="1">
                <a:solidFill>
                  <a:srgbClr val="FFC66D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print_info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() {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   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System.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out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.println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</a:t>
            </a:r>
            <a:r>
              <a:rPr lang="en" altLang="ko-Kore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</a:t>
            </a:r>
            <a:r>
              <a:rPr lang="ko-KR" altLang="en-US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인구 </a:t>
            </a:r>
            <a:r>
              <a:rPr lang="en-US" altLang="ko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: " </a:t>
            </a:r>
            <a:r>
              <a:rPr lang="en-US" altLang="ko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+ 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person_count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   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System.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out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.println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</a:t>
            </a:r>
            <a:r>
              <a:rPr lang="en" altLang="ko-Kore-KR" sz="2000" dirty="0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name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+ </a:t>
            </a:r>
            <a:r>
              <a:rPr lang="en" altLang="ko-Kore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 : "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+ </a:t>
            </a:r>
            <a:r>
              <a:rPr lang="en" altLang="ko-Kore-KR" sz="2000" dirty="0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age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</a:p>
          <a:p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  <a:endParaRPr lang="ko-Kore-KR" altLang="en-US" sz="2000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22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4177D-C213-41B7-8A2A-5CF4605D3A42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99CB-5762-4360-A66B-DB2576EDD4D3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250A53-6105-484D-A017-984287AD5909}"/>
              </a:ext>
            </a:extLst>
          </p:cNvPr>
          <p:cNvSpPr/>
          <p:nvPr/>
        </p:nvSpPr>
        <p:spPr>
          <a:xfrm>
            <a:off x="662683" y="1454096"/>
            <a:ext cx="5110164" cy="46551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" altLang="ko-Kore-KR" sz="2000" dirty="0">
              <a:solidFill>
                <a:srgbClr val="CC7832"/>
              </a:solidFill>
              <a:effectLst/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public static void </a:t>
            </a:r>
            <a:r>
              <a:rPr lang="en" altLang="ko-Kore-KR" sz="2000" dirty="0">
                <a:solidFill>
                  <a:srgbClr val="FFC66D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main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(String[]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args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 {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Person p1 =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new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Person(</a:t>
            </a:r>
            <a:r>
              <a:rPr lang="en" altLang="ko-Kore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</a:t>
            </a:r>
            <a:r>
              <a:rPr lang="ko-KR" altLang="en-US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홍길동</a:t>
            </a:r>
            <a:r>
              <a:rPr lang="en-US" altLang="ko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</a:t>
            </a:r>
            <a:r>
              <a:rPr lang="en-US" altLang="ko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</a:t>
            </a:r>
            <a: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p1.print_info()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endParaRPr lang="en" altLang="ko-Kore-KR" sz="2000" dirty="0">
              <a:solidFill>
                <a:srgbClr val="CC7832"/>
              </a:solidFill>
              <a:effectLst/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 p2 =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new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Person(</a:t>
            </a:r>
            <a:r>
              <a:rPr lang="en" altLang="ko-Kore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</a:t>
            </a:r>
            <a:r>
              <a:rPr lang="ko-KR" altLang="en-US" sz="2000" dirty="0" err="1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김길동</a:t>
            </a:r>
            <a:r>
              <a:rPr lang="en-US" altLang="ko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</a:t>
            </a:r>
            <a:r>
              <a:rPr lang="en-US" altLang="ko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</a:t>
            </a:r>
            <a: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p2.print_info()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" altLang="ko-Kore-KR" sz="2000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52F62D0-DA58-824C-ADA8-E8939F3E072F}"/>
              </a:ext>
            </a:extLst>
          </p:cNvPr>
          <p:cNvGrpSpPr/>
          <p:nvPr/>
        </p:nvGrpSpPr>
        <p:grpSpPr>
          <a:xfrm>
            <a:off x="8086512" y="785978"/>
            <a:ext cx="1672254" cy="789702"/>
            <a:chOff x="8086512" y="785978"/>
            <a:chExt cx="1672254" cy="7897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A84678-7E3B-5F45-ABC5-E673D053D032}"/>
                </a:ext>
              </a:extLst>
            </p:cNvPr>
            <p:cNvSpPr txBox="1"/>
            <p:nvPr/>
          </p:nvSpPr>
          <p:spPr>
            <a:xfrm>
              <a:off x="8258174" y="785978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4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공용공간</a:t>
              </a:r>
            </a:p>
          </p:txBody>
        </p:sp>
        <p:cxnSp>
          <p:nvCxnSpPr>
            <p:cNvPr id="9" name="꺾인 연결선[E] 8">
              <a:extLst>
                <a:ext uri="{FF2B5EF4-FFF2-40B4-BE49-F238E27FC236}">
                  <a16:creationId xmlns:a16="http://schemas.microsoft.com/office/drawing/2014/main" id="{05D498A4-2538-6840-B81C-A2AB104EADD3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 rot="10800000" flipH="1">
              <a:off x="8258174" y="1016811"/>
              <a:ext cx="1306768" cy="12700"/>
            </a:xfrm>
            <a:prstGeom prst="bentConnector5">
              <a:avLst>
                <a:gd name="adj1" fmla="val -50294"/>
                <a:gd name="adj2" fmla="val -11569929"/>
                <a:gd name="adj3" fmla="val 1557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[E] 24">
              <a:extLst>
                <a:ext uri="{FF2B5EF4-FFF2-40B4-BE49-F238E27FC236}">
                  <a16:creationId xmlns:a16="http://schemas.microsoft.com/office/drawing/2014/main" id="{FA7165AC-4C77-A344-A817-76F219BA1C3C}"/>
                </a:ext>
              </a:extLst>
            </p:cNvPr>
            <p:cNvCxnSpPr>
              <a:cxnSpLocks/>
              <a:stCxn id="28" idx="1"/>
              <a:endCxn id="28" idx="3"/>
            </p:cNvCxnSpPr>
            <p:nvPr/>
          </p:nvCxnSpPr>
          <p:spPr>
            <a:xfrm rot="10800000" flipH="1">
              <a:off x="8086512" y="1375625"/>
              <a:ext cx="1672253" cy="12700"/>
            </a:xfrm>
            <a:prstGeom prst="bentConnector5">
              <a:avLst>
                <a:gd name="adj1" fmla="val -13670"/>
                <a:gd name="adj2" fmla="val -7199764"/>
                <a:gd name="adj3" fmla="val 11452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17371A-3E9C-BC47-B67F-FD2BA6457C67}"/>
                </a:ext>
              </a:extLst>
            </p:cNvPr>
            <p:cNvSpPr txBox="1"/>
            <p:nvPr/>
          </p:nvSpPr>
          <p:spPr>
            <a:xfrm>
              <a:off x="8086513" y="1175570"/>
              <a:ext cx="1672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 err="1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person_count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ACD7F12-C34C-794A-A1EF-C7FE783AD06C}"/>
              </a:ext>
            </a:extLst>
          </p:cNvPr>
          <p:cNvGrpSpPr/>
          <p:nvPr/>
        </p:nvGrpSpPr>
        <p:grpSpPr>
          <a:xfrm>
            <a:off x="6694012" y="3092237"/>
            <a:ext cx="776176" cy="2085142"/>
            <a:chOff x="6694012" y="3092237"/>
            <a:chExt cx="776176" cy="208514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BEA62E-7A5D-7044-85B7-C4804ACCC43C}"/>
                </a:ext>
              </a:extLst>
            </p:cNvPr>
            <p:cNvSpPr txBox="1"/>
            <p:nvPr/>
          </p:nvSpPr>
          <p:spPr>
            <a:xfrm>
              <a:off x="6865674" y="309223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p1</a:t>
              </a:r>
              <a:endParaRPr kumimoji="1" lang="ko-Kore-KR" altLang="en-US" sz="24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35" name="꺾인 연결선[E] 34">
              <a:extLst>
                <a:ext uri="{FF2B5EF4-FFF2-40B4-BE49-F238E27FC236}">
                  <a16:creationId xmlns:a16="http://schemas.microsoft.com/office/drawing/2014/main" id="{2969347F-31E7-0F42-8CC1-23DC1798DA91}"/>
                </a:ext>
              </a:extLst>
            </p:cNvPr>
            <p:cNvCxnSpPr>
              <a:cxnSpLocks/>
              <a:stCxn id="34" idx="1"/>
              <a:endCxn id="34" idx="3"/>
            </p:cNvCxnSpPr>
            <p:nvPr/>
          </p:nvCxnSpPr>
          <p:spPr>
            <a:xfrm rot="10800000" flipH="1">
              <a:off x="6865673" y="3323070"/>
              <a:ext cx="502061" cy="12700"/>
            </a:xfrm>
            <a:prstGeom prst="bentConnector5">
              <a:avLst>
                <a:gd name="adj1" fmla="val -113830"/>
                <a:gd name="adj2" fmla="val -22819921"/>
                <a:gd name="adj3" fmla="val 38742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[E] 35">
              <a:extLst>
                <a:ext uri="{FF2B5EF4-FFF2-40B4-BE49-F238E27FC236}">
                  <a16:creationId xmlns:a16="http://schemas.microsoft.com/office/drawing/2014/main" id="{3AE2E071-34E8-B34A-A282-F8E0874FB1DA}"/>
                </a:ext>
              </a:extLst>
            </p:cNvPr>
            <p:cNvCxnSpPr>
              <a:cxnSpLocks/>
              <a:stCxn id="37" idx="1"/>
              <a:endCxn id="37" idx="3"/>
            </p:cNvCxnSpPr>
            <p:nvPr/>
          </p:nvCxnSpPr>
          <p:spPr>
            <a:xfrm rot="10800000" flipH="1">
              <a:off x="6694012" y="3681884"/>
              <a:ext cx="776175" cy="12700"/>
            </a:xfrm>
            <a:prstGeom prst="bentConnector5">
              <a:avLst>
                <a:gd name="adj1" fmla="val -29452"/>
                <a:gd name="adj2" fmla="val -6187268"/>
                <a:gd name="adj3" fmla="val 2325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CDB204-6B45-1E46-97D1-3B0417838B71}"/>
                </a:ext>
              </a:extLst>
            </p:cNvPr>
            <p:cNvSpPr txBox="1"/>
            <p:nvPr/>
          </p:nvSpPr>
          <p:spPr>
            <a:xfrm>
              <a:off x="6694013" y="3481829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name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2DDFE3CC-2A9E-4C44-B2D9-90CD3AD9CD93}"/>
                </a:ext>
              </a:extLst>
            </p:cNvPr>
            <p:cNvCxnSpPr>
              <a:cxnSpLocks/>
              <a:stCxn id="40" idx="1"/>
              <a:endCxn id="40" idx="3"/>
            </p:cNvCxnSpPr>
            <p:nvPr/>
          </p:nvCxnSpPr>
          <p:spPr>
            <a:xfrm rot="10800000" flipH="1">
              <a:off x="6694013" y="4977324"/>
              <a:ext cx="574196" cy="12700"/>
            </a:xfrm>
            <a:prstGeom prst="bentConnector5">
              <a:avLst>
                <a:gd name="adj1" fmla="val -39812"/>
                <a:gd name="adj2" fmla="val -6299764"/>
                <a:gd name="adj3" fmla="val 31647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8008A8-AC94-4E48-B4C9-464F45814267}"/>
                </a:ext>
              </a:extLst>
            </p:cNvPr>
            <p:cNvSpPr txBox="1"/>
            <p:nvPr/>
          </p:nvSpPr>
          <p:spPr>
            <a:xfrm>
              <a:off x="6694013" y="4777269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age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6CB6C68-DBB3-E74C-BE6A-909B99D0CAE4}"/>
              </a:ext>
            </a:extLst>
          </p:cNvPr>
          <p:cNvGrpSpPr/>
          <p:nvPr/>
        </p:nvGrpSpPr>
        <p:grpSpPr>
          <a:xfrm>
            <a:off x="9536365" y="3085887"/>
            <a:ext cx="776176" cy="2091492"/>
            <a:chOff x="9536365" y="3085887"/>
            <a:chExt cx="776176" cy="20914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0EA9DD-B1A1-B844-9ACF-2EEF238646FE}"/>
                </a:ext>
              </a:extLst>
            </p:cNvPr>
            <p:cNvSpPr txBox="1"/>
            <p:nvPr/>
          </p:nvSpPr>
          <p:spPr>
            <a:xfrm>
              <a:off x="9647751" y="308588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p2</a:t>
              </a:r>
              <a:endParaRPr kumimoji="1" lang="ko-Kore-KR" altLang="en-US" sz="24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42" name="꺾인 연결선[E] 41">
              <a:extLst>
                <a:ext uri="{FF2B5EF4-FFF2-40B4-BE49-F238E27FC236}">
                  <a16:creationId xmlns:a16="http://schemas.microsoft.com/office/drawing/2014/main" id="{86158544-9B58-6546-9F01-94046CC48D75}"/>
                </a:ext>
              </a:extLst>
            </p:cNvPr>
            <p:cNvCxnSpPr>
              <a:cxnSpLocks/>
              <a:stCxn id="41" idx="1"/>
              <a:endCxn id="41" idx="3"/>
            </p:cNvCxnSpPr>
            <p:nvPr/>
          </p:nvCxnSpPr>
          <p:spPr>
            <a:xfrm rot="10800000" flipH="1">
              <a:off x="9647750" y="3316720"/>
              <a:ext cx="502061" cy="12700"/>
            </a:xfrm>
            <a:prstGeom prst="bentConnector5">
              <a:avLst>
                <a:gd name="adj1" fmla="val -108139"/>
                <a:gd name="adj2" fmla="val -22819921"/>
                <a:gd name="adj3" fmla="val 37888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F7BCBD16-D920-E647-B688-15F53BEE5A45}"/>
                </a:ext>
              </a:extLst>
            </p:cNvPr>
            <p:cNvCxnSpPr>
              <a:cxnSpLocks/>
              <a:stCxn id="61" idx="1"/>
              <a:endCxn id="61" idx="3"/>
            </p:cNvCxnSpPr>
            <p:nvPr/>
          </p:nvCxnSpPr>
          <p:spPr>
            <a:xfrm rot="10800000" flipH="1">
              <a:off x="9536365" y="3681884"/>
              <a:ext cx="776175" cy="12700"/>
            </a:xfrm>
            <a:prstGeom prst="bentConnector5">
              <a:avLst>
                <a:gd name="adj1" fmla="val -29452"/>
                <a:gd name="adj2" fmla="val -6187268"/>
                <a:gd name="adj3" fmla="val 2325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DFC131-F2D3-D149-939E-45C9553E07D6}"/>
                </a:ext>
              </a:extLst>
            </p:cNvPr>
            <p:cNvSpPr txBox="1"/>
            <p:nvPr/>
          </p:nvSpPr>
          <p:spPr>
            <a:xfrm>
              <a:off x="9536366" y="3481829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name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62" name="꺾인 연결선[E] 61">
              <a:extLst>
                <a:ext uri="{FF2B5EF4-FFF2-40B4-BE49-F238E27FC236}">
                  <a16:creationId xmlns:a16="http://schemas.microsoft.com/office/drawing/2014/main" id="{259292AF-60EA-6B45-84DA-47B29107154D}"/>
                </a:ext>
              </a:extLst>
            </p:cNvPr>
            <p:cNvCxnSpPr>
              <a:cxnSpLocks/>
              <a:stCxn id="63" idx="1"/>
              <a:endCxn id="63" idx="3"/>
            </p:cNvCxnSpPr>
            <p:nvPr/>
          </p:nvCxnSpPr>
          <p:spPr>
            <a:xfrm rot="10800000" flipH="1">
              <a:off x="9536366" y="4977324"/>
              <a:ext cx="574196" cy="12700"/>
            </a:xfrm>
            <a:prstGeom prst="bentConnector5">
              <a:avLst>
                <a:gd name="adj1" fmla="val -39812"/>
                <a:gd name="adj2" fmla="val -6299764"/>
                <a:gd name="adj3" fmla="val 31647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F04D61-7EB4-784D-AC2C-F794542515C9}"/>
                </a:ext>
              </a:extLst>
            </p:cNvPr>
            <p:cNvSpPr txBox="1"/>
            <p:nvPr/>
          </p:nvSpPr>
          <p:spPr>
            <a:xfrm>
              <a:off x="9536366" y="4777269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age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A966C58-AADD-C246-AFCA-83E031A256BA}"/>
              </a:ext>
            </a:extLst>
          </p:cNvPr>
          <p:cNvSpPr txBox="1"/>
          <p:nvPr/>
        </p:nvSpPr>
        <p:spPr>
          <a:xfrm>
            <a:off x="8733323" y="16294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87541A-CC0E-004D-B967-F246918D06FC}"/>
              </a:ext>
            </a:extLst>
          </p:cNvPr>
          <p:cNvSpPr txBox="1"/>
          <p:nvPr/>
        </p:nvSpPr>
        <p:spPr>
          <a:xfrm>
            <a:off x="6870503" y="3839984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홍길동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71E542-632D-1D49-B0C9-74412CB3F1B3}"/>
              </a:ext>
            </a:extLst>
          </p:cNvPr>
          <p:cNvSpPr txBox="1"/>
          <p:nvPr/>
        </p:nvSpPr>
        <p:spPr>
          <a:xfrm>
            <a:off x="9712856" y="3820383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err="1">
                <a:latin typeface="BareunBatangOTFB" panose="02000300000000000000" pitchFamily="2" charset="-127"/>
                <a:ea typeface="BareunBatangOTFB" panose="02000300000000000000" pitchFamily="2" charset="-127"/>
              </a:rPr>
              <a:t>김길동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1BC61F-4EF8-F04D-AD64-63AA01908483}"/>
              </a:ext>
            </a:extLst>
          </p:cNvPr>
          <p:cNvSpPr txBox="1"/>
          <p:nvPr/>
        </p:nvSpPr>
        <p:spPr>
          <a:xfrm>
            <a:off x="10110562" y="51562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38177-430B-D84B-B9E4-F8A72AE133A8}"/>
              </a:ext>
            </a:extLst>
          </p:cNvPr>
          <p:cNvSpPr txBox="1"/>
          <p:nvPr/>
        </p:nvSpPr>
        <p:spPr>
          <a:xfrm>
            <a:off x="7217262" y="51562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0E8E6B-906D-8E45-8881-8E0096C305EC}"/>
              </a:ext>
            </a:extLst>
          </p:cNvPr>
          <p:cNvSpPr txBox="1"/>
          <p:nvPr/>
        </p:nvSpPr>
        <p:spPr>
          <a:xfrm>
            <a:off x="8733323" y="1639702"/>
            <a:ext cx="385042" cy="5232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2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0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4177D-C213-41B7-8A2A-5CF4605D3A42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99CB-5762-4360-A66B-DB2576EDD4D3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52F62D0-DA58-824C-ADA8-E8939F3E072F}"/>
              </a:ext>
            </a:extLst>
          </p:cNvPr>
          <p:cNvGrpSpPr/>
          <p:nvPr/>
        </p:nvGrpSpPr>
        <p:grpSpPr>
          <a:xfrm>
            <a:off x="8086512" y="785978"/>
            <a:ext cx="1672254" cy="789702"/>
            <a:chOff x="8086512" y="785978"/>
            <a:chExt cx="1672254" cy="7897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A84678-7E3B-5F45-ABC5-E673D053D032}"/>
                </a:ext>
              </a:extLst>
            </p:cNvPr>
            <p:cNvSpPr txBox="1"/>
            <p:nvPr/>
          </p:nvSpPr>
          <p:spPr>
            <a:xfrm>
              <a:off x="8258174" y="785978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4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공용공간</a:t>
              </a:r>
            </a:p>
          </p:txBody>
        </p:sp>
        <p:cxnSp>
          <p:nvCxnSpPr>
            <p:cNvPr id="9" name="꺾인 연결선[E] 8">
              <a:extLst>
                <a:ext uri="{FF2B5EF4-FFF2-40B4-BE49-F238E27FC236}">
                  <a16:creationId xmlns:a16="http://schemas.microsoft.com/office/drawing/2014/main" id="{05D498A4-2538-6840-B81C-A2AB104EADD3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 rot="10800000" flipH="1">
              <a:off x="8258174" y="1016811"/>
              <a:ext cx="1306768" cy="12700"/>
            </a:xfrm>
            <a:prstGeom prst="bentConnector5">
              <a:avLst>
                <a:gd name="adj1" fmla="val -50294"/>
                <a:gd name="adj2" fmla="val -11569929"/>
                <a:gd name="adj3" fmla="val 1557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[E] 24">
              <a:extLst>
                <a:ext uri="{FF2B5EF4-FFF2-40B4-BE49-F238E27FC236}">
                  <a16:creationId xmlns:a16="http://schemas.microsoft.com/office/drawing/2014/main" id="{FA7165AC-4C77-A344-A817-76F219BA1C3C}"/>
                </a:ext>
              </a:extLst>
            </p:cNvPr>
            <p:cNvCxnSpPr>
              <a:cxnSpLocks/>
              <a:stCxn id="28" idx="1"/>
              <a:endCxn id="28" idx="3"/>
            </p:cNvCxnSpPr>
            <p:nvPr/>
          </p:nvCxnSpPr>
          <p:spPr>
            <a:xfrm rot="10800000" flipH="1">
              <a:off x="8086512" y="1375625"/>
              <a:ext cx="1672253" cy="12700"/>
            </a:xfrm>
            <a:prstGeom prst="bentConnector5">
              <a:avLst>
                <a:gd name="adj1" fmla="val -13670"/>
                <a:gd name="adj2" fmla="val -7199764"/>
                <a:gd name="adj3" fmla="val 11452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17371A-3E9C-BC47-B67F-FD2BA6457C67}"/>
                </a:ext>
              </a:extLst>
            </p:cNvPr>
            <p:cNvSpPr txBox="1"/>
            <p:nvPr/>
          </p:nvSpPr>
          <p:spPr>
            <a:xfrm>
              <a:off x="8086513" y="1175570"/>
              <a:ext cx="1672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 err="1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person_count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ACD7F12-C34C-794A-A1EF-C7FE783AD06C}"/>
              </a:ext>
            </a:extLst>
          </p:cNvPr>
          <p:cNvGrpSpPr/>
          <p:nvPr/>
        </p:nvGrpSpPr>
        <p:grpSpPr>
          <a:xfrm>
            <a:off x="6694012" y="3092237"/>
            <a:ext cx="776176" cy="2085142"/>
            <a:chOff x="6694012" y="3092237"/>
            <a:chExt cx="776176" cy="208514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BEA62E-7A5D-7044-85B7-C4804ACCC43C}"/>
                </a:ext>
              </a:extLst>
            </p:cNvPr>
            <p:cNvSpPr txBox="1"/>
            <p:nvPr/>
          </p:nvSpPr>
          <p:spPr>
            <a:xfrm>
              <a:off x="6865674" y="309223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p1</a:t>
              </a:r>
              <a:endParaRPr kumimoji="1" lang="ko-Kore-KR" altLang="en-US" sz="24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35" name="꺾인 연결선[E] 34">
              <a:extLst>
                <a:ext uri="{FF2B5EF4-FFF2-40B4-BE49-F238E27FC236}">
                  <a16:creationId xmlns:a16="http://schemas.microsoft.com/office/drawing/2014/main" id="{2969347F-31E7-0F42-8CC1-23DC1798DA91}"/>
                </a:ext>
              </a:extLst>
            </p:cNvPr>
            <p:cNvCxnSpPr>
              <a:cxnSpLocks/>
              <a:stCxn id="34" idx="1"/>
              <a:endCxn id="34" idx="3"/>
            </p:cNvCxnSpPr>
            <p:nvPr/>
          </p:nvCxnSpPr>
          <p:spPr>
            <a:xfrm rot="10800000" flipH="1">
              <a:off x="6865673" y="3323070"/>
              <a:ext cx="502061" cy="12700"/>
            </a:xfrm>
            <a:prstGeom prst="bentConnector5">
              <a:avLst>
                <a:gd name="adj1" fmla="val -113830"/>
                <a:gd name="adj2" fmla="val -22819921"/>
                <a:gd name="adj3" fmla="val 38742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[E] 35">
              <a:extLst>
                <a:ext uri="{FF2B5EF4-FFF2-40B4-BE49-F238E27FC236}">
                  <a16:creationId xmlns:a16="http://schemas.microsoft.com/office/drawing/2014/main" id="{3AE2E071-34E8-B34A-A282-F8E0874FB1DA}"/>
                </a:ext>
              </a:extLst>
            </p:cNvPr>
            <p:cNvCxnSpPr>
              <a:cxnSpLocks/>
              <a:stCxn id="37" idx="1"/>
              <a:endCxn id="37" idx="3"/>
            </p:cNvCxnSpPr>
            <p:nvPr/>
          </p:nvCxnSpPr>
          <p:spPr>
            <a:xfrm rot="10800000" flipH="1">
              <a:off x="6694012" y="3681884"/>
              <a:ext cx="776175" cy="12700"/>
            </a:xfrm>
            <a:prstGeom prst="bentConnector5">
              <a:avLst>
                <a:gd name="adj1" fmla="val -29452"/>
                <a:gd name="adj2" fmla="val -6187268"/>
                <a:gd name="adj3" fmla="val 2325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CDB204-6B45-1E46-97D1-3B0417838B71}"/>
                </a:ext>
              </a:extLst>
            </p:cNvPr>
            <p:cNvSpPr txBox="1"/>
            <p:nvPr/>
          </p:nvSpPr>
          <p:spPr>
            <a:xfrm>
              <a:off x="6694013" y="3481829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name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2DDFE3CC-2A9E-4C44-B2D9-90CD3AD9CD93}"/>
                </a:ext>
              </a:extLst>
            </p:cNvPr>
            <p:cNvCxnSpPr>
              <a:cxnSpLocks/>
              <a:stCxn id="40" idx="1"/>
              <a:endCxn id="40" idx="3"/>
            </p:cNvCxnSpPr>
            <p:nvPr/>
          </p:nvCxnSpPr>
          <p:spPr>
            <a:xfrm rot="10800000" flipH="1">
              <a:off x="6694013" y="4977324"/>
              <a:ext cx="574196" cy="12700"/>
            </a:xfrm>
            <a:prstGeom prst="bentConnector5">
              <a:avLst>
                <a:gd name="adj1" fmla="val -39812"/>
                <a:gd name="adj2" fmla="val -6299764"/>
                <a:gd name="adj3" fmla="val 31647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8008A8-AC94-4E48-B4C9-464F45814267}"/>
                </a:ext>
              </a:extLst>
            </p:cNvPr>
            <p:cNvSpPr txBox="1"/>
            <p:nvPr/>
          </p:nvSpPr>
          <p:spPr>
            <a:xfrm>
              <a:off x="6694013" y="4777269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age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6CB6C68-DBB3-E74C-BE6A-909B99D0CAE4}"/>
              </a:ext>
            </a:extLst>
          </p:cNvPr>
          <p:cNvGrpSpPr/>
          <p:nvPr/>
        </p:nvGrpSpPr>
        <p:grpSpPr>
          <a:xfrm>
            <a:off x="9536365" y="3085887"/>
            <a:ext cx="776176" cy="2091492"/>
            <a:chOff x="9536365" y="3085887"/>
            <a:chExt cx="776176" cy="20914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0EA9DD-B1A1-B844-9ACF-2EEF238646FE}"/>
                </a:ext>
              </a:extLst>
            </p:cNvPr>
            <p:cNvSpPr txBox="1"/>
            <p:nvPr/>
          </p:nvSpPr>
          <p:spPr>
            <a:xfrm>
              <a:off x="9647751" y="3085887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p2</a:t>
              </a:r>
              <a:endParaRPr kumimoji="1" lang="ko-Kore-KR" altLang="en-US" sz="24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42" name="꺾인 연결선[E] 41">
              <a:extLst>
                <a:ext uri="{FF2B5EF4-FFF2-40B4-BE49-F238E27FC236}">
                  <a16:creationId xmlns:a16="http://schemas.microsoft.com/office/drawing/2014/main" id="{86158544-9B58-6546-9F01-94046CC48D75}"/>
                </a:ext>
              </a:extLst>
            </p:cNvPr>
            <p:cNvCxnSpPr>
              <a:cxnSpLocks/>
              <a:stCxn id="41" idx="1"/>
              <a:endCxn id="41" idx="3"/>
            </p:cNvCxnSpPr>
            <p:nvPr/>
          </p:nvCxnSpPr>
          <p:spPr>
            <a:xfrm rot="10800000" flipH="1">
              <a:off x="9647750" y="3316720"/>
              <a:ext cx="502061" cy="12700"/>
            </a:xfrm>
            <a:prstGeom prst="bentConnector5">
              <a:avLst>
                <a:gd name="adj1" fmla="val -108139"/>
                <a:gd name="adj2" fmla="val -22819921"/>
                <a:gd name="adj3" fmla="val 37888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F7BCBD16-D920-E647-B688-15F53BEE5A45}"/>
                </a:ext>
              </a:extLst>
            </p:cNvPr>
            <p:cNvCxnSpPr>
              <a:cxnSpLocks/>
              <a:stCxn id="61" idx="1"/>
              <a:endCxn id="61" idx="3"/>
            </p:cNvCxnSpPr>
            <p:nvPr/>
          </p:nvCxnSpPr>
          <p:spPr>
            <a:xfrm rot="10800000" flipH="1">
              <a:off x="9536365" y="3681884"/>
              <a:ext cx="776175" cy="12700"/>
            </a:xfrm>
            <a:prstGeom prst="bentConnector5">
              <a:avLst>
                <a:gd name="adj1" fmla="val -29452"/>
                <a:gd name="adj2" fmla="val -6187268"/>
                <a:gd name="adj3" fmla="val 2325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DFC131-F2D3-D149-939E-45C9553E07D6}"/>
                </a:ext>
              </a:extLst>
            </p:cNvPr>
            <p:cNvSpPr txBox="1"/>
            <p:nvPr/>
          </p:nvSpPr>
          <p:spPr>
            <a:xfrm>
              <a:off x="9536366" y="3481829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name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62" name="꺾인 연결선[E] 61">
              <a:extLst>
                <a:ext uri="{FF2B5EF4-FFF2-40B4-BE49-F238E27FC236}">
                  <a16:creationId xmlns:a16="http://schemas.microsoft.com/office/drawing/2014/main" id="{259292AF-60EA-6B45-84DA-47B29107154D}"/>
                </a:ext>
              </a:extLst>
            </p:cNvPr>
            <p:cNvCxnSpPr>
              <a:cxnSpLocks/>
              <a:stCxn id="63" idx="1"/>
              <a:endCxn id="63" idx="3"/>
            </p:cNvCxnSpPr>
            <p:nvPr/>
          </p:nvCxnSpPr>
          <p:spPr>
            <a:xfrm rot="10800000" flipH="1">
              <a:off x="9536366" y="4977324"/>
              <a:ext cx="574196" cy="12700"/>
            </a:xfrm>
            <a:prstGeom prst="bentConnector5">
              <a:avLst>
                <a:gd name="adj1" fmla="val -39812"/>
                <a:gd name="adj2" fmla="val -6299764"/>
                <a:gd name="adj3" fmla="val 31647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F04D61-7EB4-784D-AC2C-F794542515C9}"/>
                </a:ext>
              </a:extLst>
            </p:cNvPr>
            <p:cNvSpPr txBox="1"/>
            <p:nvPr/>
          </p:nvSpPr>
          <p:spPr>
            <a:xfrm>
              <a:off x="9536366" y="4777269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age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A966C58-AADD-C246-AFCA-83E031A256BA}"/>
              </a:ext>
            </a:extLst>
          </p:cNvPr>
          <p:cNvSpPr txBox="1"/>
          <p:nvPr/>
        </p:nvSpPr>
        <p:spPr>
          <a:xfrm>
            <a:off x="8733323" y="16294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87541A-CC0E-004D-B967-F246918D06FC}"/>
              </a:ext>
            </a:extLst>
          </p:cNvPr>
          <p:cNvSpPr txBox="1"/>
          <p:nvPr/>
        </p:nvSpPr>
        <p:spPr>
          <a:xfrm>
            <a:off x="6870503" y="3839984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홍길동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71E542-632D-1D49-B0C9-74412CB3F1B3}"/>
              </a:ext>
            </a:extLst>
          </p:cNvPr>
          <p:cNvSpPr txBox="1"/>
          <p:nvPr/>
        </p:nvSpPr>
        <p:spPr>
          <a:xfrm>
            <a:off x="9712856" y="3820383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err="1">
                <a:latin typeface="BareunBatangOTFB" panose="02000300000000000000" pitchFamily="2" charset="-127"/>
                <a:ea typeface="BareunBatangOTFB" panose="02000300000000000000" pitchFamily="2" charset="-127"/>
              </a:rPr>
              <a:t>김길동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1BC61F-4EF8-F04D-AD64-63AA01908483}"/>
              </a:ext>
            </a:extLst>
          </p:cNvPr>
          <p:cNvSpPr txBox="1"/>
          <p:nvPr/>
        </p:nvSpPr>
        <p:spPr>
          <a:xfrm>
            <a:off x="10110562" y="51562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38177-430B-D84B-B9E4-F8A72AE133A8}"/>
              </a:ext>
            </a:extLst>
          </p:cNvPr>
          <p:cNvSpPr txBox="1"/>
          <p:nvPr/>
        </p:nvSpPr>
        <p:spPr>
          <a:xfrm>
            <a:off x="7217262" y="51562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EF52C-D87C-B045-B585-EFDDDBB2AA37}"/>
              </a:ext>
            </a:extLst>
          </p:cNvPr>
          <p:cNvSpPr txBox="1"/>
          <p:nvPr/>
        </p:nvSpPr>
        <p:spPr>
          <a:xfrm>
            <a:off x="8628326" y="1637235"/>
            <a:ext cx="588623" cy="5232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10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E55D2F-4FD0-A348-B65A-330F832E2257}"/>
              </a:ext>
            </a:extLst>
          </p:cNvPr>
          <p:cNvSpPr txBox="1"/>
          <p:nvPr/>
        </p:nvSpPr>
        <p:spPr>
          <a:xfrm>
            <a:off x="8690459" y="1654972"/>
            <a:ext cx="585417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11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201F5B-55DE-0E4D-B5AC-BDFA8CB9EB22}"/>
              </a:ext>
            </a:extLst>
          </p:cNvPr>
          <p:cNvSpPr/>
          <p:nvPr/>
        </p:nvSpPr>
        <p:spPr>
          <a:xfrm>
            <a:off x="662683" y="1454096"/>
            <a:ext cx="5110164" cy="46551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" altLang="ko-Kore-KR" sz="2000" dirty="0">
              <a:solidFill>
                <a:srgbClr val="CC7832"/>
              </a:solidFill>
              <a:effectLst/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public static void </a:t>
            </a:r>
            <a:r>
              <a:rPr lang="en" altLang="ko-Kore-KR" sz="2000" dirty="0">
                <a:solidFill>
                  <a:srgbClr val="FFC66D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main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(String[]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args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 {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Person p1 =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new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Person(</a:t>
            </a:r>
            <a:r>
              <a:rPr lang="en" altLang="ko-Kore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</a:t>
            </a:r>
            <a:r>
              <a:rPr lang="ko-KR" altLang="en-US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홍길동</a:t>
            </a:r>
            <a:r>
              <a:rPr lang="en-US" altLang="ko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</a:t>
            </a:r>
            <a:r>
              <a:rPr lang="en-US" altLang="ko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</a:t>
            </a:r>
            <a: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p1.print_info()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endParaRPr lang="en" altLang="ko-Kore-KR" sz="2000" dirty="0">
              <a:solidFill>
                <a:srgbClr val="CC7832"/>
              </a:solidFill>
              <a:effectLst/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 p2 =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new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Person(</a:t>
            </a:r>
            <a:r>
              <a:rPr lang="en" altLang="ko-Kore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</a:t>
            </a:r>
            <a:r>
              <a:rPr lang="ko-KR" altLang="en-US" sz="2000" dirty="0" err="1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김길동</a:t>
            </a:r>
            <a:r>
              <a:rPr lang="en-US" altLang="ko-KR" sz="2000" dirty="0">
                <a:solidFill>
                  <a:srgbClr val="6A8759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"</a:t>
            </a:r>
            <a:r>
              <a:rPr lang="en-US" altLang="ko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</a:t>
            </a:r>
            <a: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-US" altLang="ko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p2.print_info()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" altLang="ko-Kore-KR" sz="2000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4646E4-D0E4-0440-AB12-CCFE166A873A}"/>
              </a:ext>
            </a:extLst>
          </p:cNvPr>
          <p:cNvSpPr txBox="1"/>
          <p:nvPr/>
        </p:nvSpPr>
        <p:spPr>
          <a:xfrm>
            <a:off x="963644" y="3639929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p1.person_count = 10;</a:t>
            </a:r>
            <a:endParaRPr kumimoji="1" lang="ko-Kore-KR" altLang="en-US" sz="2000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4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31" grpId="0" animBg="1"/>
      <p:bldP spid="32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4177D-C213-41B7-8A2A-5CF4605D3A42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99CB-5762-4360-A66B-DB2576EDD4D3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229A7-925B-0948-9BE4-74E635CE74E2}"/>
              </a:ext>
            </a:extLst>
          </p:cNvPr>
          <p:cNvSpPr/>
          <p:nvPr/>
        </p:nvSpPr>
        <p:spPr>
          <a:xfrm>
            <a:off x="442914" y="1228397"/>
            <a:ext cx="5446268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" altLang="ko-Kore-KR" sz="2000" dirty="0">
              <a:solidFill>
                <a:srgbClr val="CC7832"/>
              </a:solidFill>
              <a:effectLst/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public class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 {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static int 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person_count</a:t>
            </a:r>
            <a:r>
              <a:rPr lang="en" altLang="ko-Kore-KR" sz="2000" i="1" dirty="0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= </a:t>
            </a:r>
            <a:r>
              <a:rPr lang="en" altLang="ko-Kore-KR" sz="2000" dirty="0">
                <a:solidFill>
                  <a:srgbClr val="6897BB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0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public int </a:t>
            </a:r>
            <a:r>
              <a:rPr lang="en" altLang="ko-Kore-KR" sz="2000" dirty="0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age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= </a:t>
            </a:r>
            <a:r>
              <a:rPr lang="en" altLang="ko-Kore-KR" sz="2000" dirty="0">
                <a:solidFill>
                  <a:srgbClr val="6897BB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0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solidFill>
                  <a:srgbClr val="FFC66D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() {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    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person_count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++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public static int </a:t>
            </a:r>
            <a:r>
              <a:rPr lang="en" altLang="ko-Kore-KR" sz="2000" dirty="0" err="1">
                <a:solidFill>
                  <a:srgbClr val="FFC66D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get_count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() {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    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    return 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person_count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</a:p>
          <a:p>
            <a:endParaRPr lang="ko-Kore-KR" altLang="en-US" sz="2000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3309A8-757A-434C-A3B3-5C594D58E96A}"/>
              </a:ext>
            </a:extLst>
          </p:cNvPr>
          <p:cNvSpPr/>
          <p:nvPr/>
        </p:nvSpPr>
        <p:spPr>
          <a:xfrm>
            <a:off x="1048411" y="4273096"/>
            <a:ext cx="1066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000" dirty="0">
                <a:solidFill>
                  <a:srgbClr val="9876AA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age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= </a:t>
            </a:r>
            <a:r>
              <a:rPr lang="en" altLang="ko-Kore-KR" sz="2000" dirty="0">
                <a:solidFill>
                  <a:srgbClr val="6897BB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1</a:t>
            </a:r>
            <a:r>
              <a:rPr lang="en" altLang="ko-Kore-KR" sz="2000" dirty="0">
                <a:solidFill>
                  <a:srgbClr val="CC7832"/>
                </a:solidFill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2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4177D-C213-41B7-8A2A-5CF4605D3A42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99CB-5762-4360-A66B-DB2576EDD4D3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BF921C-4FB4-814A-9C79-BAC2731CD3DA}"/>
              </a:ext>
            </a:extLst>
          </p:cNvPr>
          <p:cNvGrpSpPr/>
          <p:nvPr/>
        </p:nvGrpSpPr>
        <p:grpSpPr>
          <a:xfrm>
            <a:off x="6694013" y="3592305"/>
            <a:ext cx="673722" cy="870695"/>
            <a:chOff x="6694013" y="3592305"/>
            <a:chExt cx="673722" cy="8706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78B-3897-8048-96F4-B5FB5C7CE792}"/>
                </a:ext>
              </a:extLst>
            </p:cNvPr>
            <p:cNvSpPr txBox="1"/>
            <p:nvPr/>
          </p:nvSpPr>
          <p:spPr>
            <a:xfrm>
              <a:off x="6865674" y="3592305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p1</a:t>
              </a:r>
              <a:endParaRPr kumimoji="1" lang="ko-Kore-KR" altLang="en-US" sz="24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63859098-8C4F-824E-B752-CE7A36F332A8}"/>
                </a:ext>
              </a:extLst>
            </p:cNvPr>
            <p:cNvCxnSpPr>
              <a:cxnSpLocks/>
              <a:stCxn id="14" idx="1"/>
              <a:endCxn id="14" idx="3"/>
            </p:cNvCxnSpPr>
            <p:nvPr/>
          </p:nvCxnSpPr>
          <p:spPr>
            <a:xfrm rot="10800000" flipH="1">
              <a:off x="6865673" y="3823138"/>
              <a:ext cx="502061" cy="12700"/>
            </a:xfrm>
            <a:prstGeom prst="bentConnector5">
              <a:avLst>
                <a:gd name="adj1" fmla="val -113830"/>
                <a:gd name="adj2" fmla="val -12357417"/>
                <a:gd name="adj3" fmla="val 38742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EFA73D04-FF68-E346-B13A-4FC5CB68AC44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 rot="10800000" flipH="1">
              <a:off x="6694013" y="4262945"/>
              <a:ext cx="574196" cy="12700"/>
            </a:xfrm>
            <a:prstGeom prst="bentConnector5">
              <a:avLst>
                <a:gd name="adj1" fmla="val -39812"/>
                <a:gd name="adj2" fmla="val -6299764"/>
                <a:gd name="adj3" fmla="val 31647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5D57D6-B310-0D45-8E5C-042E382D88CA}"/>
                </a:ext>
              </a:extLst>
            </p:cNvPr>
            <p:cNvSpPr txBox="1"/>
            <p:nvPr/>
          </p:nvSpPr>
          <p:spPr>
            <a:xfrm>
              <a:off x="6694013" y="4062890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age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B7AABF-8B7A-9F42-B056-66986FACB48B}"/>
              </a:ext>
            </a:extLst>
          </p:cNvPr>
          <p:cNvGrpSpPr/>
          <p:nvPr/>
        </p:nvGrpSpPr>
        <p:grpSpPr>
          <a:xfrm>
            <a:off x="9536366" y="3585955"/>
            <a:ext cx="613446" cy="877045"/>
            <a:chOff x="9536366" y="3585955"/>
            <a:chExt cx="613446" cy="8770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187CB1-674F-7C4E-AFFB-A07F21A8DB56}"/>
                </a:ext>
              </a:extLst>
            </p:cNvPr>
            <p:cNvSpPr txBox="1"/>
            <p:nvPr/>
          </p:nvSpPr>
          <p:spPr>
            <a:xfrm>
              <a:off x="9647751" y="3585955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p2</a:t>
              </a:r>
              <a:endParaRPr kumimoji="1" lang="ko-Kore-KR" altLang="en-US" sz="24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EC146700-209F-A94A-9786-8092537C8171}"/>
                </a:ext>
              </a:extLst>
            </p:cNvPr>
            <p:cNvCxnSpPr>
              <a:cxnSpLocks/>
              <a:stCxn id="20" idx="1"/>
              <a:endCxn id="20" idx="3"/>
            </p:cNvCxnSpPr>
            <p:nvPr/>
          </p:nvCxnSpPr>
          <p:spPr>
            <a:xfrm rot="10800000" flipH="1">
              <a:off x="9647750" y="3816788"/>
              <a:ext cx="502061" cy="12700"/>
            </a:xfrm>
            <a:prstGeom prst="bentConnector5">
              <a:avLst>
                <a:gd name="adj1" fmla="val -108139"/>
                <a:gd name="adj2" fmla="val -12469921"/>
                <a:gd name="adj3" fmla="val 37888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[E] 25">
              <a:extLst>
                <a:ext uri="{FF2B5EF4-FFF2-40B4-BE49-F238E27FC236}">
                  <a16:creationId xmlns:a16="http://schemas.microsoft.com/office/drawing/2014/main" id="{07A2FFA3-F116-DA4F-9403-3641D8A0B90D}"/>
                </a:ext>
              </a:extLst>
            </p:cNvPr>
            <p:cNvCxnSpPr>
              <a:cxnSpLocks/>
              <a:stCxn id="27" idx="1"/>
              <a:endCxn id="27" idx="3"/>
            </p:cNvCxnSpPr>
            <p:nvPr/>
          </p:nvCxnSpPr>
          <p:spPr>
            <a:xfrm rot="10800000" flipH="1">
              <a:off x="9536366" y="4262945"/>
              <a:ext cx="574196" cy="12700"/>
            </a:xfrm>
            <a:prstGeom prst="bentConnector5">
              <a:avLst>
                <a:gd name="adj1" fmla="val -39812"/>
                <a:gd name="adj2" fmla="val -6299764"/>
                <a:gd name="adj3" fmla="val 31647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C5383E-C6D5-B24A-8258-8904A1928EB7}"/>
                </a:ext>
              </a:extLst>
            </p:cNvPr>
            <p:cNvSpPr txBox="1"/>
            <p:nvPr/>
          </p:nvSpPr>
          <p:spPr>
            <a:xfrm>
              <a:off x="9536366" y="4062890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age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A1783D5-DCF2-934E-9B31-EDE840680927}"/>
              </a:ext>
            </a:extLst>
          </p:cNvPr>
          <p:cNvSpPr txBox="1"/>
          <p:nvPr/>
        </p:nvSpPr>
        <p:spPr>
          <a:xfrm>
            <a:off x="8733323" y="142939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612E1CF-5CAB-704A-BCDD-1D8C674C3569}"/>
              </a:ext>
            </a:extLst>
          </p:cNvPr>
          <p:cNvGrpSpPr/>
          <p:nvPr/>
        </p:nvGrpSpPr>
        <p:grpSpPr>
          <a:xfrm>
            <a:off x="8086512" y="585950"/>
            <a:ext cx="1672254" cy="1972582"/>
            <a:chOff x="8086512" y="585950"/>
            <a:chExt cx="1672254" cy="19725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CF4D75-FE66-074A-8AE5-FEB058B712B9}"/>
                </a:ext>
              </a:extLst>
            </p:cNvPr>
            <p:cNvSpPr txBox="1"/>
            <p:nvPr/>
          </p:nvSpPr>
          <p:spPr>
            <a:xfrm>
              <a:off x="8258174" y="585950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2400" dirty="0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공용공간</a:t>
              </a:r>
            </a:p>
          </p:txBody>
        </p:sp>
        <p:cxnSp>
          <p:nvCxnSpPr>
            <p:cNvPr id="11" name="꺾인 연결선[E] 10">
              <a:extLst>
                <a:ext uri="{FF2B5EF4-FFF2-40B4-BE49-F238E27FC236}">
                  <a16:creationId xmlns:a16="http://schemas.microsoft.com/office/drawing/2014/main" id="{4C86E310-B542-DF4C-A7A2-FA6AFFEDA9AC}"/>
                </a:ext>
              </a:extLst>
            </p:cNvPr>
            <p:cNvCxnSpPr>
              <a:cxnSpLocks/>
              <a:stCxn id="10" idx="1"/>
              <a:endCxn id="10" idx="3"/>
            </p:cNvCxnSpPr>
            <p:nvPr/>
          </p:nvCxnSpPr>
          <p:spPr>
            <a:xfrm rot="10800000" flipH="1">
              <a:off x="8258174" y="816783"/>
              <a:ext cx="1306768" cy="12700"/>
            </a:xfrm>
            <a:prstGeom prst="bentConnector5">
              <a:avLst>
                <a:gd name="adj1" fmla="val -50294"/>
                <a:gd name="adj2" fmla="val -20907425"/>
                <a:gd name="adj3" fmla="val 1557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[E] 11">
              <a:extLst>
                <a:ext uri="{FF2B5EF4-FFF2-40B4-BE49-F238E27FC236}">
                  <a16:creationId xmlns:a16="http://schemas.microsoft.com/office/drawing/2014/main" id="{CB9387A4-897D-AF4B-9AD0-D3B01F541ED7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 rot="10800000" flipH="1">
              <a:off x="8086512" y="1175597"/>
              <a:ext cx="1672253" cy="12700"/>
            </a:xfrm>
            <a:prstGeom prst="bentConnector5">
              <a:avLst>
                <a:gd name="adj1" fmla="val -13670"/>
                <a:gd name="adj2" fmla="val -7199764"/>
                <a:gd name="adj3" fmla="val 11452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8458BA-3CE1-094D-8FA5-4BAFD744D7C1}"/>
                </a:ext>
              </a:extLst>
            </p:cNvPr>
            <p:cNvSpPr txBox="1"/>
            <p:nvPr/>
          </p:nvSpPr>
          <p:spPr>
            <a:xfrm>
              <a:off x="8086513" y="975542"/>
              <a:ext cx="1672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 err="1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person_count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526AEE74-7850-0040-86F0-B55AE98F728F}"/>
                </a:ext>
              </a:extLst>
            </p:cNvPr>
            <p:cNvCxnSpPr>
              <a:cxnSpLocks/>
              <a:stCxn id="42" idx="1"/>
              <a:endCxn id="42" idx="3"/>
            </p:cNvCxnSpPr>
            <p:nvPr/>
          </p:nvCxnSpPr>
          <p:spPr>
            <a:xfrm rot="10800000" flipH="1">
              <a:off x="8291836" y="2358477"/>
              <a:ext cx="1273105" cy="12700"/>
            </a:xfrm>
            <a:prstGeom prst="bentConnector5">
              <a:avLst>
                <a:gd name="adj1" fmla="val -33668"/>
                <a:gd name="adj2" fmla="val -7199764"/>
                <a:gd name="adj3" fmla="val 13479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9916C4-6186-D748-9B86-E80C9DA34903}"/>
                </a:ext>
              </a:extLst>
            </p:cNvPr>
            <p:cNvSpPr txBox="1"/>
            <p:nvPr/>
          </p:nvSpPr>
          <p:spPr>
            <a:xfrm>
              <a:off x="8291837" y="2158422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dirty="0" err="1">
                  <a:latin typeface="GyeonggiBatang Regular" panose="02020503020101020101" pitchFamily="18" charset="-127"/>
                  <a:ea typeface="GyeonggiBatang Regular" panose="02020503020101020101" pitchFamily="18" charset="-127"/>
                </a:rPr>
                <a:t>get_count</a:t>
              </a:r>
              <a:endParaRPr kumimoji="1" lang="ko-Kore-KR" altLang="en-US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DC998BC-A659-9F43-8B05-2A2C3AC9DD6D}"/>
              </a:ext>
            </a:extLst>
          </p:cNvPr>
          <p:cNvSpPr txBox="1"/>
          <p:nvPr/>
        </p:nvSpPr>
        <p:spPr>
          <a:xfrm>
            <a:off x="8733323" y="25523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D3802E-24E1-714B-A8EE-AFF6B9E03B1A}"/>
              </a:ext>
            </a:extLst>
          </p:cNvPr>
          <p:cNvSpPr/>
          <p:nvPr/>
        </p:nvSpPr>
        <p:spPr>
          <a:xfrm>
            <a:off x="490229" y="1695057"/>
            <a:ext cx="5338735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" altLang="ko-Kore-KR" sz="2000" dirty="0">
              <a:solidFill>
                <a:srgbClr val="CC7832"/>
              </a:solidFill>
              <a:effectLst/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  <a:p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public static void </a:t>
            </a:r>
            <a:r>
              <a:rPr lang="en" altLang="ko-Kore-KR" sz="2000" dirty="0">
                <a:solidFill>
                  <a:srgbClr val="FFC66D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main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(String[]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args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) {</a:t>
            </a:r>
            <a:b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Person p1 =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new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Person()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System.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out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.println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(p1.</a:t>
            </a:r>
            <a:r>
              <a:rPr lang="en" altLang="ko-Kore-KR" sz="2000" i="1" dirty="0"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get_count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())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 p2 = 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new 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Person()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System.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out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.println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(p2.</a:t>
            </a:r>
            <a:r>
              <a:rPr lang="en" altLang="ko-Kore-KR" sz="2000" i="1" dirty="0"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get_count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())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System.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out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.println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(p1.</a:t>
            </a:r>
            <a:r>
              <a:rPr lang="en" altLang="ko-Kore-KR" sz="2000" i="1" dirty="0"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get_count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())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    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System.</a:t>
            </a:r>
            <a:r>
              <a:rPr lang="en" altLang="ko-Kore-KR" sz="2000" i="1" dirty="0" err="1">
                <a:solidFill>
                  <a:srgbClr val="9876AA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out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.println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</a:t>
            </a:r>
            <a:r>
              <a:rPr lang="en" altLang="ko-Kore-KR" sz="2000" dirty="0" err="1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Person.</a:t>
            </a:r>
            <a:r>
              <a:rPr lang="en" altLang="ko-Kore-KR" sz="2000" i="1" dirty="0" err="1"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get_count</a:t>
            </a: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())</a:t>
            </a:r>
            <a: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;</a:t>
            </a:r>
            <a:br>
              <a:rPr lang="en" altLang="ko-Kore-KR" sz="2000" dirty="0">
                <a:solidFill>
                  <a:srgbClr val="CC7832"/>
                </a:solidFill>
                <a:effectLst/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</a:br>
            <a:r>
              <a:rPr lang="en" altLang="ko-Kore-KR" sz="2000" dirty="0">
                <a:latin typeface="GyeonggiBatang Regular" panose="02020503020101020101" pitchFamily="18" charset="-127"/>
                <a:ea typeface="GyeonggiBatang Regular" panose="02020503020101020101" pitchFamily="18" charset="-127"/>
              </a:rPr>
              <a:t>}</a:t>
            </a:r>
          </a:p>
          <a:p>
            <a:endParaRPr lang="ko-Kore-KR" altLang="en-US" sz="2000" dirty="0">
              <a:latin typeface="GyeonggiBatang Regular" panose="02020503020101020101" pitchFamily="18" charset="-127"/>
              <a:ea typeface="GyeonggiBatang Regular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A617B-5B2B-EB42-B514-19FA75888C85}"/>
              </a:ext>
            </a:extLst>
          </p:cNvPr>
          <p:cNvSpPr txBox="1"/>
          <p:nvPr/>
        </p:nvSpPr>
        <p:spPr>
          <a:xfrm>
            <a:off x="8718311" y="1433813"/>
            <a:ext cx="388248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2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964C06-5595-8646-9B94-ACBE9DDF543A}"/>
              </a:ext>
            </a:extLst>
          </p:cNvPr>
          <p:cNvSpPr txBox="1"/>
          <p:nvPr/>
        </p:nvSpPr>
        <p:spPr>
          <a:xfrm>
            <a:off x="8773294" y="2572780"/>
            <a:ext cx="388248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2</a:t>
            </a:r>
            <a:endParaRPr kumimoji="1" lang="ko-Kore-KR" altLang="en-US" sz="2800" b="1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67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2935D6-D181-40F1-A3D5-5D4EFC79EB35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241E-6B34-4D1B-973F-A32F22FBF14A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E30690-1FF1-4D70-92B4-3FFB9AD281B0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A217F9-5C5D-466C-B951-F8864285773C}"/>
              </a:ext>
            </a:extLst>
          </p:cNvPr>
          <p:cNvSpPr/>
          <p:nvPr/>
        </p:nvSpPr>
        <p:spPr>
          <a:xfrm>
            <a:off x="6259231" y="3079179"/>
            <a:ext cx="1457901" cy="14579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8555DC-9F28-4C59-8E42-AA6BF5BEF903}"/>
              </a:ext>
            </a:extLst>
          </p:cNvPr>
          <p:cNvSpPr/>
          <p:nvPr/>
        </p:nvSpPr>
        <p:spPr>
          <a:xfrm>
            <a:off x="4893548" y="2547507"/>
            <a:ext cx="564276" cy="564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FB620-5001-4238-A9C4-8D0B652B71B9}"/>
              </a:ext>
            </a:extLst>
          </p:cNvPr>
          <p:cNvSpPr txBox="1"/>
          <p:nvPr/>
        </p:nvSpPr>
        <p:spPr>
          <a:xfrm>
            <a:off x="5077177" y="2551837"/>
            <a:ext cx="3156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THAN</a:t>
            </a:r>
          </a:p>
          <a:p>
            <a:r>
              <a:rPr lang="en-US" altLang="ko-KR" sz="5400" spc="700" dirty="0">
                <a:solidFill>
                  <a:srgbClr val="FFC000"/>
                </a:solidFill>
                <a:latin typeface="Impact" panose="020B0806030902050204" pitchFamily="34" charset="0"/>
              </a:rPr>
              <a:t>KYOU</a:t>
            </a:r>
            <a:endParaRPr lang="ko-KR" altLang="en-US" sz="5400" spc="7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9378C-7DDD-49D7-B4A8-841A6F3F89FC}"/>
              </a:ext>
            </a:extLst>
          </p:cNvPr>
          <p:cNvSpPr/>
          <p:nvPr/>
        </p:nvSpPr>
        <p:spPr>
          <a:xfrm>
            <a:off x="158602" y="5833013"/>
            <a:ext cx="10639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DESIGN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CREATOR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CONSULTER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72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C4712BED-D13B-43DE-96AB-CEB235D6A6B9}"/>
              </a:ext>
            </a:extLst>
          </p:cNvPr>
          <p:cNvSpPr/>
          <p:nvPr/>
        </p:nvSpPr>
        <p:spPr>
          <a:xfrm>
            <a:off x="1461311" y="2569305"/>
            <a:ext cx="434676" cy="4346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9C4469-3D29-46A8-8B23-CF0927874AA5}"/>
              </a:ext>
            </a:extLst>
          </p:cNvPr>
          <p:cNvSpPr/>
          <p:nvPr/>
        </p:nvSpPr>
        <p:spPr>
          <a:xfrm>
            <a:off x="2282836" y="4303425"/>
            <a:ext cx="1457901" cy="14579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B72E3-6388-214E-B3DC-C9E04C0493C6}"/>
              </a:ext>
            </a:extLst>
          </p:cNvPr>
          <p:cNvSpPr/>
          <p:nvPr/>
        </p:nvSpPr>
        <p:spPr>
          <a:xfrm>
            <a:off x="1111044" y="1087175"/>
            <a:ext cx="3619902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pc="700" dirty="0">
                <a:latin typeface="Impact" panose="020B0806030902050204" pitchFamily="34" charset="0"/>
              </a:rPr>
              <a:t>static</a:t>
            </a:r>
          </a:p>
          <a:p>
            <a:endParaRPr lang="en-US" altLang="ko-KR" sz="4800" spc="700" dirty="0">
              <a:latin typeface="Impact" panose="020B0806030902050204" pitchFamily="34" charset="0"/>
            </a:endParaRPr>
          </a:p>
          <a:p>
            <a:r>
              <a:rPr lang="en-US" altLang="ko-KR" sz="9600" spc="700" dirty="0">
                <a:latin typeface="Impact" panose="020B0806030902050204" pitchFamily="34" charset="0"/>
              </a:rPr>
              <a:t>non-</a:t>
            </a:r>
          </a:p>
          <a:p>
            <a:r>
              <a:rPr lang="en-US" altLang="ko-KR" sz="9600" spc="700" dirty="0">
                <a:latin typeface="Impact" panose="020B0806030902050204" pitchFamily="34" charset="0"/>
              </a:rPr>
              <a:t>static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0CAE5-37B1-4C28-B477-117916F42C4C}"/>
              </a:ext>
            </a:extLst>
          </p:cNvPr>
          <p:cNvGrpSpPr/>
          <p:nvPr/>
        </p:nvGrpSpPr>
        <p:grpSpPr>
          <a:xfrm>
            <a:off x="1111044" y="2075651"/>
            <a:ext cx="2060870" cy="1569660"/>
            <a:chOff x="7312163" y="1917951"/>
            <a:chExt cx="2060870" cy="15696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C1EC8-EAE8-433C-86E5-FB0CCC5EAFC7}"/>
                </a:ext>
              </a:extLst>
            </p:cNvPr>
            <p:cNvSpPr/>
            <p:nvPr/>
          </p:nvSpPr>
          <p:spPr>
            <a:xfrm>
              <a:off x="7704913" y="246681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STATIC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3953C5-0A0A-4CA0-B8B3-F71BA96C3117}"/>
                </a:ext>
              </a:extLst>
            </p:cNvPr>
            <p:cNvSpPr/>
            <p:nvPr/>
          </p:nvSpPr>
          <p:spPr>
            <a:xfrm>
              <a:off x="7312163" y="1917951"/>
              <a:ext cx="52290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600" spc="700" dirty="0">
                  <a:latin typeface="Impact" panose="020B0806030902050204" pitchFamily="34" charset="0"/>
                </a:rPr>
                <a:t>;</a:t>
              </a:r>
              <a:endParaRPr lang="ko-KR" altLang="en-US" sz="9600" spc="700" dirty="0">
                <a:latin typeface="Impact" panose="020B080603090205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98A14B-0ADB-470D-8221-6AC67D662C0A}"/>
                </a:ext>
              </a:extLst>
            </p:cNvPr>
            <p:cNvSpPr/>
            <p:nvPr/>
          </p:nvSpPr>
          <p:spPr>
            <a:xfrm>
              <a:off x="7704913" y="2662255"/>
              <a:ext cx="16681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STATIC&amp;NON-STATIC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7E60F0-F94B-4297-AACF-1353D01B682C}"/>
                </a:ext>
              </a:extLst>
            </p:cNvPr>
            <p:cNvSpPr/>
            <p:nvPr/>
          </p:nvSpPr>
          <p:spPr>
            <a:xfrm>
              <a:off x="7704913" y="285769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APPLY CODE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4AD3B7-9B76-495D-AF32-0E8EEA66FC53}"/>
                </a:ext>
              </a:extLst>
            </p:cNvPr>
            <p:cNvSpPr/>
            <p:nvPr/>
          </p:nvSpPr>
          <p:spPr>
            <a:xfrm>
              <a:off x="7704913" y="3053134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END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4177D-C213-41B7-8A2A-5CF4605D3A42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99CB-5762-4360-A66B-DB2576EDD4D3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9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C4712BED-D13B-43DE-96AB-CEB235D6A6B9}"/>
              </a:ext>
            </a:extLst>
          </p:cNvPr>
          <p:cNvSpPr/>
          <p:nvPr/>
        </p:nvSpPr>
        <p:spPr>
          <a:xfrm>
            <a:off x="1461311" y="2569305"/>
            <a:ext cx="434676" cy="4346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9C4469-3D29-46A8-8B23-CF0927874AA5}"/>
              </a:ext>
            </a:extLst>
          </p:cNvPr>
          <p:cNvSpPr/>
          <p:nvPr/>
        </p:nvSpPr>
        <p:spPr>
          <a:xfrm>
            <a:off x="2282836" y="4303425"/>
            <a:ext cx="1457901" cy="14579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B72E3-6388-214E-B3DC-C9E04C0493C6}"/>
              </a:ext>
            </a:extLst>
          </p:cNvPr>
          <p:cNvSpPr/>
          <p:nvPr/>
        </p:nvSpPr>
        <p:spPr>
          <a:xfrm>
            <a:off x="1111044" y="1087175"/>
            <a:ext cx="3619902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pc="700" dirty="0">
                <a:latin typeface="Impact" panose="020B0806030902050204" pitchFamily="34" charset="0"/>
              </a:rPr>
              <a:t>static</a:t>
            </a:r>
          </a:p>
          <a:p>
            <a:endParaRPr lang="en-US" altLang="ko-KR" sz="4800" spc="700" dirty="0">
              <a:latin typeface="Impact" panose="020B0806030902050204" pitchFamily="34" charset="0"/>
            </a:endParaRPr>
          </a:p>
          <a:p>
            <a:r>
              <a:rPr lang="en-US" altLang="ko-KR" sz="9600" spc="700" dirty="0">
                <a:latin typeface="Impact" panose="020B0806030902050204" pitchFamily="34" charset="0"/>
              </a:rPr>
              <a:t>non-</a:t>
            </a:r>
          </a:p>
          <a:p>
            <a:r>
              <a:rPr lang="en-US" altLang="ko-KR" sz="9600" spc="700" dirty="0">
                <a:latin typeface="Impact" panose="020B0806030902050204" pitchFamily="34" charset="0"/>
              </a:rPr>
              <a:t>static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0CAE5-37B1-4C28-B477-117916F42C4C}"/>
              </a:ext>
            </a:extLst>
          </p:cNvPr>
          <p:cNvGrpSpPr/>
          <p:nvPr/>
        </p:nvGrpSpPr>
        <p:grpSpPr>
          <a:xfrm>
            <a:off x="1111044" y="2075651"/>
            <a:ext cx="2060870" cy="1569660"/>
            <a:chOff x="7312163" y="1917951"/>
            <a:chExt cx="2060870" cy="15696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C1EC8-EAE8-433C-86E5-FB0CCC5EAFC7}"/>
                </a:ext>
              </a:extLst>
            </p:cNvPr>
            <p:cNvSpPr/>
            <p:nvPr/>
          </p:nvSpPr>
          <p:spPr>
            <a:xfrm>
              <a:off x="7704913" y="246681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STATIC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3953C5-0A0A-4CA0-B8B3-F71BA96C3117}"/>
                </a:ext>
              </a:extLst>
            </p:cNvPr>
            <p:cNvSpPr/>
            <p:nvPr/>
          </p:nvSpPr>
          <p:spPr>
            <a:xfrm>
              <a:off x="7312163" y="1917951"/>
              <a:ext cx="52290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600" spc="700" dirty="0">
                  <a:latin typeface="Impact" panose="020B0806030902050204" pitchFamily="34" charset="0"/>
                </a:rPr>
                <a:t>;</a:t>
              </a:r>
              <a:endParaRPr lang="ko-KR" altLang="en-US" sz="9600" spc="700" dirty="0">
                <a:latin typeface="Impact" panose="020B080603090205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98A14B-0ADB-470D-8221-6AC67D662C0A}"/>
                </a:ext>
              </a:extLst>
            </p:cNvPr>
            <p:cNvSpPr/>
            <p:nvPr/>
          </p:nvSpPr>
          <p:spPr>
            <a:xfrm>
              <a:off x="7704913" y="2662255"/>
              <a:ext cx="16681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STATIC&amp;NON-STATIC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7E60F0-F94B-4297-AACF-1353D01B682C}"/>
                </a:ext>
              </a:extLst>
            </p:cNvPr>
            <p:cNvSpPr/>
            <p:nvPr/>
          </p:nvSpPr>
          <p:spPr>
            <a:xfrm>
              <a:off x="7704913" y="285769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APPLY CODE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4AD3B7-9B76-495D-AF32-0E8EEA66FC53}"/>
                </a:ext>
              </a:extLst>
            </p:cNvPr>
            <p:cNvSpPr/>
            <p:nvPr/>
          </p:nvSpPr>
          <p:spPr>
            <a:xfrm>
              <a:off x="7704913" y="3053134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END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4177D-C213-41B7-8A2A-5CF4605D3A42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99CB-5762-4360-A66B-DB2576EDD4D3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D0033B-B2B2-294E-A1EE-9CC7C514A511}"/>
              </a:ext>
            </a:extLst>
          </p:cNvPr>
          <p:cNvGrpSpPr/>
          <p:nvPr/>
        </p:nvGrpSpPr>
        <p:grpSpPr>
          <a:xfrm>
            <a:off x="10245303" y="884255"/>
            <a:ext cx="964641" cy="964641"/>
            <a:chOff x="8013505" y="1245996"/>
            <a:chExt cx="964641" cy="964641"/>
          </a:xfrm>
        </p:grpSpPr>
        <p:cxnSp>
          <p:nvCxnSpPr>
            <p:cNvPr id="33" name="직선 연결선 9">
              <a:extLst>
                <a:ext uri="{FF2B5EF4-FFF2-40B4-BE49-F238E27FC236}">
                  <a16:creationId xmlns:a16="http://schemas.microsoft.com/office/drawing/2014/main" id="{AE66C29E-CF9C-5246-B85B-C0705169DC94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13">
              <a:extLst>
                <a:ext uri="{FF2B5EF4-FFF2-40B4-BE49-F238E27FC236}">
                  <a16:creationId xmlns:a16="http://schemas.microsoft.com/office/drawing/2014/main" id="{CE3656B0-DAA2-6547-BF75-9CBF7E3F25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7372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63D0C9-1E9D-5F43-B292-C48836047157}"/>
              </a:ext>
            </a:extLst>
          </p:cNvPr>
          <p:cNvGrpSpPr/>
          <p:nvPr/>
        </p:nvGrpSpPr>
        <p:grpSpPr>
          <a:xfrm rot="5400000">
            <a:off x="10205109" y="5044272"/>
            <a:ext cx="964641" cy="964641"/>
            <a:chOff x="8013505" y="1245996"/>
            <a:chExt cx="964641" cy="964641"/>
          </a:xfrm>
        </p:grpSpPr>
        <p:cxnSp>
          <p:nvCxnSpPr>
            <p:cNvPr id="37" name="직선 연결선 18">
              <a:extLst>
                <a:ext uri="{FF2B5EF4-FFF2-40B4-BE49-F238E27FC236}">
                  <a16:creationId xmlns:a16="http://schemas.microsoft.com/office/drawing/2014/main" id="{8C76D0AF-544C-044D-82A8-381F4302FD9B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19">
              <a:extLst>
                <a:ext uri="{FF2B5EF4-FFF2-40B4-BE49-F238E27FC236}">
                  <a16:creationId xmlns:a16="http://schemas.microsoft.com/office/drawing/2014/main" id="{8B86C448-EF4D-0A4C-8F91-BC8E7909C6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66C57F-FF60-C84F-8AF1-8675F9AFE88F}"/>
              </a:ext>
            </a:extLst>
          </p:cNvPr>
          <p:cNvGrpSpPr/>
          <p:nvPr/>
        </p:nvGrpSpPr>
        <p:grpSpPr>
          <a:xfrm flipH="1">
            <a:off x="6868538" y="884255"/>
            <a:ext cx="964641" cy="964641"/>
            <a:chOff x="8014025" y="1245996"/>
            <a:chExt cx="964641" cy="964641"/>
          </a:xfrm>
        </p:grpSpPr>
        <p:cxnSp>
          <p:nvCxnSpPr>
            <p:cNvPr id="40" name="직선 연결선 21">
              <a:extLst>
                <a:ext uri="{FF2B5EF4-FFF2-40B4-BE49-F238E27FC236}">
                  <a16:creationId xmlns:a16="http://schemas.microsoft.com/office/drawing/2014/main" id="{47CF397C-A4F5-6248-861B-7BEEBB22D196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22">
              <a:extLst>
                <a:ext uri="{FF2B5EF4-FFF2-40B4-BE49-F238E27FC236}">
                  <a16:creationId xmlns:a16="http://schemas.microsoft.com/office/drawing/2014/main" id="{A224E4B6-4DCF-034C-9A74-2AFC22B884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6346" y="773729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8203332-7D28-F04D-B089-4C2011C7BD2D}"/>
              </a:ext>
            </a:extLst>
          </p:cNvPr>
          <p:cNvGrpSpPr/>
          <p:nvPr/>
        </p:nvGrpSpPr>
        <p:grpSpPr>
          <a:xfrm rot="16200000" flipH="1">
            <a:off x="6889157" y="5044272"/>
            <a:ext cx="964641" cy="964641"/>
            <a:chOff x="8013505" y="1235950"/>
            <a:chExt cx="964641" cy="964641"/>
          </a:xfrm>
        </p:grpSpPr>
        <p:cxnSp>
          <p:nvCxnSpPr>
            <p:cNvPr id="43" name="직선 연결선 24">
              <a:extLst>
                <a:ext uri="{FF2B5EF4-FFF2-40B4-BE49-F238E27FC236}">
                  <a16:creationId xmlns:a16="http://schemas.microsoft.com/office/drawing/2014/main" id="{5D066C87-5090-8743-955C-BB90A2249081}"/>
                </a:ext>
              </a:extLst>
            </p:cNvPr>
            <p:cNvCxnSpPr/>
            <p:nvPr/>
          </p:nvCxnSpPr>
          <p:spPr>
            <a:xfrm>
              <a:off x="8941131" y="1235950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25">
              <a:extLst>
                <a:ext uri="{FF2B5EF4-FFF2-40B4-BE49-F238E27FC236}">
                  <a16:creationId xmlns:a16="http://schemas.microsoft.com/office/drawing/2014/main" id="{B0E48736-7CBF-624B-82BF-AA769279F7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517F10D-F23E-8E42-8DEE-868A0D53F21D}"/>
              </a:ext>
            </a:extLst>
          </p:cNvPr>
          <p:cNvSpPr txBox="1"/>
          <p:nvPr/>
        </p:nvSpPr>
        <p:spPr>
          <a:xfrm>
            <a:off x="7015288" y="2692229"/>
            <a:ext cx="404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STATIC</a:t>
            </a:r>
            <a:endParaRPr lang="ko-KR" altLang="en-US" sz="72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cxnSp>
        <p:nvCxnSpPr>
          <p:cNvPr id="47" name="직선 연결선 19">
            <a:extLst>
              <a:ext uri="{FF2B5EF4-FFF2-40B4-BE49-F238E27FC236}">
                <a16:creationId xmlns:a16="http://schemas.microsoft.com/office/drawing/2014/main" id="{29FA5215-4CD1-A445-9144-86DCCA59AA79}"/>
              </a:ext>
            </a:extLst>
          </p:cNvPr>
          <p:cNvCxnSpPr/>
          <p:nvPr/>
        </p:nvCxnSpPr>
        <p:spPr>
          <a:xfrm>
            <a:off x="5642255" y="1536539"/>
            <a:ext cx="0" cy="37849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D352865-3135-864E-B19C-BC79B6520C04}"/>
              </a:ext>
            </a:extLst>
          </p:cNvPr>
          <p:cNvSpPr txBox="1"/>
          <p:nvPr/>
        </p:nvSpPr>
        <p:spPr>
          <a:xfrm>
            <a:off x="8418718" y="284090"/>
            <a:ext cx="1241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01</a:t>
            </a:r>
            <a:endParaRPr lang="ko-KR" altLang="en-US" sz="72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66F6D6-22E3-44D6-9E47-9ACB54C0645D}"/>
              </a:ext>
            </a:extLst>
          </p:cNvPr>
          <p:cNvGrpSpPr/>
          <p:nvPr/>
        </p:nvGrpSpPr>
        <p:grpSpPr>
          <a:xfrm>
            <a:off x="7300072" y="884255"/>
            <a:ext cx="964641" cy="964641"/>
            <a:chOff x="8013505" y="1245996"/>
            <a:chExt cx="964641" cy="96464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C124160-37AD-4B21-9921-2FDE46695AD2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7A968DB-B5E3-4859-A466-D38B681332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7372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7F3DC7-474B-42DD-9307-AB089529A9BA}"/>
              </a:ext>
            </a:extLst>
          </p:cNvPr>
          <p:cNvGrpSpPr/>
          <p:nvPr/>
        </p:nvGrpSpPr>
        <p:grpSpPr>
          <a:xfrm rot="5400000">
            <a:off x="7259878" y="5044272"/>
            <a:ext cx="964641" cy="964641"/>
            <a:chOff x="8013505" y="1245996"/>
            <a:chExt cx="964641" cy="964641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A59FB92-6A61-44E1-93AA-D6DABFC96F07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BC59B4-77D3-49F2-B51F-68E9FAEB5D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06DC02-8EB5-4908-9D8A-7A4324AD6FA9}"/>
              </a:ext>
            </a:extLst>
          </p:cNvPr>
          <p:cNvGrpSpPr/>
          <p:nvPr/>
        </p:nvGrpSpPr>
        <p:grpSpPr>
          <a:xfrm flipH="1">
            <a:off x="3923307" y="884255"/>
            <a:ext cx="964641" cy="964641"/>
            <a:chOff x="8014025" y="1245996"/>
            <a:chExt cx="964641" cy="96464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2FB966-48CF-483E-A949-E3AB9F9F2E15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DAFB114-7A66-463B-884C-D768E1D745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6346" y="773729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434E59-C3E6-4453-9DC6-188815E36CAC}"/>
              </a:ext>
            </a:extLst>
          </p:cNvPr>
          <p:cNvGrpSpPr/>
          <p:nvPr/>
        </p:nvGrpSpPr>
        <p:grpSpPr>
          <a:xfrm rot="16200000" flipH="1">
            <a:off x="3943926" y="5044272"/>
            <a:ext cx="964641" cy="964641"/>
            <a:chOff x="8013505" y="1235950"/>
            <a:chExt cx="964641" cy="964641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1211B04-C660-4B80-B5EF-E4D016A155B8}"/>
                </a:ext>
              </a:extLst>
            </p:cNvPr>
            <p:cNvCxnSpPr/>
            <p:nvPr/>
          </p:nvCxnSpPr>
          <p:spPr>
            <a:xfrm>
              <a:off x="8941131" y="1235950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B0FBF4E-25A9-4AAD-9C68-3DEA368466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C315F5-A0A2-4C7A-9034-05D18A32B172}"/>
              </a:ext>
            </a:extLst>
          </p:cNvPr>
          <p:cNvSpPr txBox="1"/>
          <p:nvPr/>
        </p:nvSpPr>
        <p:spPr>
          <a:xfrm>
            <a:off x="4786923" y="1848896"/>
            <a:ext cx="261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Beacon" pitchFamily="2" charset="0"/>
              </a:rPr>
              <a:t>STATIC</a:t>
            </a:r>
            <a:endParaRPr lang="ko-KR" altLang="en-US" sz="7200" dirty="0">
              <a:solidFill>
                <a:srgbClr val="FFC000"/>
              </a:solidFill>
              <a:latin typeface="Beacon" pitchFamily="2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C62018-47A3-4FEA-8D3D-01E000A445FA}"/>
              </a:ext>
            </a:extLst>
          </p:cNvPr>
          <p:cNvSpPr/>
          <p:nvPr/>
        </p:nvSpPr>
        <p:spPr>
          <a:xfrm>
            <a:off x="4044796" y="3669073"/>
            <a:ext cx="4102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GyeonggiTitleV Bold" panose="02020803020101020101" pitchFamily="18" charset="-127"/>
                <a:ea typeface="GyeonggiTitleV Bold" panose="02020803020101020101" pitchFamily="18" charset="-127"/>
              </a:rPr>
              <a:t>모든 인스턴스에서 공통적으로 사용하는 것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GyeonggiTitleV Bold" panose="02020803020101020101" pitchFamily="18" charset="-127"/>
              <a:ea typeface="GyeonggiTitle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6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아이콘 538657 - 무료 다운로드 - illustAC">
            <a:extLst>
              <a:ext uri="{FF2B5EF4-FFF2-40B4-BE49-F238E27FC236}">
                <a16:creationId xmlns:a16="http://schemas.microsoft.com/office/drawing/2014/main" id="{088AEB8E-FA3A-F240-8E85-0236515B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" y="702336"/>
            <a:ext cx="6447295" cy="57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6A13A5BD-4390-A340-AC12-6415D66D0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9" t="478" r="28473" b="76250"/>
          <a:stretch/>
        </p:blipFill>
        <p:spPr bwMode="auto">
          <a:xfrm>
            <a:off x="3708580" y="4448034"/>
            <a:ext cx="1300162" cy="15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79709265-D063-7D41-9759-A5E39ECB7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130" r="79237" b="76598"/>
          <a:stretch/>
        </p:blipFill>
        <p:spPr bwMode="auto">
          <a:xfrm>
            <a:off x="1963202" y="4220181"/>
            <a:ext cx="1300162" cy="18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60383DBF-97B3-1646-8BD0-32617B9FF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130" r="79237" b="76598"/>
          <a:stretch/>
        </p:blipFill>
        <p:spPr bwMode="auto">
          <a:xfrm>
            <a:off x="7018440" y="1213652"/>
            <a:ext cx="1300162" cy="18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EB44553E-6AE1-6644-BEFB-DD94FA13D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9" t="478" r="28473" b="76250"/>
          <a:stretch/>
        </p:blipFill>
        <p:spPr bwMode="auto">
          <a:xfrm>
            <a:off x="7031753" y="3843204"/>
            <a:ext cx="1300162" cy="15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37694C-D026-874E-B408-0DCE1904B5FC}"/>
              </a:ext>
            </a:extLst>
          </p:cNvPr>
          <p:cNvSpPr txBox="1"/>
          <p:nvPr/>
        </p:nvSpPr>
        <p:spPr>
          <a:xfrm>
            <a:off x="8928635" y="1729551"/>
            <a:ext cx="1936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이름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:</a:t>
            </a:r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 김문기</a:t>
            </a:r>
            <a:endParaRPr kumimoji="1" lang="en-US" altLang="ko-KR" sz="2400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  <a:p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나이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:</a:t>
            </a:r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21</a:t>
            </a:r>
          </a:p>
          <a:p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키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:</a:t>
            </a:r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70B41-32E2-F24F-B256-E616D060181E}"/>
              </a:ext>
            </a:extLst>
          </p:cNvPr>
          <p:cNvSpPr txBox="1"/>
          <p:nvPr/>
        </p:nvSpPr>
        <p:spPr>
          <a:xfrm>
            <a:off x="8928635" y="4070963"/>
            <a:ext cx="1936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이름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:</a:t>
            </a:r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 노윤지</a:t>
            </a:r>
            <a:endParaRPr kumimoji="1" lang="en-US" altLang="ko-KR" sz="2400" dirty="0">
              <a:latin typeface="BareunBatangOTFB" panose="02000300000000000000" pitchFamily="2" charset="-127"/>
              <a:ea typeface="BareunBatangOTFB" panose="02000300000000000000" pitchFamily="2" charset="-127"/>
            </a:endParaRPr>
          </a:p>
          <a:p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나이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:</a:t>
            </a:r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22</a:t>
            </a:r>
          </a:p>
          <a:p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키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:</a:t>
            </a:r>
            <a:r>
              <a:rPr kumimoji="1" lang="ko-KR" altLang="en-US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 </a:t>
            </a:r>
            <a:r>
              <a:rPr kumimoji="1" lang="en-US" altLang="ko-KR" sz="2400" dirty="0">
                <a:latin typeface="BareunBatangOTFB" panose="02000300000000000000" pitchFamily="2" charset="-127"/>
                <a:ea typeface="BareunBatangOTFB" panose="02000300000000000000" pitchFamily="2" charset="-127"/>
              </a:rPr>
              <a:t>160</a:t>
            </a:r>
          </a:p>
        </p:txBody>
      </p:sp>
      <p:pic>
        <p:nvPicPr>
          <p:cNvPr id="10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B35BD0BE-F6C3-C44B-84C2-9DCAE8BB3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9" t="76231" r="28473" b="497"/>
          <a:stretch/>
        </p:blipFill>
        <p:spPr bwMode="auto">
          <a:xfrm>
            <a:off x="2829235" y="2624184"/>
            <a:ext cx="1300162" cy="15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DB7C1D-77BE-5643-B6E5-12344299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04" y="653684"/>
            <a:ext cx="9840791" cy="49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8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C4712BED-D13B-43DE-96AB-CEB235D6A6B9}"/>
              </a:ext>
            </a:extLst>
          </p:cNvPr>
          <p:cNvSpPr/>
          <p:nvPr/>
        </p:nvSpPr>
        <p:spPr>
          <a:xfrm>
            <a:off x="1461311" y="2569305"/>
            <a:ext cx="434676" cy="4346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9C4469-3D29-46A8-8B23-CF0927874AA5}"/>
              </a:ext>
            </a:extLst>
          </p:cNvPr>
          <p:cNvSpPr/>
          <p:nvPr/>
        </p:nvSpPr>
        <p:spPr>
          <a:xfrm>
            <a:off x="2282836" y="4303425"/>
            <a:ext cx="1457901" cy="14579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B72E3-6388-214E-B3DC-C9E04C0493C6}"/>
              </a:ext>
            </a:extLst>
          </p:cNvPr>
          <p:cNvSpPr/>
          <p:nvPr/>
        </p:nvSpPr>
        <p:spPr>
          <a:xfrm>
            <a:off x="1111044" y="1087175"/>
            <a:ext cx="3619902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600" spc="700" dirty="0">
                <a:latin typeface="Impact" panose="020B0806030902050204" pitchFamily="34" charset="0"/>
              </a:rPr>
              <a:t>static</a:t>
            </a:r>
          </a:p>
          <a:p>
            <a:endParaRPr lang="en-US" altLang="ko-KR" sz="4800" spc="700" dirty="0">
              <a:latin typeface="Impact" panose="020B0806030902050204" pitchFamily="34" charset="0"/>
            </a:endParaRPr>
          </a:p>
          <a:p>
            <a:r>
              <a:rPr lang="en-US" altLang="ko-KR" sz="9600" spc="700" dirty="0">
                <a:latin typeface="Impact" panose="020B0806030902050204" pitchFamily="34" charset="0"/>
              </a:rPr>
              <a:t>non-</a:t>
            </a:r>
          </a:p>
          <a:p>
            <a:r>
              <a:rPr lang="en-US" altLang="ko-KR" sz="9600" spc="700" dirty="0">
                <a:latin typeface="Impact" panose="020B0806030902050204" pitchFamily="34" charset="0"/>
              </a:rPr>
              <a:t>static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BD16C-7877-4F45-B10C-F1F687651A2F}"/>
              </a:ext>
            </a:extLst>
          </p:cNvPr>
          <p:cNvSpPr/>
          <p:nvPr/>
        </p:nvSpPr>
        <p:spPr>
          <a:xfrm>
            <a:off x="147376" y="153238"/>
            <a:ext cx="11897248" cy="65515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0CAE5-37B1-4C28-B477-117916F42C4C}"/>
              </a:ext>
            </a:extLst>
          </p:cNvPr>
          <p:cNvGrpSpPr/>
          <p:nvPr/>
        </p:nvGrpSpPr>
        <p:grpSpPr>
          <a:xfrm>
            <a:off x="1111044" y="2075651"/>
            <a:ext cx="2497842" cy="1569660"/>
            <a:chOff x="7312163" y="1917951"/>
            <a:chExt cx="2497842" cy="15696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C1EC8-EAE8-433C-86E5-FB0CCC5EAFC7}"/>
                </a:ext>
              </a:extLst>
            </p:cNvPr>
            <p:cNvSpPr/>
            <p:nvPr/>
          </p:nvSpPr>
          <p:spPr>
            <a:xfrm>
              <a:off x="7704913" y="246681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STATIC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3953C5-0A0A-4CA0-B8B3-F71BA96C3117}"/>
                </a:ext>
              </a:extLst>
            </p:cNvPr>
            <p:cNvSpPr/>
            <p:nvPr/>
          </p:nvSpPr>
          <p:spPr>
            <a:xfrm>
              <a:off x="7312163" y="1917951"/>
              <a:ext cx="52290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600" spc="700" dirty="0">
                  <a:latin typeface="Impact" panose="020B0806030902050204" pitchFamily="34" charset="0"/>
                </a:rPr>
                <a:t>;</a:t>
              </a:r>
              <a:endParaRPr lang="ko-KR" altLang="en-US" sz="9600" spc="700" dirty="0">
                <a:latin typeface="Impact" panose="020B080603090205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108F84-87B7-4F6E-ABE8-54B447FCE3CF}"/>
                </a:ext>
              </a:extLst>
            </p:cNvPr>
            <p:cNvSpPr/>
            <p:nvPr/>
          </p:nvSpPr>
          <p:spPr>
            <a:xfrm>
              <a:off x="9344916" y="2466815"/>
              <a:ext cx="4650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98A14B-0ADB-470D-8221-6AC67D662C0A}"/>
                </a:ext>
              </a:extLst>
            </p:cNvPr>
            <p:cNvSpPr/>
            <p:nvPr/>
          </p:nvSpPr>
          <p:spPr>
            <a:xfrm>
              <a:off x="7704913" y="2662255"/>
              <a:ext cx="16681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STATIC&amp;NON-STATIC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2BB395-3C3F-4BBE-BE56-F6F354F9F58C}"/>
                </a:ext>
              </a:extLst>
            </p:cNvPr>
            <p:cNvSpPr/>
            <p:nvPr/>
          </p:nvSpPr>
          <p:spPr>
            <a:xfrm>
              <a:off x="9344916" y="2662255"/>
              <a:ext cx="4650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7E60F0-F94B-4297-AACF-1353D01B682C}"/>
                </a:ext>
              </a:extLst>
            </p:cNvPr>
            <p:cNvSpPr/>
            <p:nvPr/>
          </p:nvSpPr>
          <p:spPr>
            <a:xfrm>
              <a:off x="7704913" y="2857695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APPLY CODE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891624-BEA1-417D-97F6-CF34FA67F1AE}"/>
                </a:ext>
              </a:extLst>
            </p:cNvPr>
            <p:cNvSpPr/>
            <p:nvPr/>
          </p:nvSpPr>
          <p:spPr>
            <a:xfrm>
              <a:off x="9344916" y="2857695"/>
              <a:ext cx="4650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4AD3B7-9B76-495D-AF32-0E8EEA66FC53}"/>
                </a:ext>
              </a:extLst>
            </p:cNvPr>
            <p:cNvSpPr/>
            <p:nvPr/>
          </p:nvSpPr>
          <p:spPr>
            <a:xfrm>
              <a:off x="7704913" y="3053134"/>
              <a:ext cx="13586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END</a:t>
              </a:r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F1264B-7AF0-412C-95CE-2DF131D2EE31}"/>
                </a:ext>
              </a:extLst>
            </p:cNvPr>
            <p:cNvSpPr/>
            <p:nvPr/>
          </p:nvSpPr>
          <p:spPr>
            <a:xfrm>
              <a:off x="9344916" y="3053134"/>
              <a:ext cx="46508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D4177D-C213-41B7-8A2A-5CF4605D3A42}"/>
              </a:ext>
            </a:extLst>
          </p:cNvPr>
          <p:cNvSpPr/>
          <p:nvPr/>
        </p:nvSpPr>
        <p:spPr>
          <a:xfrm rot="5400000">
            <a:off x="11328005" y="3363072"/>
            <a:ext cx="1055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2015 - 2017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D399CB-5762-4360-A66B-DB2576EDD4D3}"/>
              </a:ext>
            </a:extLst>
          </p:cNvPr>
          <p:cNvSpPr/>
          <p:nvPr/>
        </p:nvSpPr>
        <p:spPr>
          <a:xfrm>
            <a:off x="158602" y="256178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YOON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PORT</a:t>
            </a:r>
          </a:p>
          <a:p>
            <a:r>
              <a:rPr lang="en-US" altLang="ko-KR" sz="12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FOLIO</a:t>
            </a:r>
            <a:endParaRPr lang="ko-KR" altLang="en-US" sz="12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D0033B-B2B2-294E-A1EE-9CC7C514A511}"/>
              </a:ext>
            </a:extLst>
          </p:cNvPr>
          <p:cNvGrpSpPr/>
          <p:nvPr/>
        </p:nvGrpSpPr>
        <p:grpSpPr>
          <a:xfrm>
            <a:off x="10245303" y="884255"/>
            <a:ext cx="964641" cy="964641"/>
            <a:chOff x="8013505" y="1245996"/>
            <a:chExt cx="964641" cy="964641"/>
          </a:xfrm>
        </p:grpSpPr>
        <p:cxnSp>
          <p:nvCxnSpPr>
            <p:cNvPr id="33" name="직선 연결선 9">
              <a:extLst>
                <a:ext uri="{FF2B5EF4-FFF2-40B4-BE49-F238E27FC236}">
                  <a16:creationId xmlns:a16="http://schemas.microsoft.com/office/drawing/2014/main" id="{AE66C29E-CF9C-5246-B85B-C0705169DC94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13">
              <a:extLst>
                <a:ext uri="{FF2B5EF4-FFF2-40B4-BE49-F238E27FC236}">
                  <a16:creationId xmlns:a16="http://schemas.microsoft.com/office/drawing/2014/main" id="{CE3656B0-DAA2-6547-BF75-9CBF7E3F25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7372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63D0C9-1E9D-5F43-B292-C48836047157}"/>
              </a:ext>
            </a:extLst>
          </p:cNvPr>
          <p:cNvGrpSpPr/>
          <p:nvPr/>
        </p:nvGrpSpPr>
        <p:grpSpPr>
          <a:xfrm rot="5400000">
            <a:off x="10205109" y="5044272"/>
            <a:ext cx="964641" cy="964641"/>
            <a:chOff x="8013505" y="1245996"/>
            <a:chExt cx="964641" cy="964641"/>
          </a:xfrm>
        </p:grpSpPr>
        <p:cxnSp>
          <p:nvCxnSpPr>
            <p:cNvPr id="37" name="직선 연결선 18">
              <a:extLst>
                <a:ext uri="{FF2B5EF4-FFF2-40B4-BE49-F238E27FC236}">
                  <a16:creationId xmlns:a16="http://schemas.microsoft.com/office/drawing/2014/main" id="{8C76D0AF-544C-044D-82A8-381F4302FD9B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19">
              <a:extLst>
                <a:ext uri="{FF2B5EF4-FFF2-40B4-BE49-F238E27FC236}">
                  <a16:creationId xmlns:a16="http://schemas.microsoft.com/office/drawing/2014/main" id="{8B86C448-EF4D-0A4C-8F91-BC8E7909C6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66C57F-FF60-C84F-8AF1-8675F9AFE88F}"/>
              </a:ext>
            </a:extLst>
          </p:cNvPr>
          <p:cNvGrpSpPr/>
          <p:nvPr/>
        </p:nvGrpSpPr>
        <p:grpSpPr>
          <a:xfrm flipH="1">
            <a:off x="6868538" y="884255"/>
            <a:ext cx="964641" cy="964641"/>
            <a:chOff x="8014025" y="1245996"/>
            <a:chExt cx="964641" cy="964641"/>
          </a:xfrm>
        </p:grpSpPr>
        <p:cxnSp>
          <p:nvCxnSpPr>
            <p:cNvPr id="40" name="직선 연결선 21">
              <a:extLst>
                <a:ext uri="{FF2B5EF4-FFF2-40B4-BE49-F238E27FC236}">
                  <a16:creationId xmlns:a16="http://schemas.microsoft.com/office/drawing/2014/main" id="{47CF397C-A4F5-6248-861B-7BEEBB22D196}"/>
                </a:ext>
              </a:extLst>
            </p:cNvPr>
            <p:cNvCxnSpPr/>
            <p:nvPr/>
          </p:nvCxnSpPr>
          <p:spPr>
            <a:xfrm>
              <a:off x="8943034" y="1245996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22">
              <a:extLst>
                <a:ext uri="{FF2B5EF4-FFF2-40B4-BE49-F238E27FC236}">
                  <a16:creationId xmlns:a16="http://schemas.microsoft.com/office/drawing/2014/main" id="{A224E4B6-4DCF-034C-9A74-2AFC22B884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6346" y="773729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8203332-7D28-F04D-B089-4C2011C7BD2D}"/>
              </a:ext>
            </a:extLst>
          </p:cNvPr>
          <p:cNvGrpSpPr/>
          <p:nvPr/>
        </p:nvGrpSpPr>
        <p:grpSpPr>
          <a:xfrm rot="16200000" flipH="1">
            <a:off x="6889157" y="5044272"/>
            <a:ext cx="964641" cy="964641"/>
            <a:chOff x="8013505" y="1235950"/>
            <a:chExt cx="964641" cy="964641"/>
          </a:xfrm>
        </p:grpSpPr>
        <p:cxnSp>
          <p:nvCxnSpPr>
            <p:cNvPr id="43" name="직선 연결선 24">
              <a:extLst>
                <a:ext uri="{FF2B5EF4-FFF2-40B4-BE49-F238E27FC236}">
                  <a16:creationId xmlns:a16="http://schemas.microsoft.com/office/drawing/2014/main" id="{5D066C87-5090-8743-955C-BB90A2249081}"/>
                </a:ext>
              </a:extLst>
            </p:cNvPr>
            <p:cNvCxnSpPr/>
            <p:nvPr/>
          </p:nvCxnSpPr>
          <p:spPr>
            <a:xfrm>
              <a:off x="8941131" y="1235950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25">
              <a:extLst>
                <a:ext uri="{FF2B5EF4-FFF2-40B4-BE49-F238E27FC236}">
                  <a16:creationId xmlns:a16="http://schemas.microsoft.com/office/drawing/2014/main" id="{B0E48736-7CBF-624B-82BF-AA769279F7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826" y="763678"/>
              <a:ext cx="0" cy="964641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517F10D-F23E-8E42-8DEE-868A0D53F21D}"/>
              </a:ext>
            </a:extLst>
          </p:cNvPr>
          <p:cNvSpPr txBox="1"/>
          <p:nvPr/>
        </p:nvSpPr>
        <p:spPr>
          <a:xfrm>
            <a:off x="6951490" y="2702862"/>
            <a:ext cx="42226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STATIC</a:t>
            </a:r>
            <a:r>
              <a:rPr lang="ko-KR" altLang="en-US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 </a:t>
            </a:r>
            <a:r>
              <a:rPr lang="en-US" altLang="ko-KR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&amp;</a:t>
            </a:r>
          </a:p>
          <a:p>
            <a:r>
              <a:rPr lang="en-US" altLang="ko-KR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NON-STATIC</a:t>
            </a:r>
            <a:endParaRPr lang="ko-KR" altLang="en-US" sz="44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cxnSp>
        <p:nvCxnSpPr>
          <p:cNvPr id="47" name="직선 연결선 19">
            <a:extLst>
              <a:ext uri="{FF2B5EF4-FFF2-40B4-BE49-F238E27FC236}">
                <a16:creationId xmlns:a16="http://schemas.microsoft.com/office/drawing/2014/main" id="{29FA5215-4CD1-A445-9144-86DCCA59AA79}"/>
              </a:ext>
            </a:extLst>
          </p:cNvPr>
          <p:cNvCxnSpPr/>
          <p:nvPr/>
        </p:nvCxnSpPr>
        <p:spPr>
          <a:xfrm>
            <a:off x="5642255" y="1536539"/>
            <a:ext cx="0" cy="37849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D352865-3135-864E-B19C-BC79B6520C04}"/>
              </a:ext>
            </a:extLst>
          </p:cNvPr>
          <p:cNvSpPr txBox="1"/>
          <p:nvPr/>
        </p:nvSpPr>
        <p:spPr>
          <a:xfrm>
            <a:off x="8418718" y="284090"/>
            <a:ext cx="1329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02</a:t>
            </a:r>
            <a:endParaRPr lang="ko-KR" altLang="en-US" sz="7200" dirty="0"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01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아이콘 538657 - 무료 다운로드 - illustAC">
            <a:extLst>
              <a:ext uri="{FF2B5EF4-FFF2-40B4-BE49-F238E27FC236}">
                <a16:creationId xmlns:a16="http://schemas.microsoft.com/office/drawing/2014/main" id="{088AEB8E-FA3A-F240-8E85-0236515B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" y="702336"/>
            <a:ext cx="6447295" cy="57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6A13A5BD-4390-A340-AC12-6415D66D0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9" t="478" r="28473" b="76250"/>
          <a:stretch/>
        </p:blipFill>
        <p:spPr bwMode="auto">
          <a:xfrm>
            <a:off x="3708580" y="4448034"/>
            <a:ext cx="1300162" cy="15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79709265-D063-7D41-9759-A5E39ECB7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130" r="79237" b="76598"/>
          <a:stretch/>
        </p:blipFill>
        <p:spPr bwMode="auto">
          <a:xfrm>
            <a:off x="1963202" y="4220181"/>
            <a:ext cx="1300162" cy="18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B35BD0BE-F6C3-C44B-84C2-9DCAE8BB3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9" t="76231" r="28473" b="497"/>
          <a:stretch/>
        </p:blipFill>
        <p:spPr bwMode="auto">
          <a:xfrm>
            <a:off x="2829235" y="2624184"/>
            <a:ext cx="1300162" cy="15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6A13A5BD-4390-A340-AC12-6415D66D0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9" t="478" r="28473" b="76250"/>
          <a:stretch/>
        </p:blipFill>
        <p:spPr bwMode="auto">
          <a:xfrm>
            <a:off x="3665716" y="3633642"/>
            <a:ext cx="1300162" cy="15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79709265-D063-7D41-9759-A5E39ECB7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130" r="79237" b="76598"/>
          <a:stretch/>
        </p:blipFill>
        <p:spPr bwMode="auto">
          <a:xfrm>
            <a:off x="1920338" y="3405789"/>
            <a:ext cx="1300162" cy="18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236AE0-9930-A440-B583-D9CDB42A984D}"/>
              </a:ext>
            </a:extLst>
          </p:cNvPr>
          <p:cNvSpPr txBox="1"/>
          <p:nvPr/>
        </p:nvSpPr>
        <p:spPr>
          <a:xfrm>
            <a:off x="6263068" y="2985090"/>
            <a:ext cx="54168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NON-STATIC</a:t>
            </a:r>
            <a:r>
              <a:rPr lang="ko-KR" altLang="en-US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 멤버</a:t>
            </a:r>
            <a:endParaRPr lang="en-US" altLang="ko-KR" sz="44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  <a:p>
            <a:r>
              <a:rPr lang="en-US" altLang="ko-KR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=</a:t>
            </a:r>
            <a:r>
              <a:rPr lang="ko-KR" altLang="en-US" sz="4400" dirty="0">
                <a:ln>
                  <a:solidFill>
                    <a:schemeClr val="tx1">
                      <a:lumMod val="85000"/>
                      <a:lumOff val="15000"/>
                      <a:alpha val="2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andoll Kukdetopokki 02 Bold" panose="020B0600000101010101" pitchFamily="34" charset="-127"/>
                <a:ea typeface="Sandoll Kukdetopokki 02 Bold" panose="020B0600000101010101" pitchFamily="34" charset="-127"/>
              </a:rPr>
              <a:t> 인스턴스 멤버</a:t>
            </a:r>
            <a:endParaRPr lang="en-US" altLang="ko-KR" sz="4400" dirty="0">
              <a:ln>
                <a:solidFill>
                  <a:schemeClr val="tx1">
                    <a:lumMod val="85000"/>
                    <a:lumOff val="15000"/>
                    <a:alpha val="2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andoll Kukdetopokki 02 Bold" panose="020B0600000101010101" pitchFamily="34" charset="-127"/>
              <a:ea typeface="Sandoll Kukdetopokki 02 Bold" panose="020B0600000101010101" pitchFamily="34" charset="-127"/>
            </a:endParaRPr>
          </a:p>
        </p:txBody>
      </p:sp>
      <p:pic>
        <p:nvPicPr>
          <p:cNvPr id="6" name="Picture 4" descr="177 가지 무료 벡터 아이콘 모음: 아바타/캐릭터/사람/인물/얼굴 아이콘 - 177 Free Vector Icons:  Avatar/Character/People/Face Icons :: 무료 디자인 리소스 큐레이션 블로그">
            <a:extLst>
              <a:ext uri="{FF2B5EF4-FFF2-40B4-BE49-F238E27FC236}">
                <a16:creationId xmlns:a16="http://schemas.microsoft.com/office/drawing/2014/main" id="{31DB5119-46A1-044B-9620-2B49CDA1C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9" t="76231" r="28473" b="497"/>
          <a:stretch/>
        </p:blipFill>
        <p:spPr bwMode="auto">
          <a:xfrm>
            <a:off x="2793027" y="1809792"/>
            <a:ext cx="1300162" cy="15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588</Words>
  <Application>Microsoft Macintosh PowerPoint</Application>
  <PresentationFormat>와이드스크린</PresentationFormat>
  <Paragraphs>177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BareunBatangOTFB</vt:lpstr>
      <vt:lpstr>Beacon</vt:lpstr>
      <vt:lpstr>GyeonggiBatang Regular</vt:lpstr>
      <vt:lpstr>GyeonggiTitleV Bold</vt:lpstr>
      <vt:lpstr>KoPub돋움체 Light</vt:lpstr>
      <vt:lpstr>Sandoll Kukdetopokki 02 Bold</vt:lpstr>
      <vt:lpstr>Arial</vt:lpstr>
      <vt:lpstr>Calibri</vt:lpstr>
      <vt:lpstr>Calibri Light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지은미</cp:lastModifiedBy>
  <cp:revision>40</cp:revision>
  <dcterms:created xsi:type="dcterms:W3CDTF">2017-06-20T06:41:20Z</dcterms:created>
  <dcterms:modified xsi:type="dcterms:W3CDTF">2021-07-24T09:38:00Z</dcterms:modified>
</cp:coreProperties>
</file>