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305" r:id="rId3"/>
    <p:sldId id="301" r:id="rId4"/>
    <p:sldId id="317" r:id="rId5"/>
    <p:sldId id="318" r:id="rId6"/>
    <p:sldId id="319" r:id="rId7"/>
    <p:sldId id="327" r:id="rId8"/>
    <p:sldId id="328" r:id="rId9"/>
    <p:sldId id="329" r:id="rId10"/>
    <p:sldId id="330" r:id="rId11"/>
    <p:sldId id="332" r:id="rId12"/>
    <p:sldId id="331" r:id="rId13"/>
    <p:sldId id="333" r:id="rId14"/>
    <p:sldId id="334" r:id="rId15"/>
    <p:sldId id="335" r:id="rId16"/>
    <p:sldId id="340" r:id="rId17"/>
    <p:sldId id="336" r:id="rId18"/>
    <p:sldId id="337" r:id="rId19"/>
    <p:sldId id="338" r:id="rId20"/>
    <p:sldId id="339" r:id="rId21"/>
    <p:sldId id="343" r:id="rId22"/>
    <p:sldId id="342" r:id="rId23"/>
    <p:sldId id="341" r:id="rId24"/>
    <p:sldId id="25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9"/>
    <a:srgbClr val="F8F8F8"/>
    <a:srgbClr val="FEFDFC"/>
    <a:srgbClr val="FFFDFB"/>
    <a:srgbClr val="F7F7F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8" autoAdjust="0"/>
    <p:restoredTop sz="94103" autoAdjust="0"/>
  </p:normalViewPr>
  <p:slideViewPr>
    <p:cSldViewPr snapToGrid="0" showGuides="1">
      <p:cViewPr varScale="1">
        <p:scale>
          <a:sx n="57" d="100"/>
          <a:sy n="57" d="100"/>
        </p:scale>
        <p:origin x="84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47822" y="4219427"/>
            <a:ext cx="4296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컬렉션 프레임워크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5366" y="4908237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발표자  김문기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9260" y="266697"/>
            <a:ext cx="888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ACT . 05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240111" y="789917"/>
            <a:ext cx="1857882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설계 무료 아이콘">
            <a:extLst>
              <a:ext uri="{FF2B5EF4-FFF2-40B4-BE49-F238E27FC236}">
                <a16:creationId xmlns:a16="http://schemas.microsoft.com/office/drawing/2014/main" id="{9C7FA0C6-1357-4BCC-ACE7-9312B0705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40" y="647439"/>
            <a:ext cx="3330921" cy="333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50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오각형 26">
            <a:extLst>
              <a:ext uri="{FF2B5EF4-FFF2-40B4-BE49-F238E27FC236}">
                <a16:creationId xmlns:a16="http://schemas.microsoft.com/office/drawing/2014/main" id="{BE81676B-B48E-4276-BC5D-AE80427FF06D}"/>
              </a:ext>
            </a:extLst>
          </p:cNvPr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C51901-3C9A-4E82-B94B-FCDBFAA7F33B}"/>
              </a:ext>
            </a:extLst>
          </p:cNvPr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EECA53-0F81-4EF5-8E78-2C1BC7940BFF}"/>
              </a:ext>
            </a:extLst>
          </p:cNvPr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코딩 프리미엄 아이콘">
            <a:extLst>
              <a:ext uri="{FF2B5EF4-FFF2-40B4-BE49-F238E27FC236}">
                <a16:creationId xmlns:a16="http://schemas.microsoft.com/office/drawing/2014/main" id="{CB2D14DE-9D53-4AA8-B557-D6E3311F3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591" y="227061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3F1C06A-D594-47F9-9371-85AE50636AC9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BE333-28CD-496E-80F3-3F9FF568C9C8}"/>
              </a:ext>
            </a:extLst>
          </p:cNvPr>
          <p:cNvSpPr txBox="1"/>
          <p:nvPr/>
        </p:nvSpPr>
        <p:spPr>
          <a:xfrm>
            <a:off x="193464" y="34734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컬렉션 프레임워크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1EBB8-65C2-437A-8702-7753CB3AC342}"/>
              </a:ext>
            </a:extLst>
          </p:cNvPr>
          <p:cNvSpPr txBox="1"/>
          <p:nvPr/>
        </p:nvSpPr>
        <p:spPr>
          <a:xfrm>
            <a:off x="193464" y="675148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컬렉션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91C9E9F-F59A-41DC-BDF5-453113F1D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227831"/>
            <a:ext cx="8039100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220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오각형 26">
            <a:extLst>
              <a:ext uri="{FF2B5EF4-FFF2-40B4-BE49-F238E27FC236}">
                <a16:creationId xmlns:a16="http://schemas.microsoft.com/office/drawing/2014/main" id="{BE81676B-B48E-4276-BC5D-AE80427FF06D}"/>
              </a:ext>
            </a:extLst>
          </p:cNvPr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C51901-3C9A-4E82-B94B-FCDBFAA7F33B}"/>
              </a:ext>
            </a:extLst>
          </p:cNvPr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EECA53-0F81-4EF5-8E78-2C1BC7940BFF}"/>
              </a:ext>
            </a:extLst>
          </p:cNvPr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코딩 프리미엄 아이콘">
            <a:extLst>
              <a:ext uri="{FF2B5EF4-FFF2-40B4-BE49-F238E27FC236}">
                <a16:creationId xmlns:a16="http://schemas.microsoft.com/office/drawing/2014/main" id="{CB2D14DE-9D53-4AA8-B557-D6E3311F3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591" y="227061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3F1C06A-D594-47F9-9371-85AE50636AC9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BE333-28CD-496E-80F3-3F9FF568C9C8}"/>
              </a:ext>
            </a:extLst>
          </p:cNvPr>
          <p:cNvSpPr txBox="1"/>
          <p:nvPr/>
        </p:nvSpPr>
        <p:spPr>
          <a:xfrm>
            <a:off x="193464" y="34734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컬렉션 프레임워크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1EBB8-65C2-437A-8702-7753CB3AC342}"/>
              </a:ext>
            </a:extLst>
          </p:cNvPr>
          <p:cNvSpPr txBox="1"/>
          <p:nvPr/>
        </p:nvSpPr>
        <p:spPr>
          <a:xfrm>
            <a:off x="193464" y="675148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컬렉션</a:t>
            </a:r>
          </a:p>
        </p:txBody>
      </p:sp>
      <p:pic>
        <p:nvPicPr>
          <p:cNvPr id="10242" name="Picture 2" descr="ArrayList Implementation in Java - Javatpoint">
            <a:extLst>
              <a:ext uri="{FF2B5EF4-FFF2-40B4-BE49-F238E27FC236}">
                <a16:creationId xmlns:a16="http://schemas.microsoft.com/office/drawing/2014/main" id="{D14A6BCD-5C43-4A41-A662-6FF464CEF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185" y="835554"/>
            <a:ext cx="3897630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128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오각형 26">
            <a:extLst>
              <a:ext uri="{FF2B5EF4-FFF2-40B4-BE49-F238E27FC236}">
                <a16:creationId xmlns:a16="http://schemas.microsoft.com/office/drawing/2014/main" id="{BE81676B-B48E-4276-BC5D-AE80427FF06D}"/>
              </a:ext>
            </a:extLst>
          </p:cNvPr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C51901-3C9A-4E82-B94B-FCDBFAA7F33B}"/>
              </a:ext>
            </a:extLst>
          </p:cNvPr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EECA53-0F81-4EF5-8E78-2C1BC7940BFF}"/>
              </a:ext>
            </a:extLst>
          </p:cNvPr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코딩 프리미엄 아이콘">
            <a:extLst>
              <a:ext uri="{FF2B5EF4-FFF2-40B4-BE49-F238E27FC236}">
                <a16:creationId xmlns:a16="http://schemas.microsoft.com/office/drawing/2014/main" id="{CB2D14DE-9D53-4AA8-B557-D6E3311F3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591" y="227061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3F1C06A-D594-47F9-9371-85AE50636AC9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BE333-28CD-496E-80F3-3F9FF568C9C8}"/>
              </a:ext>
            </a:extLst>
          </p:cNvPr>
          <p:cNvSpPr txBox="1"/>
          <p:nvPr/>
        </p:nvSpPr>
        <p:spPr>
          <a:xfrm>
            <a:off x="193464" y="34734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컬렉션 프레임워크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1EBB8-65C2-437A-8702-7753CB3AC342}"/>
              </a:ext>
            </a:extLst>
          </p:cNvPr>
          <p:cNvSpPr txBox="1"/>
          <p:nvPr/>
        </p:nvSpPr>
        <p:spPr>
          <a:xfrm>
            <a:off x="193464" y="675148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컬렉션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CDC86D1-FD2F-4BAA-B656-C651F03F4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" y="1590675"/>
            <a:ext cx="638175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11089698-E26B-460C-B555-DC533F541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090" y="1871663"/>
            <a:ext cx="50863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63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오각형 26">
            <a:extLst>
              <a:ext uri="{FF2B5EF4-FFF2-40B4-BE49-F238E27FC236}">
                <a16:creationId xmlns:a16="http://schemas.microsoft.com/office/drawing/2014/main" id="{BE81676B-B48E-4276-BC5D-AE80427FF06D}"/>
              </a:ext>
            </a:extLst>
          </p:cNvPr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C51901-3C9A-4E82-B94B-FCDBFAA7F33B}"/>
              </a:ext>
            </a:extLst>
          </p:cNvPr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EECA53-0F81-4EF5-8E78-2C1BC7940BFF}"/>
              </a:ext>
            </a:extLst>
          </p:cNvPr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코딩 프리미엄 아이콘">
            <a:extLst>
              <a:ext uri="{FF2B5EF4-FFF2-40B4-BE49-F238E27FC236}">
                <a16:creationId xmlns:a16="http://schemas.microsoft.com/office/drawing/2014/main" id="{CB2D14DE-9D53-4AA8-B557-D6E3311F3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591" y="227061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3F1C06A-D594-47F9-9371-85AE50636AC9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BE333-28CD-496E-80F3-3F9FF568C9C8}"/>
              </a:ext>
            </a:extLst>
          </p:cNvPr>
          <p:cNvSpPr txBox="1"/>
          <p:nvPr/>
        </p:nvSpPr>
        <p:spPr>
          <a:xfrm>
            <a:off x="193464" y="34734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컬렉션 프레임워크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1EBB8-65C2-437A-8702-7753CB3AC342}"/>
              </a:ext>
            </a:extLst>
          </p:cNvPr>
          <p:cNvSpPr txBox="1"/>
          <p:nvPr/>
        </p:nvSpPr>
        <p:spPr>
          <a:xfrm>
            <a:off x="193464" y="675148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컬렉션</a:t>
            </a:r>
          </a:p>
        </p:txBody>
      </p:sp>
      <p:pic>
        <p:nvPicPr>
          <p:cNvPr id="11266" name="Picture 2" descr="Java LinkedList (With Examples)">
            <a:extLst>
              <a:ext uri="{FF2B5EF4-FFF2-40B4-BE49-F238E27FC236}">
                <a16:creationId xmlns:a16="http://schemas.microsoft.com/office/drawing/2014/main" id="{64CBC7E6-159E-4559-B4C0-65E068244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6363"/>
            <a:ext cx="114300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22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오각형 26">
            <a:extLst>
              <a:ext uri="{FF2B5EF4-FFF2-40B4-BE49-F238E27FC236}">
                <a16:creationId xmlns:a16="http://schemas.microsoft.com/office/drawing/2014/main" id="{BE81676B-B48E-4276-BC5D-AE80427FF06D}"/>
              </a:ext>
            </a:extLst>
          </p:cNvPr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C51901-3C9A-4E82-B94B-FCDBFAA7F33B}"/>
              </a:ext>
            </a:extLst>
          </p:cNvPr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EECA53-0F81-4EF5-8E78-2C1BC7940BFF}"/>
              </a:ext>
            </a:extLst>
          </p:cNvPr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코딩 프리미엄 아이콘">
            <a:extLst>
              <a:ext uri="{FF2B5EF4-FFF2-40B4-BE49-F238E27FC236}">
                <a16:creationId xmlns:a16="http://schemas.microsoft.com/office/drawing/2014/main" id="{CB2D14DE-9D53-4AA8-B557-D6E3311F3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591" y="227061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3F1C06A-D594-47F9-9371-85AE50636AC9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BE333-28CD-496E-80F3-3F9FF568C9C8}"/>
              </a:ext>
            </a:extLst>
          </p:cNvPr>
          <p:cNvSpPr txBox="1"/>
          <p:nvPr/>
        </p:nvSpPr>
        <p:spPr>
          <a:xfrm>
            <a:off x="193464" y="34734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컬렉션 프레임워크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1EBB8-65C2-437A-8702-7753CB3AC342}"/>
              </a:ext>
            </a:extLst>
          </p:cNvPr>
          <p:cNvSpPr txBox="1"/>
          <p:nvPr/>
        </p:nvSpPr>
        <p:spPr>
          <a:xfrm>
            <a:off x="193464" y="675148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컬렉션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8ED0061-EFFA-4EEE-BB93-254D84D0F898}"/>
              </a:ext>
            </a:extLst>
          </p:cNvPr>
          <p:cNvGrpSpPr/>
          <p:nvPr/>
        </p:nvGrpSpPr>
        <p:grpSpPr>
          <a:xfrm>
            <a:off x="1908035" y="1422315"/>
            <a:ext cx="8628470" cy="2099383"/>
            <a:chOff x="-9051" y="1253011"/>
            <a:chExt cx="5647642" cy="84364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C7ABF93-A218-4A8B-96B4-B5C31D1E4EBD}"/>
                </a:ext>
              </a:extLst>
            </p:cNvPr>
            <p:cNvSpPr txBox="1"/>
            <p:nvPr/>
          </p:nvSpPr>
          <p:spPr>
            <a:xfrm>
              <a:off x="-9051" y="1253011"/>
              <a:ext cx="918280" cy="210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 err="1">
                  <a:latin typeface="+mj-ea"/>
                  <a:ea typeface="+mj-ea"/>
                </a:rPr>
                <a:t>ArrayList</a:t>
              </a:r>
              <a:endParaRPr lang="ko-KR" altLang="en-US" sz="2800" spc="-150" dirty="0">
                <a:latin typeface="+mj-ea"/>
                <a:ea typeface="+mj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451F22-5165-4C3F-A9EB-926369E8EEA1}"/>
                </a:ext>
              </a:extLst>
            </p:cNvPr>
            <p:cNvSpPr txBox="1"/>
            <p:nvPr/>
          </p:nvSpPr>
          <p:spPr>
            <a:xfrm>
              <a:off x="3875556" y="1253011"/>
              <a:ext cx="1037052" cy="210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latin typeface="+mj-ea"/>
                  <a:ea typeface="+mj-ea"/>
                </a:rPr>
                <a:t>LinkedList</a:t>
              </a:r>
              <a:endParaRPr lang="ko-KR" altLang="en-US" sz="2800" spc="-150" dirty="0"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2F90C3-3773-4A04-8EAD-ED33196EFA71}"/>
                </a:ext>
              </a:extLst>
            </p:cNvPr>
            <p:cNvSpPr txBox="1"/>
            <p:nvPr/>
          </p:nvSpPr>
          <p:spPr>
            <a:xfrm>
              <a:off x="-9051" y="1728146"/>
              <a:ext cx="1998580" cy="340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기본 크기 존재</a:t>
              </a:r>
              <a:endParaRPr lang="en-US" altLang="ko-KR" sz="20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주소 값</a:t>
              </a:r>
              <a:endParaRPr lang="en-US" altLang="ko-KR" sz="20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6E7063B-1846-4C29-8ABD-4753AE2B2CFF}"/>
                </a:ext>
              </a:extLst>
            </p:cNvPr>
            <p:cNvSpPr txBox="1"/>
            <p:nvPr/>
          </p:nvSpPr>
          <p:spPr>
            <a:xfrm>
              <a:off x="3359967" y="1755708"/>
              <a:ext cx="2278624" cy="340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노드</a:t>
              </a:r>
              <a:endParaRPr lang="en-US" altLang="ko-KR" sz="20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포인터</a:t>
              </a:r>
              <a:endParaRPr lang="en-US" altLang="ko-KR" sz="2000" spc="-150" dirty="0"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C5B196F-E95D-4511-A6F4-980E89DC7C35}"/>
              </a:ext>
            </a:extLst>
          </p:cNvPr>
          <p:cNvSpPr txBox="1"/>
          <p:nvPr/>
        </p:nvSpPr>
        <p:spPr>
          <a:xfrm>
            <a:off x="1908035" y="4106951"/>
            <a:ext cx="3053431" cy="84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000" strike="sngStrike" spc="-150" dirty="0">
                <a:solidFill>
                  <a:srgbClr val="FF0000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확장</a:t>
            </a:r>
            <a:r>
              <a:rPr lang="en-US" altLang="ko-KR" sz="2000" strike="sngStrike" spc="-150" dirty="0">
                <a:solidFill>
                  <a:srgbClr val="FF0000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2000" strike="sngStrike" spc="-150" dirty="0">
                <a:solidFill>
                  <a:srgbClr val="FF0000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삽입</a:t>
            </a:r>
            <a:r>
              <a:rPr lang="en-US" altLang="ko-KR" sz="2000" strike="sngStrike" spc="-150" dirty="0">
                <a:solidFill>
                  <a:srgbClr val="FF0000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2000" strike="sngStrike" spc="-150" dirty="0">
                <a:solidFill>
                  <a:srgbClr val="FF0000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삭제</a:t>
            </a:r>
            <a:endParaRPr lang="en-US" altLang="ko-KR" sz="2000" strike="sngStrike" spc="-150" dirty="0">
              <a:solidFill>
                <a:srgbClr val="FF0000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0070C0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정보 조회</a:t>
            </a:r>
            <a:endParaRPr lang="en-US" altLang="ko-KR" sz="2000" spc="-150" dirty="0">
              <a:solidFill>
                <a:srgbClr val="0070C0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2412A1-A003-4596-A567-846F9D3DB1CE}"/>
              </a:ext>
            </a:extLst>
          </p:cNvPr>
          <p:cNvSpPr txBox="1"/>
          <p:nvPr/>
        </p:nvSpPr>
        <p:spPr>
          <a:xfrm>
            <a:off x="7055222" y="4106951"/>
            <a:ext cx="3481283" cy="8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0070C0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확장</a:t>
            </a:r>
            <a:r>
              <a:rPr lang="en-US" altLang="ko-KR" sz="2000" spc="-150" dirty="0">
                <a:solidFill>
                  <a:srgbClr val="0070C0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2000" spc="-150" dirty="0">
                <a:solidFill>
                  <a:srgbClr val="0070C0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삽입</a:t>
            </a:r>
            <a:r>
              <a:rPr lang="en-US" altLang="ko-KR" sz="2000" spc="-150" dirty="0">
                <a:solidFill>
                  <a:srgbClr val="0070C0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2000" spc="-150" dirty="0">
                <a:solidFill>
                  <a:srgbClr val="0070C0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삭제</a:t>
            </a:r>
            <a:endParaRPr lang="en-US" altLang="ko-KR" sz="2000" spc="-150" dirty="0">
              <a:solidFill>
                <a:srgbClr val="0070C0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000" strike="sngStrike" spc="-150" dirty="0">
                <a:solidFill>
                  <a:srgbClr val="FF0000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정보 조회</a:t>
            </a:r>
            <a:endParaRPr lang="en-US" altLang="ko-KR" sz="2000" strike="sngStrike" spc="-150" dirty="0">
              <a:solidFill>
                <a:srgbClr val="FF0000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58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오각형 26">
            <a:extLst>
              <a:ext uri="{FF2B5EF4-FFF2-40B4-BE49-F238E27FC236}">
                <a16:creationId xmlns:a16="http://schemas.microsoft.com/office/drawing/2014/main" id="{BE81676B-B48E-4276-BC5D-AE80427FF06D}"/>
              </a:ext>
            </a:extLst>
          </p:cNvPr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C51901-3C9A-4E82-B94B-FCDBFAA7F33B}"/>
              </a:ext>
            </a:extLst>
          </p:cNvPr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EECA53-0F81-4EF5-8E78-2C1BC7940BFF}"/>
              </a:ext>
            </a:extLst>
          </p:cNvPr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코딩 프리미엄 아이콘">
            <a:extLst>
              <a:ext uri="{FF2B5EF4-FFF2-40B4-BE49-F238E27FC236}">
                <a16:creationId xmlns:a16="http://schemas.microsoft.com/office/drawing/2014/main" id="{CB2D14DE-9D53-4AA8-B557-D6E3311F3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591" y="227061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3F1C06A-D594-47F9-9371-85AE50636AC9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BE333-28CD-496E-80F3-3F9FF568C9C8}"/>
              </a:ext>
            </a:extLst>
          </p:cNvPr>
          <p:cNvSpPr txBox="1"/>
          <p:nvPr/>
        </p:nvSpPr>
        <p:spPr>
          <a:xfrm>
            <a:off x="193464" y="34734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컬렉션 프레임워크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1EBB8-65C2-437A-8702-7753CB3AC342}"/>
              </a:ext>
            </a:extLst>
          </p:cNvPr>
          <p:cNvSpPr txBox="1"/>
          <p:nvPr/>
        </p:nvSpPr>
        <p:spPr>
          <a:xfrm>
            <a:off x="193464" y="675148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컬렉션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A6AD24-ECC5-47EA-A28D-62BC1D30C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048" y="2119129"/>
            <a:ext cx="6115904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96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오각형 26">
            <a:extLst>
              <a:ext uri="{FF2B5EF4-FFF2-40B4-BE49-F238E27FC236}">
                <a16:creationId xmlns:a16="http://schemas.microsoft.com/office/drawing/2014/main" id="{BE81676B-B48E-4276-BC5D-AE80427FF06D}"/>
              </a:ext>
            </a:extLst>
          </p:cNvPr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C51901-3C9A-4E82-B94B-FCDBFAA7F33B}"/>
              </a:ext>
            </a:extLst>
          </p:cNvPr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EECA53-0F81-4EF5-8E78-2C1BC7940BFF}"/>
              </a:ext>
            </a:extLst>
          </p:cNvPr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코딩 프리미엄 아이콘">
            <a:extLst>
              <a:ext uri="{FF2B5EF4-FFF2-40B4-BE49-F238E27FC236}">
                <a16:creationId xmlns:a16="http://schemas.microsoft.com/office/drawing/2014/main" id="{CB2D14DE-9D53-4AA8-B557-D6E3311F3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591" y="227061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3F1C06A-D594-47F9-9371-85AE50636AC9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BE333-28CD-496E-80F3-3F9FF568C9C8}"/>
              </a:ext>
            </a:extLst>
          </p:cNvPr>
          <p:cNvSpPr txBox="1"/>
          <p:nvPr/>
        </p:nvSpPr>
        <p:spPr>
          <a:xfrm>
            <a:off x="193464" y="34734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컬렉션 프레임워크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1EBB8-65C2-437A-8702-7753CB3AC342}"/>
              </a:ext>
            </a:extLst>
          </p:cNvPr>
          <p:cNvSpPr txBox="1"/>
          <p:nvPr/>
        </p:nvSpPr>
        <p:spPr>
          <a:xfrm>
            <a:off x="193464" y="675148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컬렉션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3CC67A-6EFF-4A4D-8033-C600C4262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443" y="1614234"/>
            <a:ext cx="6011114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57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오각형 26">
            <a:extLst>
              <a:ext uri="{FF2B5EF4-FFF2-40B4-BE49-F238E27FC236}">
                <a16:creationId xmlns:a16="http://schemas.microsoft.com/office/drawing/2014/main" id="{BE81676B-B48E-4276-BC5D-AE80427FF06D}"/>
              </a:ext>
            </a:extLst>
          </p:cNvPr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C51901-3C9A-4E82-B94B-FCDBFAA7F33B}"/>
              </a:ext>
            </a:extLst>
          </p:cNvPr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EECA53-0F81-4EF5-8E78-2C1BC7940BFF}"/>
              </a:ext>
            </a:extLst>
          </p:cNvPr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코딩 프리미엄 아이콘">
            <a:extLst>
              <a:ext uri="{FF2B5EF4-FFF2-40B4-BE49-F238E27FC236}">
                <a16:creationId xmlns:a16="http://schemas.microsoft.com/office/drawing/2014/main" id="{CB2D14DE-9D53-4AA8-B557-D6E3311F3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591" y="227061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3F1C06A-D594-47F9-9371-85AE50636AC9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BE333-28CD-496E-80F3-3F9FF568C9C8}"/>
              </a:ext>
            </a:extLst>
          </p:cNvPr>
          <p:cNvSpPr txBox="1"/>
          <p:nvPr/>
        </p:nvSpPr>
        <p:spPr>
          <a:xfrm>
            <a:off x="193464" y="34734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컬렉션 프레임워크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1EBB8-65C2-437A-8702-7753CB3AC342}"/>
              </a:ext>
            </a:extLst>
          </p:cNvPr>
          <p:cNvSpPr txBox="1"/>
          <p:nvPr/>
        </p:nvSpPr>
        <p:spPr>
          <a:xfrm>
            <a:off x="193464" y="675148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컬렉션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EA93E7-46F0-48CD-B7D9-FC9BD29DA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995" y="1342734"/>
            <a:ext cx="6154009" cy="41725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A19F37-C28D-419F-8774-10B509F98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1329" y="3819579"/>
            <a:ext cx="2448267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3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오각형 26">
            <a:extLst>
              <a:ext uri="{FF2B5EF4-FFF2-40B4-BE49-F238E27FC236}">
                <a16:creationId xmlns:a16="http://schemas.microsoft.com/office/drawing/2014/main" id="{BE81676B-B48E-4276-BC5D-AE80427FF06D}"/>
              </a:ext>
            </a:extLst>
          </p:cNvPr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C51901-3C9A-4E82-B94B-FCDBFAA7F33B}"/>
              </a:ext>
            </a:extLst>
          </p:cNvPr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EECA53-0F81-4EF5-8E78-2C1BC7940BFF}"/>
              </a:ext>
            </a:extLst>
          </p:cNvPr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코딩 프리미엄 아이콘">
            <a:extLst>
              <a:ext uri="{FF2B5EF4-FFF2-40B4-BE49-F238E27FC236}">
                <a16:creationId xmlns:a16="http://schemas.microsoft.com/office/drawing/2014/main" id="{CB2D14DE-9D53-4AA8-B557-D6E3311F3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591" y="227061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3F1C06A-D594-47F9-9371-85AE50636AC9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BE333-28CD-496E-80F3-3F9FF568C9C8}"/>
              </a:ext>
            </a:extLst>
          </p:cNvPr>
          <p:cNvSpPr txBox="1"/>
          <p:nvPr/>
        </p:nvSpPr>
        <p:spPr>
          <a:xfrm>
            <a:off x="193464" y="34734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컬렉션 프레임워크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1EBB8-65C2-437A-8702-7753CB3AC342}"/>
              </a:ext>
            </a:extLst>
          </p:cNvPr>
          <p:cNvSpPr txBox="1"/>
          <p:nvPr/>
        </p:nvSpPr>
        <p:spPr>
          <a:xfrm>
            <a:off x="193464" y="675148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컬렉션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A88DE9-393B-4EFB-AF13-0AB63EFC7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759" y="894996"/>
            <a:ext cx="5782482" cy="50680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50FEBF-175C-4E6D-A2F8-84EDD3082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083" y="4852233"/>
            <a:ext cx="1739508" cy="111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83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오각형 26">
            <a:extLst>
              <a:ext uri="{FF2B5EF4-FFF2-40B4-BE49-F238E27FC236}">
                <a16:creationId xmlns:a16="http://schemas.microsoft.com/office/drawing/2014/main" id="{BE81676B-B48E-4276-BC5D-AE80427FF06D}"/>
              </a:ext>
            </a:extLst>
          </p:cNvPr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C51901-3C9A-4E82-B94B-FCDBFAA7F33B}"/>
              </a:ext>
            </a:extLst>
          </p:cNvPr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EECA53-0F81-4EF5-8E78-2C1BC7940BFF}"/>
              </a:ext>
            </a:extLst>
          </p:cNvPr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코딩 프리미엄 아이콘">
            <a:extLst>
              <a:ext uri="{FF2B5EF4-FFF2-40B4-BE49-F238E27FC236}">
                <a16:creationId xmlns:a16="http://schemas.microsoft.com/office/drawing/2014/main" id="{CB2D14DE-9D53-4AA8-B557-D6E3311F3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591" y="227061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3F1C06A-D594-47F9-9371-85AE50636AC9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BE333-28CD-496E-80F3-3F9FF568C9C8}"/>
              </a:ext>
            </a:extLst>
          </p:cNvPr>
          <p:cNvSpPr txBox="1"/>
          <p:nvPr/>
        </p:nvSpPr>
        <p:spPr>
          <a:xfrm>
            <a:off x="193464" y="34734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컬렉션 프레임워크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1EBB8-65C2-437A-8702-7753CB3AC342}"/>
              </a:ext>
            </a:extLst>
          </p:cNvPr>
          <p:cNvSpPr txBox="1"/>
          <p:nvPr/>
        </p:nvSpPr>
        <p:spPr>
          <a:xfrm>
            <a:off x="193464" y="675148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컬렉션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348DC1-7F87-4E0A-BB0B-FE950DFD8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048" y="604443"/>
            <a:ext cx="6115904" cy="56491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013A23-CEB4-48A6-9738-9758BD073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2490" y="2963793"/>
            <a:ext cx="2133898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6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379433" y="1837567"/>
            <a:ext cx="4285089" cy="2217215"/>
            <a:chOff x="2049517" y="1236517"/>
            <a:chExt cx="3541395" cy="1637933"/>
          </a:xfrm>
        </p:grpSpPr>
        <p:sp>
          <p:nvSpPr>
            <p:cNvPr id="21" name="TextBox 20"/>
            <p:cNvSpPr txBox="1"/>
            <p:nvPr/>
          </p:nvSpPr>
          <p:spPr>
            <a:xfrm>
              <a:off x="2049517" y="1236517"/>
              <a:ext cx="2488231" cy="386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bg1"/>
                  </a:solidFill>
                  <a:latin typeface="+mj-ea"/>
                  <a:ea typeface="+mj-ea"/>
                </a:rPr>
                <a:t>컬렉션 프레임워크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49518" y="1656531"/>
              <a:ext cx="3541394" cy="121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라이브러리</a:t>
              </a:r>
              <a:endParaRPr lang="en-US" altLang="ko-KR" sz="20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프레임워크</a:t>
              </a:r>
              <a:endParaRPr lang="en-US" altLang="ko-KR" sz="20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차이점</a:t>
              </a:r>
              <a:endParaRPr lang="en-US" altLang="ko-KR" sz="20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컬렉션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17846" y="1227831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CONTENTS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03633" y="1102690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오각형 26">
            <a:extLst>
              <a:ext uri="{FF2B5EF4-FFF2-40B4-BE49-F238E27FC236}">
                <a16:creationId xmlns:a16="http://schemas.microsoft.com/office/drawing/2014/main" id="{21CD43A3-F6F4-4B0E-9B22-4507E0703AD7}"/>
              </a:ext>
            </a:extLst>
          </p:cNvPr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1BFE338-C786-481D-90B9-BE345430F061}"/>
              </a:ext>
            </a:extLst>
          </p:cNvPr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6B18088-B620-4956-9596-0CFEAA91C6E9}"/>
              </a:ext>
            </a:extLst>
          </p:cNvPr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2" descr="코딩 프리미엄 아이콘">
            <a:extLst>
              <a:ext uri="{FF2B5EF4-FFF2-40B4-BE49-F238E27FC236}">
                <a16:creationId xmlns:a16="http://schemas.microsoft.com/office/drawing/2014/main" id="{4342C9AC-3515-4C0A-B676-27969E74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591" y="227061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94BDB2-E155-43A6-8896-F18323367ECD}"/>
              </a:ext>
            </a:extLst>
          </p:cNvPr>
          <p:cNvSpPr txBox="1"/>
          <p:nvPr/>
        </p:nvSpPr>
        <p:spPr>
          <a:xfrm>
            <a:off x="3422880" y="1837567"/>
            <a:ext cx="7830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  <a:p>
            <a:endParaRPr lang="en-US" altLang="ko-KR" sz="40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40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40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4690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오각형 26">
            <a:extLst>
              <a:ext uri="{FF2B5EF4-FFF2-40B4-BE49-F238E27FC236}">
                <a16:creationId xmlns:a16="http://schemas.microsoft.com/office/drawing/2014/main" id="{BE81676B-B48E-4276-BC5D-AE80427FF06D}"/>
              </a:ext>
            </a:extLst>
          </p:cNvPr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C51901-3C9A-4E82-B94B-FCDBFAA7F33B}"/>
              </a:ext>
            </a:extLst>
          </p:cNvPr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EECA53-0F81-4EF5-8E78-2C1BC7940BFF}"/>
              </a:ext>
            </a:extLst>
          </p:cNvPr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코딩 프리미엄 아이콘">
            <a:extLst>
              <a:ext uri="{FF2B5EF4-FFF2-40B4-BE49-F238E27FC236}">
                <a16:creationId xmlns:a16="http://schemas.microsoft.com/office/drawing/2014/main" id="{CB2D14DE-9D53-4AA8-B557-D6E3311F3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591" y="227061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3F1C06A-D594-47F9-9371-85AE50636AC9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BE333-28CD-496E-80F3-3F9FF568C9C8}"/>
              </a:ext>
            </a:extLst>
          </p:cNvPr>
          <p:cNvSpPr txBox="1"/>
          <p:nvPr/>
        </p:nvSpPr>
        <p:spPr>
          <a:xfrm>
            <a:off x="193464" y="34734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컬렉션 프레임워크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1EBB8-65C2-437A-8702-7753CB3AC342}"/>
              </a:ext>
            </a:extLst>
          </p:cNvPr>
          <p:cNvSpPr txBox="1"/>
          <p:nvPr/>
        </p:nvSpPr>
        <p:spPr>
          <a:xfrm>
            <a:off x="193464" y="675148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컬렉션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2B7CB3-88C7-40D6-940C-A808E7AC6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048" y="1861919"/>
            <a:ext cx="6115904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40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오각형 26">
            <a:extLst>
              <a:ext uri="{FF2B5EF4-FFF2-40B4-BE49-F238E27FC236}">
                <a16:creationId xmlns:a16="http://schemas.microsoft.com/office/drawing/2014/main" id="{BE81676B-B48E-4276-BC5D-AE80427FF06D}"/>
              </a:ext>
            </a:extLst>
          </p:cNvPr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C51901-3C9A-4E82-B94B-FCDBFAA7F33B}"/>
              </a:ext>
            </a:extLst>
          </p:cNvPr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EECA53-0F81-4EF5-8E78-2C1BC7940BFF}"/>
              </a:ext>
            </a:extLst>
          </p:cNvPr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코딩 프리미엄 아이콘">
            <a:extLst>
              <a:ext uri="{FF2B5EF4-FFF2-40B4-BE49-F238E27FC236}">
                <a16:creationId xmlns:a16="http://schemas.microsoft.com/office/drawing/2014/main" id="{CB2D14DE-9D53-4AA8-B557-D6E3311F3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591" y="227061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3F1C06A-D594-47F9-9371-85AE50636AC9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BE333-28CD-496E-80F3-3F9FF568C9C8}"/>
              </a:ext>
            </a:extLst>
          </p:cNvPr>
          <p:cNvSpPr txBox="1"/>
          <p:nvPr/>
        </p:nvSpPr>
        <p:spPr>
          <a:xfrm>
            <a:off x="193464" y="34734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컬렉션 프레임워크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1EBB8-65C2-437A-8702-7753CB3AC342}"/>
              </a:ext>
            </a:extLst>
          </p:cNvPr>
          <p:cNvSpPr txBox="1"/>
          <p:nvPr/>
        </p:nvSpPr>
        <p:spPr>
          <a:xfrm>
            <a:off x="193464" y="675148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컬렉션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F5E017-FBF1-40BC-9AAA-A5B5B9E37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311" y="2066735"/>
            <a:ext cx="6287377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35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오각형 26">
            <a:extLst>
              <a:ext uri="{FF2B5EF4-FFF2-40B4-BE49-F238E27FC236}">
                <a16:creationId xmlns:a16="http://schemas.microsoft.com/office/drawing/2014/main" id="{BE81676B-B48E-4276-BC5D-AE80427FF06D}"/>
              </a:ext>
            </a:extLst>
          </p:cNvPr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C51901-3C9A-4E82-B94B-FCDBFAA7F33B}"/>
              </a:ext>
            </a:extLst>
          </p:cNvPr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EECA53-0F81-4EF5-8E78-2C1BC7940BFF}"/>
              </a:ext>
            </a:extLst>
          </p:cNvPr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코딩 프리미엄 아이콘">
            <a:extLst>
              <a:ext uri="{FF2B5EF4-FFF2-40B4-BE49-F238E27FC236}">
                <a16:creationId xmlns:a16="http://schemas.microsoft.com/office/drawing/2014/main" id="{CB2D14DE-9D53-4AA8-B557-D6E3311F3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591" y="227061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3F1C06A-D594-47F9-9371-85AE50636AC9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BE333-28CD-496E-80F3-3F9FF568C9C8}"/>
              </a:ext>
            </a:extLst>
          </p:cNvPr>
          <p:cNvSpPr txBox="1"/>
          <p:nvPr/>
        </p:nvSpPr>
        <p:spPr>
          <a:xfrm>
            <a:off x="193464" y="34734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컬렉션 프레임워크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1EBB8-65C2-437A-8702-7753CB3AC342}"/>
              </a:ext>
            </a:extLst>
          </p:cNvPr>
          <p:cNvSpPr txBox="1"/>
          <p:nvPr/>
        </p:nvSpPr>
        <p:spPr>
          <a:xfrm>
            <a:off x="193464" y="675148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컬렉션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3A7DEE-36CD-4DAE-A023-99CC4D85A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285" y="1333207"/>
            <a:ext cx="6125430" cy="41915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69AD88-64BD-4F16-A742-2B246530E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6593" y="4457843"/>
            <a:ext cx="2353003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1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오각형 26">
            <a:extLst>
              <a:ext uri="{FF2B5EF4-FFF2-40B4-BE49-F238E27FC236}">
                <a16:creationId xmlns:a16="http://schemas.microsoft.com/office/drawing/2014/main" id="{BE81676B-B48E-4276-BC5D-AE80427FF06D}"/>
              </a:ext>
            </a:extLst>
          </p:cNvPr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C51901-3C9A-4E82-B94B-FCDBFAA7F33B}"/>
              </a:ext>
            </a:extLst>
          </p:cNvPr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EECA53-0F81-4EF5-8E78-2C1BC7940BFF}"/>
              </a:ext>
            </a:extLst>
          </p:cNvPr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코딩 프리미엄 아이콘">
            <a:extLst>
              <a:ext uri="{FF2B5EF4-FFF2-40B4-BE49-F238E27FC236}">
                <a16:creationId xmlns:a16="http://schemas.microsoft.com/office/drawing/2014/main" id="{CB2D14DE-9D53-4AA8-B557-D6E3311F3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591" y="227061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3F1C06A-D594-47F9-9371-85AE50636AC9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BE333-28CD-496E-80F3-3F9FF568C9C8}"/>
              </a:ext>
            </a:extLst>
          </p:cNvPr>
          <p:cNvSpPr txBox="1"/>
          <p:nvPr/>
        </p:nvSpPr>
        <p:spPr>
          <a:xfrm>
            <a:off x="193464" y="34734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컬렉션 프레임워크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1EBB8-65C2-437A-8702-7753CB3AC342}"/>
              </a:ext>
            </a:extLst>
          </p:cNvPr>
          <p:cNvSpPr txBox="1"/>
          <p:nvPr/>
        </p:nvSpPr>
        <p:spPr>
          <a:xfrm>
            <a:off x="193464" y="675148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컬렉션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CCBFF2-C955-495E-AC7B-99968585D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258" y="404390"/>
            <a:ext cx="6325483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75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075274" y="4479852"/>
            <a:ext cx="2012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endParaRPr lang="en-US" altLang="ko-KR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6" t="85302" r="14157" b="-2883"/>
          <a:stretch/>
        </p:blipFill>
        <p:spPr>
          <a:xfrm>
            <a:off x="5506933" y="3909605"/>
            <a:ext cx="1130506" cy="252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코딩 프리미엄 아이콘">
            <a:extLst>
              <a:ext uri="{FF2B5EF4-FFF2-40B4-BE49-F238E27FC236}">
                <a16:creationId xmlns:a16="http://schemas.microsoft.com/office/drawing/2014/main" id="{57CED520-C82D-4949-BBF2-389177D0B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31" y="1400222"/>
            <a:ext cx="2502575" cy="250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25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latform과 Framework에 대하여...">
            <a:extLst>
              <a:ext uri="{FF2B5EF4-FFF2-40B4-BE49-F238E27FC236}">
                <a16:creationId xmlns:a16="http://schemas.microsoft.com/office/drawing/2014/main" id="{1DD8BB8D-E92E-43B8-B8AA-0843111E9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857" y="172714"/>
            <a:ext cx="7098287" cy="651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각형 7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22365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컬렉션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프레임워크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설계 무료 아이콘">
            <a:extLst>
              <a:ext uri="{FF2B5EF4-FFF2-40B4-BE49-F238E27FC236}">
                <a16:creationId xmlns:a16="http://schemas.microsoft.com/office/drawing/2014/main" id="{16285165-747F-447B-9B97-AC64DA936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848" y="102150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35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컬렉션 프레임워크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라이브러리</a:t>
            </a:r>
          </a:p>
        </p:txBody>
      </p:sp>
      <p:sp>
        <p:nvSpPr>
          <p:cNvPr id="27" name="오각형 26"/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코딩 프리미엄 아이콘">
            <a:extLst>
              <a:ext uri="{FF2B5EF4-FFF2-40B4-BE49-F238E27FC236}">
                <a16:creationId xmlns:a16="http://schemas.microsoft.com/office/drawing/2014/main" id="{E631D3D2-DBD0-41B2-B9B1-D29CF488F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591" y="227061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oolbox with tools on white isolated background. 3d. | CanStock">
            <a:extLst>
              <a:ext uri="{FF2B5EF4-FFF2-40B4-BE49-F238E27FC236}">
                <a16:creationId xmlns:a16="http://schemas.microsoft.com/office/drawing/2014/main" id="{6FF18DF0-57FA-40E8-B443-43EE5D87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952500"/>
            <a:ext cx="47625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8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오각형 26">
            <a:extLst>
              <a:ext uri="{FF2B5EF4-FFF2-40B4-BE49-F238E27FC236}">
                <a16:creationId xmlns:a16="http://schemas.microsoft.com/office/drawing/2014/main" id="{BE81676B-B48E-4276-BC5D-AE80427FF06D}"/>
              </a:ext>
            </a:extLst>
          </p:cNvPr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C51901-3C9A-4E82-B94B-FCDBFAA7F33B}"/>
              </a:ext>
            </a:extLst>
          </p:cNvPr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EECA53-0F81-4EF5-8E78-2C1BC7940BFF}"/>
              </a:ext>
            </a:extLst>
          </p:cNvPr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코딩 프리미엄 아이콘">
            <a:extLst>
              <a:ext uri="{FF2B5EF4-FFF2-40B4-BE49-F238E27FC236}">
                <a16:creationId xmlns:a16="http://schemas.microsoft.com/office/drawing/2014/main" id="{CB2D14DE-9D53-4AA8-B557-D6E3311F3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591" y="227061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3F1C06A-D594-47F9-9371-85AE50636AC9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BE333-28CD-496E-80F3-3F9FF568C9C8}"/>
              </a:ext>
            </a:extLst>
          </p:cNvPr>
          <p:cNvSpPr txBox="1"/>
          <p:nvPr/>
        </p:nvSpPr>
        <p:spPr>
          <a:xfrm>
            <a:off x="193464" y="34734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컬렉션 프레임워크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1EBB8-65C2-437A-8702-7753CB3AC342}"/>
              </a:ext>
            </a:extLst>
          </p:cNvPr>
          <p:cNvSpPr txBox="1"/>
          <p:nvPr/>
        </p:nvSpPr>
        <p:spPr>
          <a:xfrm>
            <a:off x="193464" y="675148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프레임워크</a:t>
            </a:r>
          </a:p>
        </p:txBody>
      </p:sp>
      <p:pic>
        <p:nvPicPr>
          <p:cNvPr id="3076" name="Picture 4" descr="Transportation &amp;amp; Logistics - ICS Group">
            <a:extLst>
              <a:ext uri="{FF2B5EF4-FFF2-40B4-BE49-F238E27FC236}">
                <a16:creationId xmlns:a16="http://schemas.microsoft.com/office/drawing/2014/main" id="{6B637EA5-11CD-43EA-86C5-BBA030F57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2" y="1806864"/>
            <a:ext cx="11083636" cy="32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2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오각형 26">
            <a:extLst>
              <a:ext uri="{FF2B5EF4-FFF2-40B4-BE49-F238E27FC236}">
                <a16:creationId xmlns:a16="http://schemas.microsoft.com/office/drawing/2014/main" id="{45694E61-7B62-49FB-A0C6-9C9980A8E406}"/>
              </a:ext>
            </a:extLst>
          </p:cNvPr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EBD712D-6C75-4BD0-B677-B697621B5A17}"/>
              </a:ext>
            </a:extLst>
          </p:cNvPr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39909B0-023D-4CE6-8CD6-92884D3D334D}"/>
              </a:ext>
            </a:extLst>
          </p:cNvPr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코딩 프리미엄 아이콘">
            <a:extLst>
              <a:ext uri="{FF2B5EF4-FFF2-40B4-BE49-F238E27FC236}">
                <a16:creationId xmlns:a16="http://schemas.microsoft.com/office/drawing/2014/main" id="{25AD3F08-9195-4626-B7D8-AF4C9C633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591" y="227061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1EDCEE-EE9B-425E-B1E7-31FA27DF1BBD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3E95E6-1AF5-498A-AADA-0EF8F3A24DBB}"/>
              </a:ext>
            </a:extLst>
          </p:cNvPr>
          <p:cNvSpPr txBox="1"/>
          <p:nvPr/>
        </p:nvSpPr>
        <p:spPr>
          <a:xfrm>
            <a:off x="193464" y="34734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컬렉션 프레임워크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5AA970-8393-44F3-9D75-09CAF9A64D5F}"/>
              </a:ext>
            </a:extLst>
          </p:cNvPr>
          <p:cNvSpPr txBox="1"/>
          <p:nvPr/>
        </p:nvSpPr>
        <p:spPr>
          <a:xfrm>
            <a:off x="193464" y="675148"/>
            <a:ext cx="4163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라이브러리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프레임워크 차이점</a:t>
            </a:r>
          </a:p>
        </p:txBody>
      </p:sp>
      <p:pic>
        <p:nvPicPr>
          <p:cNvPr id="4098" name="Picture 2" descr="Focus2move| Tesla Global Sales Performance 2018 - Facts &amp;amp; Data">
            <a:extLst>
              <a:ext uri="{FF2B5EF4-FFF2-40B4-BE49-F238E27FC236}">
                <a16:creationId xmlns:a16="http://schemas.microsoft.com/office/drawing/2014/main" id="{ED62998A-ACCA-47FF-81F9-42DD00219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183" y="1477289"/>
            <a:ext cx="5204563" cy="390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5,698 Hammer Hand Saw Photos - Free &amp;amp; Royalty-Free Stock Photos from  Dreamstime">
            <a:extLst>
              <a:ext uri="{FF2B5EF4-FFF2-40B4-BE49-F238E27FC236}">
                <a16:creationId xmlns:a16="http://schemas.microsoft.com/office/drawing/2014/main" id="{9B1CC12A-6959-4324-B3B5-32DF73522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3" y="1521853"/>
            <a:ext cx="5725019" cy="381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79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기계 학습을 배우는 방법 — 2 주차 : Python과 Pandas (2 부)">
            <a:extLst>
              <a:ext uri="{FF2B5EF4-FFF2-40B4-BE49-F238E27FC236}">
                <a16:creationId xmlns:a16="http://schemas.microsoft.com/office/drawing/2014/main" id="{A4E598F6-2103-4DE0-9C8B-CDA6B1E08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3" y="4522496"/>
            <a:ext cx="4652294" cy="200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오각형 26">
            <a:extLst>
              <a:ext uri="{FF2B5EF4-FFF2-40B4-BE49-F238E27FC236}">
                <a16:creationId xmlns:a16="http://schemas.microsoft.com/office/drawing/2014/main" id="{45694E61-7B62-49FB-A0C6-9C9980A8E406}"/>
              </a:ext>
            </a:extLst>
          </p:cNvPr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EBD712D-6C75-4BD0-B677-B697621B5A17}"/>
              </a:ext>
            </a:extLst>
          </p:cNvPr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39909B0-023D-4CE6-8CD6-92884D3D334D}"/>
              </a:ext>
            </a:extLst>
          </p:cNvPr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코딩 프리미엄 아이콘">
            <a:extLst>
              <a:ext uri="{FF2B5EF4-FFF2-40B4-BE49-F238E27FC236}">
                <a16:creationId xmlns:a16="http://schemas.microsoft.com/office/drawing/2014/main" id="{25AD3F08-9195-4626-B7D8-AF4C9C633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591" y="227061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1EDCEE-EE9B-425E-B1E7-31FA27DF1BBD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3E95E6-1AF5-498A-AADA-0EF8F3A24DBB}"/>
              </a:ext>
            </a:extLst>
          </p:cNvPr>
          <p:cNvSpPr txBox="1"/>
          <p:nvPr/>
        </p:nvSpPr>
        <p:spPr>
          <a:xfrm>
            <a:off x="193464" y="34734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컬렉션 프레임워크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5AA970-8393-44F3-9D75-09CAF9A64D5F}"/>
              </a:ext>
            </a:extLst>
          </p:cNvPr>
          <p:cNvSpPr txBox="1"/>
          <p:nvPr/>
        </p:nvSpPr>
        <p:spPr>
          <a:xfrm>
            <a:off x="193464" y="675148"/>
            <a:ext cx="4163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라이브러리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프레임워크 차이점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0DDB65-7522-4C00-9DB9-08A5E43ADE39}"/>
              </a:ext>
            </a:extLst>
          </p:cNvPr>
          <p:cNvCxnSpPr/>
          <p:nvPr/>
        </p:nvCxnSpPr>
        <p:spPr>
          <a:xfrm>
            <a:off x="6022258" y="951570"/>
            <a:ext cx="0" cy="568350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Matplotlib - 위키백과, 우리 모두의 백과사전">
            <a:extLst>
              <a:ext uri="{FF2B5EF4-FFF2-40B4-BE49-F238E27FC236}">
                <a16:creationId xmlns:a16="http://schemas.microsoft.com/office/drawing/2014/main" id="{5A75AE95-12AB-43F3-AC97-1B9EFB707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8" y="1476843"/>
            <a:ext cx="3319147" cy="264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1.4.1. The NumPy array object — Scipy lecture notes">
            <a:extLst>
              <a:ext uri="{FF2B5EF4-FFF2-40B4-BE49-F238E27FC236}">
                <a16:creationId xmlns:a16="http://schemas.microsoft.com/office/drawing/2014/main" id="{7349CB20-A564-4880-AE3E-C8391FF23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123" y="3429000"/>
            <a:ext cx="35337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Java EE and Spring Framework Panel Discussion - YouTube">
            <a:extLst>
              <a:ext uri="{FF2B5EF4-FFF2-40B4-BE49-F238E27FC236}">
                <a16:creationId xmlns:a16="http://schemas.microsoft.com/office/drawing/2014/main" id="{325633D1-44C6-42BC-A963-EFDC194E2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587" y="613915"/>
            <a:ext cx="3531588" cy="198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python flask debugger pin, find and exploit">
            <a:extLst>
              <a:ext uri="{FF2B5EF4-FFF2-40B4-BE49-F238E27FC236}">
                <a16:creationId xmlns:a16="http://schemas.microsoft.com/office/drawing/2014/main" id="{45EC5373-DDDF-4DC5-A32C-6C8924766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051" y="2651363"/>
            <a:ext cx="3785136" cy="236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Node.js - 위키백과, 우리 모두의 백과사전">
            <a:extLst>
              <a:ext uri="{FF2B5EF4-FFF2-40B4-BE49-F238E27FC236}">
                <a16:creationId xmlns:a16="http://schemas.microsoft.com/office/drawing/2014/main" id="{AAA195B6-38D7-4C5D-8201-F66B5A66A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224" y="4257569"/>
            <a:ext cx="3572653" cy="21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75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오각형 26">
            <a:extLst>
              <a:ext uri="{FF2B5EF4-FFF2-40B4-BE49-F238E27FC236}">
                <a16:creationId xmlns:a16="http://schemas.microsoft.com/office/drawing/2014/main" id="{BE81676B-B48E-4276-BC5D-AE80427FF06D}"/>
              </a:ext>
            </a:extLst>
          </p:cNvPr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C51901-3C9A-4E82-B94B-FCDBFAA7F33B}"/>
              </a:ext>
            </a:extLst>
          </p:cNvPr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EECA53-0F81-4EF5-8E78-2C1BC7940BFF}"/>
              </a:ext>
            </a:extLst>
          </p:cNvPr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코딩 프리미엄 아이콘">
            <a:extLst>
              <a:ext uri="{FF2B5EF4-FFF2-40B4-BE49-F238E27FC236}">
                <a16:creationId xmlns:a16="http://schemas.microsoft.com/office/drawing/2014/main" id="{CB2D14DE-9D53-4AA8-B557-D6E3311F3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591" y="227061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3F1C06A-D594-47F9-9371-85AE50636AC9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BE333-28CD-496E-80F3-3F9FF568C9C8}"/>
              </a:ext>
            </a:extLst>
          </p:cNvPr>
          <p:cNvSpPr txBox="1"/>
          <p:nvPr/>
        </p:nvSpPr>
        <p:spPr>
          <a:xfrm>
            <a:off x="193464" y="34734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컬렉션 프레임워크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1EBB8-65C2-437A-8702-7753CB3AC342}"/>
              </a:ext>
            </a:extLst>
          </p:cNvPr>
          <p:cNvSpPr txBox="1"/>
          <p:nvPr/>
        </p:nvSpPr>
        <p:spPr>
          <a:xfrm>
            <a:off x="193464" y="675148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컬렉션</a:t>
            </a:r>
            <a:endParaRPr lang="en-US" altLang="ko-KR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Picture 2" descr="Java Collection Framework Hierarchy">
            <a:extLst>
              <a:ext uri="{FF2B5EF4-FFF2-40B4-BE49-F238E27FC236}">
                <a16:creationId xmlns:a16="http://schemas.microsoft.com/office/drawing/2014/main" id="{7A1B3683-231A-4CAE-8770-51656D777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84" y="1136977"/>
            <a:ext cx="10076033" cy="56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6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Java Collection Framework Hierarchy">
            <a:extLst>
              <a:ext uri="{FF2B5EF4-FFF2-40B4-BE49-F238E27FC236}">
                <a16:creationId xmlns:a16="http://schemas.microsoft.com/office/drawing/2014/main" id="{D76984B9-C480-4006-9EE2-D9A814A5F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84" y="1136977"/>
            <a:ext cx="10076033" cy="56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오각형 26">
            <a:extLst>
              <a:ext uri="{FF2B5EF4-FFF2-40B4-BE49-F238E27FC236}">
                <a16:creationId xmlns:a16="http://schemas.microsoft.com/office/drawing/2014/main" id="{BE81676B-B48E-4276-BC5D-AE80427FF06D}"/>
              </a:ext>
            </a:extLst>
          </p:cNvPr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C51901-3C9A-4E82-B94B-FCDBFAA7F33B}"/>
              </a:ext>
            </a:extLst>
          </p:cNvPr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EECA53-0F81-4EF5-8E78-2C1BC7940BFF}"/>
              </a:ext>
            </a:extLst>
          </p:cNvPr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코딩 프리미엄 아이콘">
            <a:extLst>
              <a:ext uri="{FF2B5EF4-FFF2-40B4-BE49-F238E27FC236}">
                <a16:creationId xmlns:a16="http://schemas.microsoft.com/office/drawing/2014/main" id="{CB2D14DE-9D53-4AA8-B557-D6E3311F3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591" y="227061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3F1C06A-D594-47F9-9371-85AE50636AC9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BE333-28CD-496E-80F3-3F9FF568C9C8}"/>
              </a:ext>
            </a:extLst>
          </p:cNvPr>
          <p:cNvSpPr txBox="1"/>
          <p:nvPr/>
        </p:nvSpPr>
        <p:spPr>
          <a:xfrm>
            <a:off x="193464" y="34734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컬렉션 프레임워크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1EBB8-65C2-437A-8702-7753CB3AC342}"/>
              </a:ext>
            </a:extLst>
          </p:cNvPr>
          <p:cNvSpPr txBox="1"/>
          <p:nvPr/>
        </p:nvSpPr>
        <p:spPr>
          <a:xfrm>
            <a:off x="193464" y="675148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컬렉션</a:t>
            </a:r>
            <a:endParaRPr lang="en-US" altLang="ko-KR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A8E6FB-CD50-4D8F-9BD6-EFF3903BFB43}"/>
              </a:ext>
            </a:extLst>
          </p:cNvPr>
          <p:cNvSpPr/>
          <p:nvPr/>
        </p:nvSpPr>
        <p:spPr>
          <a:xfrm>
            <a:off x="1047498" y="4251629"/>
            <a:ext cx="911171" cy="496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A7F3D0-CDCC-4024-93D5-9B6EE379054F}"/>
              </a:ext>
            </a:extLst>
          </p:cNvPr>
          <p:cNvSpPr/>
          <p:nvPr/>
        </p:nvSpPr>
        <p:spPr>
          <a:xfrm>
            <a:off x="2469898" y="4251631"/>
            <a:ext cx="911171" cy="496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05A357-7388-49AE-8ADE-C41BEF5D9999}"/>
              </a:ext>
            </a:extLst>
          </p:cNvPr>
          <p:cNvSpPr/>
          <p:nvPr/>
        </p:nvSpPr>
        <p:spPr>
          <a:xfrm>
            <a:off x="8870687" y="3117095"/>
            <a:ext cx="911171" cy="496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8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1076</TotalTime>
  <Words>128</Words>
  <Application>Microsoft Office PowerPoint</Application>
  <PresentationFormat>와이드스크린</PresentationFormat>
  <Paragraphs>65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Noto Sans CJK KR Thin</vt:lpstr>
      <vt:lpstr>나눔바른고딕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Kimmoon-ki</cp:lastModifiedBy>
  <cp:revision>128</cp:revision>
  <dcterms:created xsi:type="dcterms:W3CDTF">2015-04-14T11:49:33Z</dcterms:created>
  <dcterms:modified xsi:type="dcterms:W3CDTF">2021-07-27T11:54:21Z</dcterms:modified>
</cp:coreProperties>
</file>