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5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3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6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0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5365-13EA-4B3D-B67A-C37A2D22F3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8307-DAEA-4172-A853-3430F2EDA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53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74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95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16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17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8" y="4487487"/>
            <a:ext cx="1463242" cy="1219200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68344" y="4835477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… … … … …</a:t>
            </a:r>
            <a:endParaRPr lang="ko-KR" altLang="en-US" sz="2800" b="1" dirty="0"/>
          </a:p>
        </p:txBody>
      </p:sp>
      <p:sp>
        <p:nvSpPr>
          <p:cNvPr id="23" name="위쪽 화살표 22"/>
          <p:cNvSpPr/>
          <p:nvPr/>
        </p:nvSpPr>
        <p:spPr>
          <a:xfrm>
            <a:off x="2274312" y="3794519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95796" y="3425187"/>
            <a:ext cx="7584484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Hand Land Mark by </a:t>
            </a:r>
            <a:r>
              <a:rPr lang="en-US" altLang="ko-KR" dirty="0" err="1" smtClean="0"/>
              <a:t>Mediapipe</a:t>
            </a:r>
            <a:endParaRPr lang="ko-KR" altLang="en-US" dirty="0"/>
          </a:p>
        </p:txBody>
      </p:sp>
      <p:sp>
        <p:nvSpPr>
          <p:cNvPr id="25" name="위쪽 화살표 24"/>
          <p:cNvSpPr/>
          <p:nvPr/>
        </p:nvSpPr>
        <p:spPr>
          <a:xfrm>
            <a:off x="3032660" y="3794519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 화살표 25"/>
          <p:cNvSpPr/>
          <p:nvPr/>
        </p:nvSpPr>
        <p:spPr>
          <a:xfrm>
            <a:off x="3791008" y="3794519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4549356" y="3779159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위쪽 화살표 27"/>
          <p:cNvSpPr/>
          <p:nvPr/>
        </p:nvSpPr>
        <p:spPr>
          <a:xfrm>
            <a:off x="7941830" y="3781690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위쪽 화살표 28"/>
          <p:cNvSpPr/>
          <p:nvPr/>
        </p:nvSpPr>
        <p:spPr>
          <a:xfrm>
            <a:off x="8700178" y="3766330"/>
            <a:ext cx="124792" cy="69296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056" y="2122343"/>
            <a:ext cx="4783136" cy="371478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 flipH="1" flipV="1">
            <a:off x="3441466" y="2493821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91323" y="1591193"/>
            <a:ext cx="79060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LSTM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 flipV="1">
            <a:off x="4125880" y="2493821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4810294" y="2493821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5494708" y="2497466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6194609" y="2493821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6879023" y="2493821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7563437" y="2475930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0572" y="3823854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0914" y="3823853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400" y="3823854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7742" y="3823853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10375" y="41397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………….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2080" y="3823853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32422" y="3823852"/>
            <a:ext cx="1213657" cy="1155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5400000">
            <a:off x="2272485" y="3644092"/>
            <a:ext cx="157946" cy="34601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8186" y="5580793"/>
            <a:ext cx="118654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N Frames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8073" y="4191398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… … … … …</a:t>
            </a:r>
            <a:endParaRPr lang="ko-KR" altLang="en-US" sz="3600" dirty="0"/>
          </a:p>
        </p:txBody>
      </p:sp>
      <p:sp>
        <p:nvSpPr>
          <p:cNvPr id="15" name="직사각형 14"/>
          <p:cNvSpPr/>
          <p:nvPr/>
        </p:nvSpPr>
        <p:spPr>
          <a:xfrm>
            <a:off x="6758192" y="3823854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68534" y="3823853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365020" y="3823854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75362" y="3823853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427995" y="41397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………….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039700" y="3823853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350042" y="3823852"/>
            <a:ext cx="1213657" cy="11554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 rot="5400000">
            <a:off x="8590105" y="3644092"/>
            <a:ext cx="157946" cy="346017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75806" y="5580793"/>
            <a:ext cx="1186543" cy="36933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N Frames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621371" y="2793076"/>
            <a:ext cx="3460174" cy="812277"/>
            <a:chOff x="771004" y="2793076"/>
            <a:chExt cx="3460174" cy="812277"/>
          </a:xfrm>
        </p:grpSpPr>
        <p:sp>
          <p:nvSpPr>
            <p:cNvPr id="26" name="오른쪽 대괄호 25"/>
            <p:cNvSpPr/>
            <p:nvPr/>
          </p:nvSpPr>
          <p:spPr>
            <a:xfrm rot="16200000">
              <a:off x="2359775" y="1733950"/>
              <a:ext cx="282632" cy="3460174"/>
            </a:xfrm>
            <a:prstGeom prst="rightBracke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위쪽 화살표 27"/>
            <p:cNvSpPr/>
            <p:nvPr/>
          </p:nvSpPr>
          <p:spPr>
            <a:xfrm>
              <a:off x="2260008" y="2793076"/>
              <a:ext cx="283687" cy="529644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938990" y="2793076"/>
            <a:ext cx="3460174" cy="812277"/>
            <a:chOff x="771004" y="2793076"/>
            <a:chExt cx="3460174" cy="812277"/>
          </a:xfrm>
        </p:grpSpPr>
        <p:sp>
          <p:nvSpPr>
            <p:cNvPr id="31" name="오른쪽 대괄호 30"/>
            <p:cNvSpPr/>
            <p:nvPr/>
          </p:nvSpPr>
          <p:spPr>
            <a:xfrm rot="16200000">
              <a:off x="2359775" y="1733950"/>
              <a:ext cx="282632" cy="3460174"/>
            </a:xfrm>
            <a:prstGeom prst="rightBracke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위쪽 화살표 31"/>
            <p:cNvSpPr/>
            <p:nvPr/>
          </p:nvSpPr>
          <p:spPr>
            <a:xfrm>
              <a:off x="2260008" y="2793076"/>
              <a:ext cx="283687" cy="529644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6" y="692550"/>
            <a:ext cx="2784403" cy="37147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08639" y="2414246"/>
            <a:ext cx="108715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Conv</a:t>
            </a:r>
            <a:r>
              <a:rPr lang="en-US" altLang="ko-KR" dirty="0" smtClean="0"/>
              <a:t> 3D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026258" y="2419004"/>
            <a:ext cx="108715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 smtClean="0"/>
              <a:t>Conv</a:t>
            </a:r>
            <a:r>
              <a:rPr lang="en-US" altLang="ko-KR" dirty="0" smtClean="0"/>
              <a:t> 3D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7" idx="0"/>
          </p:cNvCxnSpPr>
          <p:nvPr/>
        </p:nvCxnSpPr>
        <p:spPr>
          <a:xfrm flipH="1" flipV="1">
            <a:off x="2252217" y="1945178"/>
            <a:ext cx="1" cy="469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2261057" y="1950432"/>
            <a:ext cx="1820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4081546" y="1029755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 flipH="1">
            <a:off x="6450672" y="1029755"/>
            <a:ext cx="2137574" cy="1384491"/>
            <a:chOff x="6262304" y="929488"/>
            <a:chExt cx="1829330" cy="1384491"/>
          </a:xfrm>
        </p:grpSpPr>
        <p:cxnSp>
          <p:nvCxnSpPr>
            <p:cNvPr id="48" name="직선 연결선 47"/>
            <p:cNvCxnSpPr/>
            <p:nvPr/>
          </p:nvCxnSpPr>
          <p:spPr>
            <a:xfrm flipH="1" flipV="1">
              <a:off x="6262304" y="1844911"/>
              <a:ext cx="1" cy="469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6271144" y="1850165"/>
              <a:ext cx="1820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8091633" y="929488"/>
              <a:ext cx="1" cy="912364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4803744" y="247395"/>
            <a:ext cx="79060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LSTM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 flipV="1">
            <a:off x="4499953" y="1038068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4873512" y="1038068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5285144" y="1038068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5658703" y="1038068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 flipV="1">
            <a:off x="6056147" y="1029755"/>
            <a:ext cx="1" cy="9123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1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5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9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Chang Sic(이창식)</dc:creator>
  <cp:lastModifiedBy>Yi Chang Sic(이창식)</cp:lastModifiedBy>
  <cp:revision>13</cp:revision>
  <dcterms:created xsi:type="dcterms:W3CDTF">2022-01-21T00:49:47Z</dcterms:created>
  <dcterms:modified xsi:type="dcterms:W3CDTF">2022-01-21T02:09:35Z</dcterms:modified>
</cp:coreProperties>
</file>