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10691813" cy="1511935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 roundtripDataSignature="AMtx7mgNlo80lUstq7mIP7b/ngqqbVzXs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38"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customschemas.google.com/relationships/presentationmetadata" Target="metadata"/><Relationship Id="rId10" Type="http://schemas.openxmlformats.org/officeDocument/2006/relationships/tableStyles" Target="tableStyles.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801886" y="2474395"/>
            <a:ext cx="9088041" cy="5263774"/>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7016"/>
              <a:buFont typeface="Calibri"/>
              <a:buNone/>
              <a:defRPr sz="701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336477" y="7941160"/>
            <a:ext cx="8018860" cy="365034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169"/>
              </a:spcBef>
              <a:spcAft>
                <a:spcPts val="0"/>
              </a:spcAft>
              <a:buClr>
                <a:schemeClr val="dk1"/>
              </a:buClr>
              <a:buSzPts val="2806"/>
              <a:buNone/>
              <a:defRPr sz="2806"/>
            </a:lvl1pPr>
            <a:lvl2pPr lvl="1" algn="ctr">
              <a:lnSpc>
                <a:spcPct val="90000"/>
              </a:lnSpc>
              <a:spcBef>
                <a:spcPts val="585"/>
              </a:spcBef>
              <a:spcAft>
                <a:spcPts val="0"/>
              </a:spcAft>
              <a:buClr>
                <a:schemeClr val="dk1"/>
              </a:buClr>
              <a:buSzPts val="2339"/>
              <a:buNone/>
              <a:defRPr sz="2339"/>
            </a:lvl2pPr>
            <a:lvl3pPr lvl="2" algn="ctr">
              <a:lnSpc>
                <a:spcPct val="90000"/>
              </a:lnSpc>
              <a:spcBef>
                <a:spcPts val="585"/>
              </a:spcBef>
              <a:spcAft>
                <a:spcPts val="0"/>
              </a:spcAft>
              <a:buClr>
                <a:schemeClr val="dk1"/>
              </a:buClr>
              <a:buSzPts val="2105"/>
              <a:buNone/>
              <a:defRPr sz="2105"/>
            </a:lvl3pPr>
            <a:lvl4pPr lvl="3" algn="ctr">
              <a:lnSpc>
                <a:spcPct val="90000"/>
              </a:lnSpc>
              <a:spcBef>
                <a:spcPts val="585"/>
              </a:spcBef>
              <a:spcAft>
                <a:spcPts val="0"/>
              </a:spcAft>
              <a:buClr>
                <a:schemeClr val="dk1"/>
              </a:buClr>
              <a:buSzPts val="1871"/>
              <a:buNone/>
              <a:defRPr sz="1870"/>
            </a:lvl4pPr>
            <a:lvl5pPr lvl="4" algn="ctr">
              <a:lnSpc>
                <a:spcPct val="90000"/>
              </a:lnSpc>
              <a:spcBef>
                <a:spcPts val="585"/>
              </a:spcBef>
              <a:spcAft>
                <a:spcPts val="0"/>
              </a:spcAft>
              <a:buClr>
                <a:schemeClr val="dk1"/>
              </a:buClr>
              <a:buSzPts val="1871"/>
              <a:buNone/>
              <a:defRPr sz="1870"/>
            </a:lvl5pPr>
            <a:lvl6pPr lvl="5" algn="ctr">
              <a:lnSpc>
                <a:spcPct val="90000"/>
              </a:lnSpc>
              <a:spcBef>
                <a:spcPts val="585"/>
              </a:spcBef>
              <a:spcAft>
                <a:spcPts val="0"/>
              </a:spcAft>
              <a:buClr>
                <a:schemeClr val="dk1"/>
              </a:buClr>
              <a:buSzPts val="1871"/>
              <a:buNone/>
              <a:defRPr sz="1870"/>
            </a:lvl6pPr>
            <a:lvl7pPr lvl="6" algn="ctr">
              <a:lnSpc>
                <a:spcPct val="90000"/>
              </a:lnSpc>
              <a:spcBef>
                <a:spcPts val="585"/>
              </a:spcBef>
              <a:spcAft>
                <a:spcPts val="0"/>
              </a:spcAft>
              <a:buClr>
                <a:schemeClr val="dk1"/>
              </a:buClr>
              <a:buSzPts val="1871"/>
              <a:buNone/>
              <a:defRPr sz="1870"/>
            </a:lvl7pPr>
            <a:lvl8pPr lvl="7" algn="ctr">
              <a:lnSpc>
                <a:spcPct val="90000"/>
              </a:lnSpc>
              <a:spcBef>
                <a:spcPts val="585"/>
              </a:spcBef>
              <a:spcAft>
                <a:spcPts val="0"/>
              </a:spcAft>
              <a:buClr>
                <a:schemeClr val="dk1"/>
              </a:buClr>
              <a:buSzPts val="1871"/>
              <a:buNone/>
              <a:defRPr sz="1870"/>
            </a:lvl8pPr>
            <a:lvl9pPr lvl="8" algn="ctr">
              <a:lnSpc>
                <a:spcPct val="90000"/>
              </a:lnSpc>
              <a:spcBef>
                <a:spcPts val="585"/>
              </a:spcBef>
              <a:spcAft>
                <a:spcPts val="0"/>
              </a:spcAft>
              <a:buClr>
                <a:schemeClr val="dk1"/>
              </a:buClr>
              <a:buSzPts val="1871"/>
              <a:buNone/>
              <a:defRPr sz="1870"/>
            </a:lvl9pPr>
          </a:lstStyle>
          <a:p>
            <a:endParaRPr/>
          </a:p>
        </p:txBody>
      </p:sp>
      <p:sp>
        <p:nvSpPr>
          <p:cNvPr id="14" name="Google Shape;14;p3"/>
          <p:cNvSpPr txBox="1">
            <a:spLocks noGrp="1"/>
          </p:cNvSpPr>
          <p:nvPr>
            <p:ph type="dt" idx="10"/>
          </p:nvPr>
        </p:nvSpPr>
        <p:spPr>
          <a:xfrm>
            <a:off x="735062" y="14013401"/>
            <a:ext cx="2405658" cy="80496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3541663" y="14013401"/>
            <a:ext cx="3608487" cy="80496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7551093" y="14013401"/>
            <a:ext cx="2405658" cy="80496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735062" y="804969"/>
            <a:ext cx="9221689" cy="29223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549362" y="4210527"/>
            <a:ext cx="9593089" cy="922168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169"/>
              </a:spcBef>
              <a:spcAft>
                <a:spcPts val="0"/>
              </a:spcAft>
              <a:buClr>
                <a:schemeClr val="dk1"/>
              </a:buClr>
              <a:buSzPts val="1800"/>
              <a:buChar char="•"/>
              <a:defRPr/>
            </a:lvl1pPr>
            <a:lvl2pPr marL="914400" lvl="1" indent="-342900" algn="l">
              <a:lnSpc>
                <a:spcPct val="90000"/>
              </a:lnSpc>
              <a:spcBef>
                <a:spcPts val="585"/>
              </a:spcBef>
              <a:spcAft>
                <a:spcPts val="0"/>
              </a:spcAft>
              <a:buClr>
                <a:schemeClr val="dk1"/>
              </a:buClr>
              <a:buSzPts val="1800"/>
              <a:buChar char="•"/>
              <a:defRPr/>
            </a:lvl2pPr>
            <a:lvl3pPr marL="1371600" lvl="2" indent="-342900" algn="l">
              <a:lnSpc>
                <a:spcPct val="90000"/>
              </a:lnSpc>
              <a:spcBef>
                <a:spcPts val="585"/>
              </a:spcBef>
              <a:spcAft>
                <a:spcPts val="0"/>
              </a:spcAft>
              <a:buClr>
                <a:schemeClr val="dk1"/>
              </a:buClr>
              <a:buSzPts val="1800"/>
              <a:buChar char="•"/>
              <a:defRPr/>
            </a:lvl3pPr>
            <a:lvl4pPr marL="1828800" lvl="3" indent="-342900" algn="l">
              <a:lnSpc>
                <a:spcPct val="90000"/>
              </a:lnSpc>
              <a:spcBef>
                <a:spcPts val="585"/>
              </a:spcBef>
              <a:spcAft>
                <a:spcPts val="0"/>
              </a:spcAft>
              <a:buClr>
                <a:schemeClr val="dk1"/>
              </a:buClr>
              <a:buSzPts val="1800"/>
              <a:buChar char="•"/>
              <a:defRPr/>
            </a:lvl4pPr>
            <a:lvl5pPr marL="2286000" lvl="4" indent="-342900" algn="l">
              <a:lnSpc>
                <a:spcPct val="90000"/>
              </a:lnSpc>
              <a:spcBef>
                <a:spcPts val="585"/>
              </a:spcBef>
              <a:spcAft>
                <a:spcPts val="0"/>
              </a:spcAft>
              <a:buClr>
                <a:schemeClr val="dk1"/>
              </a:buClr>
              <a:buSzPts val="1800"/>
              <a:buChar char="•"/>
              <a:defRPr/>
            </a:lvl5pPr>
            <a:lvl6pPr marL="2743200" lvl="5" indent="-342900" algn="l">
              <a:lnSpc>
                <a:spcPct val="90000"/>
              </a:lnSpc>
              <a:spcBef>
                <a:spcPts val="585"/>
              </a:spcBef>
              <a:spcAft>
                <a:spcPts val="0"/>
              </a:spcAft>
              <a:buClr>
                <a:schemeClr val="dk1"/>
              </a:buClr>
              <a:buSzPts val="1800"/>
              <a:buChar char="•"/>
              <a:defRPr/>
            </a:lvl6pPr>
            <a:lvl7pPr marL="3200400" lvl="6" indent="-342900" algn="l">
              <a:lnSpc>
                <a:spcPct val="90000"/>
              </a:lnSpc>
              <a:spcBef>
                <a:spcPts val="585"/>
              </a:spcBef>
              <a:spcAft>
                <a:spcPts val="0"/>
              </a:spcAft>
              <a:buClr>
                <a:schemeClr val="dk1"/>
              </a:buClr>
              <a:buSzPts val="1800"/>
              <a:buChar char="•"/>
              <a:defRPr/>
            </a:lvl7pPr>
            <a:lvl8pPr marL="3657600" lvl="7" indent="-342900" algn="l">
              <a:lnSpc>
                <a:spcPct val="90000"/>
              </a:lnSpc>
              <a:spcBef>
                <a:spcPts val="585"/>
              </a:spcBef>
              <a:spcAft>
                <a:spcPts val="0"/>
              </a:spcAft>
              <a:buClr>
                <a:schemeClr val="dk1"/>
              </a:buClr>
              <a:buSzPts val="1800"/>
              <a:buChar char="•"/>
              <a:defRPr/>
            </a:lvl8pPr>
            <a:lvl9pPr marL="4114800" lvl="8" indent="-342900" algn="l">
              <a:lnSpc>
                <a:spcPct val="90000"/>
              </a:lnSpc>
              <a:spcBef>
                <a:spcPts val="585"/>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735062" y="14013401"/>
            <a:ext cx="2405658" cy="80496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3541663" y="14013401"/>
            <a:ext cx="3608487" cy="80496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7551093" y="14013401"/>
            <a:ext cx="2405658" cy="80496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2397565" y="6058730"/>
            <a:ext cx="12812950" cy="23054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2280102" y="3820132"/>
            <a:ext cx="12812950" cy="67826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169"/>
              </a:spcBef>
              <a:spcAft>
                <a:spcPts val="0"/>
              </a:spcAft>
              <a:buClr>
                <a:schemeClr val="dk1"/>
              </a:buClr>
              <a:buSzPts val="1800"/>
              <a:buChar char="•"/>
              <a:defRPr/>
            </a:lvl1pPr>
            <a:lvl2pPr marL="914400" lvl="1" indent="-342900" algn="l">
              <a:lnSpc>
                <a:spcPct val="90000"/>
              </a:lnSpc>
              <a:spcBef>
                <a:spcPts val="585"/>
              </a:spcBef>
              <a:spcAft>
                <a:spcPts val="0"/>
              </a:spcAft>
              <a:buClr>
                <a:schemeClr val="dk1"/>
              </a:buClr>
              <a:buSzPts val="1800"/>
              <a:buChar char="•"/>
              <a:defRPr/>
            </a:lvl2pPr>
            <a:lvl3pPr marL="1371600" lvl="2" indent="-342900" algn="l">
              <a:lnSpc>
                <a:spcPct val="90000"/>
              </a:lnSpc>
              <a:spcBef>
                <a:spcPts val="585"/>
              </a:spcBef>
              <a:spcAft>
                <a:spcPts val="0"/>
              </a:spcAft>
              <a:buClr>
                <a:schemeClr val="dk1"/>
              </a:buClr>
              <a:buSzPts val="1800"/>
              <a:buChar char="•"/>
              <a:defRPr/>
            </a:lvl3pPr>
            <a:lvl4pPr marL="1828800" lvl="3" indent="-342900" algn="l">
              <a:lnSpc>
                <a:spcPct val="90000"/>
              </a:lnSpc>
              <a:spcBef>
                <a:spcPts val="585"/>
              </a:spcBef>
              <a:spcAft>
                <a:spcPts val="0"/>
              </a:spcAft>
              <a:buClr>
                <a:schemeClr val="dk1"/>
              </a:buClr>
              <a:buSzPts val="1800"/>
              <a:buChar char="•"/>
              <a:defRPr/>
            </a:lvl4pPr>
            <a:lvl5pPr marL="2286000" lvl="4" indent="-342900" algn="l">
              <a:lnSpc>
                <a:spcPct val="90000"/>
              </a:lnSpc>
              <a:spcBef>
                <a:spcPts val="585"/>
              </a:spcBef>
              <a:spcAft>
                <a:spcPts val="0"/>
              </a:spcAft>
              <a:buClr>
                <a:schemeClr val="dk1"/>
              </a:buClr>
              <a:buSzPts val="1800"/>
              <a:buChar char="•"/>
              <a:defRPr/>
            </a:lvl5pPr>
            <a:lvl6pPr marL="2743200" lvl="5" indent="-342900" algn="l">
              <a:lnSpc>
                <a:spcPct val="90000"/>
              </a:lnSpc>
              <a:spcBef>
                <a:spcPts val="585"/>
              </a:spcBef>
              <a:spcAft>
                <a:spcPts val="0"/>
              </a:spcAft>
              <a:buClr>
                <a:schemeClr val="dk1"/>
              </a:buClr>
              <a:buSzPts val="1800"/>
              <a:buChar char="•"/>
              <a:defRPr/>
            </a:lvl6pPr>
            <a:lvl7pPr marL="3200400" lvl="6" indent="-342900" algn="l">
              <a:lnSpc>
                <a:spcPct val="90000"/>
              </a:lnSpc>
              <a:spcBef>
                <a:spcPts val="585"/>
              </a:spcBef>
              <a:spcAft>
                <a:spcPts val="0"/>
              </a:spcAft>
              <a:buClr>
                <a:schemeClr val="dk1"/>
              </a:buClr>
              <a:buSzPts val="1800"/>
              <a:buChar char="•"/>
              <a:defRPr/>
            </a:lvl7pPr>
            <a:lvl8pPr marL="3657600" lvl="7" indent="-342900" algn="l">
              <a:lnSpc>
                <a:spcPct val="90000"/>
              </a:lnSpc>
              <a:spcBef>
                <a:spcPts val="585"/>
              </a:spcBef>
              <a:spcAft>
                <a:spcPts val="0"/>
              </a:spcAft>
              <a:buClr>
                <a:schemeClr val="dk1"/>
              </a:buClr>
              <a:buSzPts val="1800"/>
              <a:buChar char="•"/>
              <a:defRPr/>
            </a:lvl8pPr>
            <a:lvl9pPr marL="4114800" lvl="8" indent="-342900" algn="l">
              <a:lnSpc>
                <a:spcPct val="90000"/>
              </a:lnSpc>
              <a:spcBef>
                <a:spcPts val="585"/>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735062" y="14013401"/>
            <a:ext cx="2405658" cy="80496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3541663" y="14013401"/>
            <a:ext cx="3608487" cy="80496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7551093" y="14013401"/>
            <a:ext cx="2405658" cy="80496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35062" y="804969"/>
            <a:ext cx="9221689" cy="29223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735062" y="4024827"/>
            <a:ext cx="9221689" cy="959308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169"/>
              </a:spcBef>
              <a:spcAft>
                <a:spcPts val="0"/>
              </a:spcAft>
              <a:buClr>
                <a:schemeClr val="dk1"/>
              </a:buClr>
              <a:buSzPts val="1800"/>
              <a:buChar char="•"/>
              <a:defRPr/>
            </a:lvl1pPr>
            <a:lvl2pPr marL="914400" lvl="1" indent="-342900" algn="l">
              <a:lnSpc>
                <a:spcPct val="90000"/>
              </a:lnSpc>
              <a:spcBef>
                <a:spcPts val="585"/>
              </a:spcBef>
              <a:spcAft>
                <a:spcPts val="0"/>
              </a:spcAft>
              <a:buClr>
                <a:schemeClr val="dk1"/>
              </a:buClr>
              <a:buSzPts val="1800"/>
              <a:buChar char="•"/>
              <a:defRPr/>
            </a:lvl2pPr>
            <a:lvl3pPr marL="1371600" lvl="2" indent="-342900" algn="l">
              <a:lnSpc>
                <a:spcPct val="90000"/>
              </a:lnSpc>
              <a:spcBef>
                <a:spcPts val="585"/>
              </a:spcBef>
              <a:spcAft>
                <a:spcPts val="0"/>
              </a:spcAft>
              <a:buClr>
                <a:schemeClr val="dk1"/>
              </a:buClr>
              <a:buSzPts val="1800"/>
              <a:buChar char="•"/>
              <a:defRPr/>
            </a:lvl3pPr>
            <a:lvl4pPr marL="1828800" lvl="3" indent="-342900" algn="l">
              <a:lnSpc>
                <a:spcPct val="90000"/>
              </a:lnSpc>
              <a:spcBef>
                <a:spcPts val="585"/>
              </a:spcBef>
              <a:spcAft>
                <a:spcPts val="0"/>
              </a:spcAft>
              <a:buClr>
                <a:schemeClr val="dk1"/>
              </a:buClr>
              <a:buSzPts val="1800"/>
              <a:buChar char="•"/>
              <a:defRPr/>
            </a:lvl4pPr>
            <a:lvl5pPr marL="2286000" lvl="4" indent="-342900" algn="l">
              <a:lnSpc>
                <a:spcPct val="90000"/>
              </a:lnSpc>
              <a:spcBef>
                <a:spcPts val="585"/>
              </a:spcBef>
              <a:spcAft>
                <a:spcPts val="0"/>
              </a:spcAft>
              <a:buClr>
                <a:schemeClr val="dk1"/>
              </a:buClr>
              <a:buSzPts val="1800"/>
              <a:buChar char="•"/>
              <a:defRPr/>
            </a:lvl5pPr>
            <a:lvl6pPr marL="2743200" lvl="5" indent="-342900" algn="l">
              <a:lnSpc>
                <a:spcPct val="90000"/>
              </a:lnSpc>
              <a:spcBef>
                <a:spcPts val="585"/>
              </a:spcBef>
              <a:spcAft>
                <a:spcPts val="0"/>
              </a:spcAft>
              <a:buClr>
                <a:schemeClr val="dk1"/>
              </a:buClr>
              <a:buSzPts val="1800"/>
              <a:buChar char="•"/>
              <a:defRPr/>
            </a:lvl6pPr>
            <a:lvl7pPr marL="3200400" lvl="6" indent="-342900" algn="l">
              <a:lnSpc>
                <a:spcPct val="90000"/>
              </a:lnSpc>
              <a:spcBef>
                <a:spcPts val="585"/>
              </a:spcBef>
              <a:spcAft>
                <a:spcPts val="0"/>
              </a:spcAft>
              <a:buClr>
                <a:schemeClr val="dk1"/>
              </a:buClr>
              <a:buSzPts val="1800"/>
              <a:buChar char="•"/>
              <a:defRPr/>
            </a:lvl7pPr>
            <a:lvl8pPr marL="3657600" lvl="7" indent="-342900" algn="l">
              <a:lnSpc>
                <a:spcPct val="90000"/>
              </a:lnSpc>
              <a:spcBef>
                <a:spcPts val="585"/>
              </a:spcBef>
              <a:spcAft>
                <a:spcPts val="0"/>
              </a:spcAft>
              <a:buClr>
                <a:schemeClr val="dk1"/>
              </a:buClr>
              <a:buSzPts val="1800"/>
              <a:buChar char="•"/>
              <a:defRPr/>
            </a:lvl8pPr>
            <a:lvl9pPr marL="4114800" lvl="8" indent="-342900" algn="l">
              <a:lnSpc>
                <a:spcPct val="90000"/>
              </a:lnSpc>
              <a:spcBef>
                <a:spcPts val="585"/>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735062" y="14013401"/>
            <a:ext cx="2405658" cy="80496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3541663" y="14013401"/>
            <a:ext cx="3608487" cy="80496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7551093" y="14013401"/>
            <a:ext cx="2405658" cy="80496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729494" y="3769342"/>
            <a:ext cx="9221689" cy="628922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7016"/>
              <a:buFont typeface="Calibri"/>
              <a:buNone/>
              <a:defRPr sz="701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729494" y="10118069"/>
            <a:ext cx="9221689" cy="330735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169"/>
              </a:spcBef>
              <a:spcAft>
                <a:spcPts val="0"/>
              </a:spcAft>
              <a:buClr>
                <a:schemeClr val="dk1"/>
              </a:buClr>
              <a:buSzPts val="2806"/>
              <a:buNone/>
              <a:defRPr sz="2806">
                <a:solidFill>
                  <a:schemeClr val="dk1"/>
                </a:solidFill>
              </a:defRPr>
            </a:lvl1pPr>
            <a:lvl2pPr marL="914400" lvl="1" indent="-228600" algn="l">
              <a:lnSpc>
                <a:spcPct val="90000"/>
              </a:lnSpc>
              <a:spcBef>
                <a:spcPts val="585"/>
              </a:spcBef>
              <a:spcAft>
                <a:spcPts val="0"/>
              </a:spcAft>
              <a:buClr>
                <a:srgbClr val="888888"/>
              </a:buClr>
              <a:buSzPts val="2339"/>
              <a:buNone/>
              <a:defRPr sz="2339">
                <a:solidFill>
                  <a:srgbClr val="888888"/>
                </a:solidFill>
              </a:defRPr>
            </a:lvl2pPr>
            <a:lvl3pPr marL="1371600" lvl="2" indent="-228600" algn="l">
              <a:lnSpc>
                <a:spcPct val="90000"/>
              </a:lnSpc>
              <a:spcBef>
                <a:spcPts val="585"/>
              </a:spcBef>
              <a:spcAft>
                <a:spcPts val="0"/>
              </a:spcAft>
              <a:buClr>
                <a:srgbClr val="888888"/>
              </a:buClr>
              <a:buSzPts val="2105"/>
              <a:buNone/>
              <a:defRPr sz="2105">
                <a:solidFill>
                  <a:srgbClr val="888888"/>
                </a:solidFill>
              </a:defRPr>
            </a:lvl3pPr>
            <a:lvl4pPr marL="1828800" lvl="3" indent="-228600" algn="l">
              <a:lnSpc>
                <a:spcPct val="90000"/>
              </a:lnSpc>
              <a:spcBef>
                <a:spcPts val="585"/>
              </a:spcBef>
              <a:spcAft>
                <a:spcPts val="0"/>
              </a:spcAft>
              <a:buClr>
                <a:srgbClr val="888888"/>
              </a:buClr>
              <a:buSzPts val="1871"/>
              <a:buNone/>
              <a:defRPr sz="1870">
                <a:solidFill>
                  <a:srgbClr val="888888"/>
                </a:solidFill>
              </a:defRPr>
            </a:lvl4pPr>
            <a:lvl5pPr marL="2286000" lvl="4" indent="-228600" algn="l">
              <a:lnSpc>
                <a:spcPct val="90000"/>
              </a:lnSpc>
              <a:spcBef>
                <a:spcPts val="585"/>
              </a:spcBef>
              <a:spcAft>
                <a:spcPts val="0"/>
              </a:spcAft>
              <a:buClr>
                <a:srgbClr val="888888"/>
              </a:buClr>
              <a:buSzPts val="1871"/>
              <a:buNone/>
              <a:defRPr sz="1870">
                <a:solidFill>
                  <a:srgbClr val="888888"/>
                </a:solidFill>
              </a:defRPr>
            </a:lvl5pPr>
            <a:lvl6pPr marL="2743200" lvl="5" indent="-228600" algn="l">
              <a:lnSpc>
                <a:spcPct val="90000"/>
              </a:lnSpc>
              <a:spcBef>
                <a:spcPts val="585"/>
              </a:spcBef>
              <a:spcAft>
                <a:spcPts val="0"/>
              </a:spcAft>
              <a:buClr>
                <a:srgbClr val="888888"/>
              </a:buClr>
              <a:buSzPts val="1871"/>
              <a:buNone/>
              <a:defRPr sz="1870">
                <a:solidFill>
                  <a:srgbClr val="888888"/>
                </a:solidFill>
              </a:defRPr>
            </a:lvl6pPr>
            <a:lvl7pPr marL="3200400" lvl="6" indent="-228600" algn="l">
              <a:lnSpc>
                <a:spcPct val="90000"/>
              </a:lnSpc>
              <a:spcBef>
                <a:spcPts val="585"/>
              </a:spcBef>
              <a:spcAft>
                <a:spcPts val="0"/>
              </a:spcAft>
              <a:buClr>
                <a:srgbClr val="888888"/>
              </a:buClr>
              <a:buSzPts val="1871"/>
              <a:buNone/>
              <a:defRPr sz="1870">
                <a:solidFill>
                  <a:srgbClr val="888888"/>
                </a:solidFill>
              </a:defRPr>
            </a:lvl7pPr>
            <a:lvl8pPr marL="3657600" lvl="7" indent="-228600" algn="l">
              <a:lnSpc>
                <a:spcPct val="90000"/>
              </a:lnSpc>
              <a:spcBef>
                <a:spcPts val="585"/>
              </a:spcBef>
              <a:spcAft>
                <a:spcPts val="0"/>
              </a:spcAft>
              <a:buClr>
                <a:srgbClr val="888888"/>
              </a:buClr>
              <a:buSzPts val="1871"/>
              <a:buNone/>
              <a:defRPr sz="1870">
                <a:solidFill>
                  <a:srgbClr val="888888"/>
                </a:solidFill>
              </a:defRPr>
            </a:lvl8pPr>
            <a:lvl9pPr marL="4114800" lvl="8" indent="-228600" algn="l">
              <a:lnSpc>
                <a:spcPct val="90000"/>
              </a:lnSpc>
              <a:spcBef>
                <a:spcPts val="585"/>
              </a:spcBef>
              <a:spcAft>
                <a:spcPts val="0"/>
              </a:spcAft>
              <a:buClr>
                <a:srgbClr val="888888"/>
              </a:buClr>
              <a:buSzPts val="1871"/>
              <a:buNone/>
              <a:defRPr sz="1870">
                <a:solidFill>
                  <a:srgbClr val="888888"/>
                </a:solidFill>
              </a:defRPr>
            </a:lvl9pPr>
          </a:lstStyle>
          <a:p>
            <a:endParaRPr/>
          </a:p>
        </p:txBody>
      </p:sp>
      <p:sp>
        <p:nvSpPr>
          <p:cNvPr id="26" name="Google Shape;26;p5"/>
          <p:cNvSpPr txBox="1">
            <a:spLocks noGrp="1"/>
          </p:cNvSpPr>
          <p:nvPr>
            <p:ph type="dt" idx="10"/>
          </p:nvPr>
        </p:nvSpPr>
        <p:spPr>
          <a:xfrm>
            <a:off x="735062" y="14013401"/>
            <a:ext cx="2405658" cy="80496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3541663" y="14013401"/>
            <a:ext cx="3608487" cy="80496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7551093" y="14013401"/>
            <a:ext cx="2405658" cy="80496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35062" y="804969"/>
            <a:ext cx="9221689" cy="29223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735062" y="4024827"/>
            <a:ext cx="4544021" cy="959308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169"/>
              </a:spcBef>
              <a:spcAft>
                <a:spcPts val="0"/>
              </a:spcAft>
              <a:buClr>
                <a:schemeClr val="dk1"/>
              </a:buClr>
              <a:buSzPts val="1800"/>
              <a:buChar char="•"/>
              <a:defRPr/>
            </a:lvl1pPr>
            <a:lvl2pPr marL="914400" lvl="1" indent="-342900" algn="l">
              <a:lnSpc>
                <a:spcPct val="90000"/>
              </a:lnSpc>
              <a:spcBef>
                <a:spcPts val="585"/>
              </a:spcBef>
              <a:spcAft>
                <a:spcPts val="0"/>
              </a:spcAft>
              <a:buClr>
                <a:schemeClr val="dk1"/>
              </a:buClr>
              <a:buSzPts val="1800"/>
              <a:buChar char="•"/>
              <a:defRPr/>
            </a:lvl2pPr>
            <a:lvl3pPr marL="1371600" lvl="2" indent="-342900" algn="l">
              <a:lnSpc>
                <a:spcPct val="90000"/>
              </a:lnSpc>
              <a:spcBef>
                <a:spcPts val="585"/>
              </a:spcBef>
              <a:spcAft>
                <a:spcPts val="0"/>
              </a:spcAft>
              <a:buClr>
                <a:schemeClr val="dk1"/>
              </a:buClr>
              <a:buSzPts val="1800"/>
              <a:buChar char="•"/>
              <a:defRPr/>
            </a:lvl3pPr>
            <a:lvl4pPr marL="1828800" lvl="3" indent="-342900" algn="l">
              <a:lnSpc>
                <a:spcPct val="90000"/>
              </a:lnSpc>
              <a:spcBef>
                <a:spcPts val="585"/>
              </a:spcBef>
              <a:spcAft>
                <a:spcPts val="0"/>
              </a:spcAft>
              <a:buClr>
                <a:schemeClr val="dk1"/>
              </a:buClr>
              <a:buSzPts val="1800"/>
              <a:buChar char="•"/>
              <a:defRPr/>
            </a:lvl4pPr>
            <a:lvl5pPr marL="2286000" lvl="4" indent="-342900" algn="l">
              <a:lnSpc>
                <a:spcPct val="90000"/>
              </a:lnSpc>
              <a:spcBef>
                <a:spcPts val="585"/>
              </a:spcBef>
              <a:spcAft>
                <a:spcPts val="0"/>
              </a:spcAft>
              <a:buClr>
                <a:schemeClr val="dk1"/>
              </a:buClr>
              <a:buSzPts val="1800"/>
              <a:buChar char="•"/>
              <a:defRPr/>
            </a:lvl5pPr>
            <a:lvl6pPr marL="2743200" lvl="5" indent="-342900" algn="l">
              <a:lnSpc>
                <a:spcPct val="90000"/>
              </a:lnSpc>
              <a:spcBef>
                <a:spcPts val="585"/>
              </a:spcBef>
              <a:spcAft>
                <a:spcPts val="0"/>
              </a:spcAft>
              <a:buClr>
                <a:schemeClr val="dk1"/>
              </a:buClr>
              <a:buSzPts val="1800"/>
              <a:buChar char="•"/>
              <a:defRPr/>
            </a:lvl6pPr>
            <a:lvl7pPr marL="3200400" lvl="6" indent="-342900" algn="l">
              <a:lnSpc>
                <a:spcPct val="90000"/>
              </a:lnSpc>
              <a:spcBef>
                <a:spcPts val="585"/>
              </a:spcBef>
              <a:spcAft>
                <a:spcPts val="0"/>
              </a:spcAft>
              <a:buClr>
                <a:schemeClr val="dk1"/>
              </a:buClr>
              <a:buSzPts val="1800"/>
              <a:buChar char="•"/>
              <a:defRPr/>
            </a:lvl7pPr>
            <a:lvl8pPr marL="3657600" lvl="7" indent="-342900" algn="l">
              <a:lnSpc>
                <a:spcPct val="90000"/>
              </a:lnSpc>
              <a:spcBef>
                <a:spcPts val="585"/>
              </a:spcBef>
              <a:spcAft>
                <a:spcPts val="0"/>
              </a:spcAft>
              <a:buClr>
                <a:schemeClr val="dk1"/>
              </a:buClr>
              <a:buSzPts val="1800"/>
              <a:buChar char="•"/>
              <a:defRPr/>
            </a:lvl8pPr>
            <a:lvl9pPr marL="4114800" lvl="8" indent="-342900" algn="l">
              <a:lnSpc>
                <a:spcPct val="90000"/>
              </a:lnSpc>
              <a:spcBef>
                <a:spcPts val="585"/>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5412730" y="4024827"/>
            <a:ext cx="4544021" cy="959308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169"/>
              </a:spcBef>
              <a:spcAft>
                <a:spcPts val="0"/>
              </a:spcAft>
              <a:buClr>
                <a:schemeClr val="dk1"/>
              </a:buClr>
              <a:buSzPts val="1800"/>
              <a:buChar char="•"/>
              <a:defRPr/>
            </a:lvl1pPr>
            <a:lvl2pPr marL="914400" lvl="1" indent="-342900" algn="l">
              <a:lnSpc>
                <a:spcPct val="90000"/>
              </a:lnSpc>
              <a:spcBef>
                <a:spcPts val="585"/>
              </a:spcBef>
              <a:spcAft>
                <a:spcPts val="0"/>
              </a:spcAft>
              <a:buClr>
                <a:schemeClr val="dk1"/>
              </a:buClr>
              <a:buSzPts val="1800"/>
              <a:buChar char="•"/>
              <a:defRPr/>
            </a:lvl2pPr>
            <a:lvl3pPr marL="1371600" lvl="2" indent="-342900" algn="l">
              <a:lnSpc>
                <a:spcPct val="90000"/>
              </a:lnSpc>
              <a:spcBef>
                <a:spcPts val="585"/>
              </a:spcBef>
              <a:spcAft>
                <a:spcPts val="0"/>
              </a:spcAft>
              <a:buClr>
                <a:schemeClr val="dk1"/>
              </a:buClr>
              <a:buSzPts val="1800"/>
              <a:buChar char="•"/>
              <a:defRPr/>
            </a:lvl3pPr>
            <a:lvl4pPr marL="1828800" lvl="3" indent="-342900" algn="l">
              <a:lnSpc>
                <a:spcPct val="90000"/>
              </a:lnSpc>
              <a:spcBef>
                <a:spcPts val="585"/>
              </a:spcBef>
              <a:spcAft>
                <a:spcPts val="0"/>
              </a:spcAft>
              <a:buClr>
                <a:schemeClr val="dk1"/>
              </a:buClr>
              <a:buSzPts val="1800"/>
              <a:buChar char="•"/>
              <a:defRPr/>
            </a:lvl4pPr>
            <a:lvl5pPr marL="2286000" lvl="4" indent="-342900" algn="l">
              <a:lnSpc>
                <a:spcPct val="90000"/>
              </a:lnSpc>
              <a:spcBef>
                <a:spcPts val="585"/>
              </a:spcBef>
              <a:spcAft>
                <a:spcPts val="0"/>
              </a:spcAft>
              <a:buClr>
                <a:schemeClr val="dk1"/>
              </a:buClr>
              <a:buSzPts val="1800"/>
              <a:buChar char="•"/>
              <a:defRPr/>
            </a:lvl5pPr>
            <a:lvl6pPr marL="2743200" lvl="5" indent="-342900" algn="l">
              <a:lnSpc>
                <a:spcPct val="90000"/>
              </a:lnSpc>
              <a:spcBef>
                <a:spcPts val="585"/>
              </a:spcBef>
              <a:spcAft>
                <a:spcPts val="0"/>
              </a:spcAft>
              <a:buClr>
                <a:schemeClr val="dk1"/>
              </a:buClr>
              <a:buSzPts val="1800"/>
              <a:buChar char="•"/>
              <a:defRPr/>
            </a:lvl6pPr>
            <a:lvl7pPr marL="3200400" lvl="6" indent="-342900" algn="l">
              <a:lnSpc>
                <a:spcPct val="90000"/>
              </a:lnSpc>
              <a:spcBef>
                <a:spcPts val="585"/>
              </a:spcBef>
              <a:spcAft>
                <a:spcPts val="0"/>
              </a:spcAft>
              <a:buClr>
                <a:schemeClr val="dk1"/>
              </a:buClr>
              <a:buSzPts val="1800"/>
              <a:buChar char="•"/>
              <a:defRPr/>
            </a:lvl7pPr>
            <a:lvl8pPr marL="3657600" lvl="7" indent="-342900" algn="l">
              <a:lnSpc>
                <a:spcPct val="90000"/>
              </a:lnSpc>
              <a:spcBef>
                <a:spcPts val="585"/>
              </a:spcBef>
              <a:spcAft>
                <a:spcPts val="0"/>
              </a:spcAft>
              <a:buClr>
                <a:schemeClr val="dk1"/>
              </a:buClr>
              <a:buSzPts val="1800"/>
              <a:buChar char="•"/>
              <a:defRPr/>
            </a:lvl8pPr>
            <a:lvl9pPr marL="4114800" lvl="8" indent="-342900" algn="l">
              <a:lnSpc>
                <a:spcPct val="90000"/>
              </a:lnSpc>
              <a:spcBef>
                <a:spcPts val="585"/>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735062" y="14013401"/>
            <a:ext cx="2405658" cy="80496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3541663" y="14013401"/>
            <a:ext cx="3608487" cy="80496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7551093" y="14013401"/>
            <a:ext cx="2405658" cy="80496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736455" y="804969"/>
            <a:ext cx="9221689" cy="29223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736456" y="3706342"/>
            <a:ext cx="4523137" cy="1816421"/>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169"/>
              </a:spcBef>
              <a:spcAft>
                <a:spcPts val="0"/>
              </a:spcAft>
              <a:buClr>
                <a:schemeClr val="dk1"/>
              </a:buClr>
              <a:buSzPts val="2806"/>
              <a:buNone/>
              <a:defRPr sz="2806" b="1"/>
            </a:lvl1pPr>
            <a:lvl2pPr marL="914400" lvl="1" indent="-228600" algn="l">
              <a:lnSpc>
                <a:spcPct val="90000"/>
              </a:lnSpc>
              <a:spcBef>
                <a:spcPts val="585"/>
              </a:spcBef>
              <a:spcAft>
                <a:spcPts val="0"/>
              </a:spcAft>
              <a:buClr>
                <a:schemeClr val="dk1"/>
              </a:buClr>
              <a:buSzPts val="2339"/>
              <a:buNone/>
              <a:defRPr sz="2339" b="1"/>
            </a:lvl2pPr>
            <a:lvl3pPr marL="1371600" lvl="2" indent="-228600" algn="l">
              <a:lnSpc>
                <a:spcPct val="90000"/>
              </a:lnSpc>
              <a:spcBef>
                <a:spcPts val="585"/>
              </a:spcBef>
              <a:spcAft>
                <a:spcPts val="0"/>
              </a:spcAft>
              <a:buClr>
                <a:schemeClr val="dk1"/>
              </a:buClr>
              <a:buSzPts val="2105"/>
              <a:buNone/>
              <a:defRPr sz="2105" b="1"/>
            </a:lvl3pPr>
            <a:lvl4pPr marL="1828800" lvl="3" indent="-228600" algn="l">
              <a:lnSpc>
                <a:spcPct val="90000"/>
              </a:lnSpc>
              <a:spcBef>
                <a:spcPts val="585"/>
              </a:spcBef>
              <a:spcAft>
                <a:spcPts val="0"/>
              </a:spcAft>
              <a:buClr>
                <a:schemeClr val="dk1"/>
              </a:buClr>
              <a:buSzPts val="1871"/>
              <a:buNone/>
              <a:defRPr sz="1870" b="1"/>
            </a:lvl4pPr>
            <a:lvl5pPr marL="2286000" lvl="4" indent="-228600" algn="l">
              <a:lnSpc>
                <a:spcPct val="90000"/>
              </a:lnSpc>
              <a:spcBef>
                <a:spcPts val="585"/>
              </a:spcBef>
              <a:spcAft>
                <a:spcPts val="0"/>
              </a:spcAft>
              <a:buClr>
                <a:schemeClr val="dk1"/>
              </a:buClr>
              <a:buSzPts val="1871"/>
              <a:buNone/>
              <a:defRPr sz="1870" b="1"/>
            </a:lvl5pPr>
            <a:lvl6pPr marL="2743200" lvl="5" indent="-228600" algn="l">
              <a:lnSpc>
                <a:spcPct val="90000"/>
              </a:lnSpc>
              <a:spcBef>
                <a:spcPts val="585"/>
              </a:spcBef>
              <a:spcAft>
                <a:spcPts val="0"/>
              </a:spcAft>
              <a:buClr>
                <a:schemeClr val="dk1"/>
              </a:buClr>
              <a:buSzPts val="1871"/>
              <a:buNone/>
              <a:defRPr sz="1870" b="1"/>
            </a:lvl6pPr>
            <a:lvl7pPr marL="3200400" lvl="6" indent="-228600" algn="l">
              <a:lnSpc>
                <a:spcPct val="90000"/>
              </a:lnSpc>
              <a:spcBef>
                <a:spcPts val="585"/>
              </a:spcBef>
              <a:spcAft>
                <a:spcPts val="0"/>
              </a:spcAft>
              <a:buClr>
                <a:schemeClr val="dk1"/>
              </a:buClr>
              <a:buSzPts val="1871"/>
              <a:buNone/>
              <a:defRPr sz="1870" b="1"/>
            </a:lvl7pPr>
            <a:lvl8pPr marL="3657600" lvl="7" indent="-228600" algn="l">
              <a:lnSpc>
                <a:spcPct val="90000"/>
              </a:lnSpc>
              <a:spcBef>
                <a:spcPts val="585"/>
              </a:spcBef>
              <a:spcAft>
                <a:spcPts val="0"/>
              </a:spcAft>
              <a:buClr>
                <a:schemeClr val="dk1"/>
              </a:buClr>
              <a:buSzPts val="1871"/>
              <a:buNone/>
              <a:defRPr sz="1870" b="1"/>
            </a:lvl8pPr>
            <a:lvl9pPr marL="4114800" lvl="8" indent="-228600" algn="l">
              <a:lnSpc>
                <a:spcPct val="90000"/>
              </a:lnSpc>
              <a:spcBef>
                <a:spcPts val="585"/>
              </a:spcBef>
              <a:spcAft>
                <a:spcPts val="0"/>
              </a:spcAft>
              <a:buClr>
                <a:schemeClr val="dk1"/>
              </a:buClr>
              <a:buSzPts val="1871"/>
              <a:buNone/>
              <a:defRPr sz="1870" b="1"/>
            </a:lvl9pPr>
          </a:lstStyle>
          <a:p>
            <a:endParaRPr/>
          </a:p>
        </p:txBody>
      </p:sp>
      <p:sp>
        <p:nvSpPr>
          <p:cNvPr id="39" name="Google Shape;39;p7"/>
          <p:cNvSpPr txBox="1">
            <a:spLocks noGrp="1"/>
          </p:cNvSpPr>
          <p:nvPr>
            <p:ph type="body" idx="2"/>
          </p:nvPr>
        </p:nvSpPr>
        <p:spPr>
          <a:xfrm>
            <a:off x="736456" y="5522763"/>
            <a:ext cx="4523137" cy="812315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169"/>
              </a:spcBef>
              <a:spcAft>
                <a:spcPts val="0"/>
              </a:spcAft>
              <a:buClr>
                <a:schemeClr val="dk1"/>
              </a:buClr>
              <a:buSzPts val="1800"/>
              <a:buChar char="•"/>
              <a:defRPr/>
            </a:lvl1pPr>
            <a:lvl2pPr marL="914400" lvl="1" indent="-342900" algn="l">
              <a:lnSpc>
                <a:spcPct val="90000"/>
              </a:lnSpc>
              <a:spcBef>
                <a:spcPts val="585"/>
              </a:spcBef>
              <a:spcAft>
                <a:spcPts val="0"/>
              </a:spcAft>
              <a:buClr>
                <a:schemeClr val="dk1"/>
              </a:buClr>
              <a:buSzPts val="1800"/>
              <a:buChar char="•"/>
              <a:defRPr/>
            </a:lvl2pPr>
            <a:lvl3pPr marL="1371600" lvl="2" indent="-342900" algn="l">
              <a:lnSpc>
                <a:spcPct val="90000"/>
              </a:lnSpc>
              <a:spcBef>
                <a:spcPts val="585"/>
              </a:spcBef>
              <a:spcAft>
                <a:spcPts val="0"/>
              </a:spcAft>
              <a:buClr>
                <a:schemeClr val="dk1"/>
              </a:buClr>
              <a:buSzPts val="1800"/>
              <a:buChar char="•"/>
              <a:defRPr/>
            </a:lvl3pPr>
            <a:lvl4pPr marL="1828800" lvl="3" indent="-342900" algn="l">
              <a:lnSpc>
                <a:spcPct val="90000"/>
              </a:lnSpc>
              <a:spcBef>
                <a:spcPts val="585"/>
              </a:spcBef>
              <a:spcAft>
                <a:spcPts val="0"/>
              </a:spcAft>
              <a:buClr>
                <a:schemeClr val="dk1"/>
              </a:buClr>
              <a:buSzPts val="1800"/>
              <a:buChar char="•"/>
              <a:defRPr/>
            </a:lvl4pPr>
            <a:lvl5pPr marL="2286000" lvl="4" indent="-342900" algn="l">
              <a:lnSpc>
                <a:spcPct val="90000"/>
              </a:lnSpc>
              <a:spcBef>
                <a:spcPts val="585"/>
              </a:spcBef>
              <a:spcAft>
                <a:spcPts val="0"/>
              </a:spcAft>
              <a:buClr>
                <a:schemeClr val="dk1"/>
              </a:buClr>
              <a:buSzPts val="1800"/>
              <a:buChar char="•"/>
              <a:defRPr/>
            </a:lvl5pPr>
            <a:lvl6pPr marL="2743200" lvl="5" indent="-342900" algn="l">
              <a:lnSpc>
                <a:spcPct val="90000"/>
              </a:lnSpc>
              <a:spcBef>
                <a:spcPts val="585"/>
              </a:spcBef>
              <a:spcAft>
                <a:spcPts val="0"/>
              </a:spcAft>
              <a:buClr>
                <a:schemeClr val="dk1"/>
              </a:buClr>
              <a:buSzPts val="1800"/>
              <a:buChar char="•"/>
              <a:defRPr/>
            </a:lvl6pPr>
            <a:lvl7pPr marL="3200400" lvl="6" indent="-342900" algn="l">
              <a:lnSpc>
                <a:spcPct val="90000"/>
              </a:lnSpc>
              <a:spcBef>
                <a:spcPts val="585"/>
              </a:spcBef>
              <a:spcAft>
                <a:spcPts val="0"/>
              </a:spcAft>
              <a:buClr>
                <a:schemeClr val="dk1"/>
              </a:buClr>
              <a:buSzPts val="1800"/>
              <a:buChar char="•"/>
              <a:defRPr/>
            </a:lvl7pPr>
            <a:lvl8pPr marL="3657600" lvl="7" indent="-342900" algn="l">
              <a:lnSpc>
                <a:spcPct val="90000"/>
              </a:lnSpc>
              <a:spcBef>
                <a:spcPts val="585"/>
              </a:spcBef>
              <a:spcAft>
                <a:spcPts val="0"/>
              </a:spcAft>
              <a:buClr>
                <a:schemeClr val="dk1"/>
              </a:buClr>
              <a:buSzPts val="1800"/>
              <a:buChar char="•"/>
              <a:defRPr/>
            </a:lvl8pPr>
            <a:lvl9pPr marL="4114800" lvl="8" indent="-342900" algn="l">
              <a:lnSpc>
                <a:spcPct val="90000"/>
              </a:lnSpc>
              <a:spcBef>
                <a:spcPts val="585"/>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5412731" y="3706342"/>
            <a:ext cx="4545413" cy="1816421"/>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169"/>
              </a:spcBef>
              <a:spcAft>
                <a:spcPts val="0"/>
              </a:spcAft>
              <a:buClr>
                <a:schemeClr val="dk1"/>
              </a:buClr>
              <a:buSzPts val="2806"/>
              <a:buNone/>
              <a:defRPr sz="2806" b="1"/>
            </a:lvl1pPr>
            <a:lvl2pPr marL="914400" lvl="1" indent="-228600" algn="l">
              <a:lnSpc>
                <a:spcPct val="90000"/>
              </a:lnSpc>
              <a:spcBef>
                <a:spcPts val="585"/>
              </a:spcBef>
              <a:spcAft>
                <a:spcPts val="0"/>
              </a:spcAft>
              <a:buClr>
                <a:schemeClr val="dk1"/>
              </a:buClr>
              <a:buSzPts val="2339"/>
              <a:buNone/>
              <a:defRPr sz="2339" b="1"/>
            </a:lvl2pPr>
            <a:lvl3pPr marL="1371600" lvl="2" indent="-228600" algn="l">
              <a:lnSpc>
                <a:spcPct val="90000"/>
              </a:lnSpc>
              <a:spcBef>
                <a:spcPts val="585"/>
              </a:spcBef>
              <a:spcAft>
                <a:spcPts val="0"/>
              </a:spcAft>
              <a:buClr>
                <a:schemeClr val="dk1"/>
              </a:buClr>
              <a:buSzPts val="2105"/>
              <a:buNone/>
              <a:defRPr sz="2105" b="1"/>
            </a:lvl3pPr>
            <a:lvl4pPr marL="1828800" lvl="3" indent="-228600" algn="l">
              <a:lnSpc>
                <a:spcPct val="90000"/>
              </a:lnSpc>
              <a:spcBef>
                <a:spcPts val="585"/>
              </a:spcBef>
              <a:spcAft>
                <a:spcPts val="0"/>
              </a:spcAft>
              <a:buClr>
                <a:schemeClr val="dk1"/>
              </a:buClr>
              <a:buSzPts val="1871"/>
              <a:buNone/>
              <a:defRPr sz="1870" b="1"/>
            </a:lvl4pPr>
            <a:lvl5pPr marL="2286000" lvl="4" indent="-228600" algn="l">
              <a:lnSpc>
                <a:spcPct val="90000"/>
              </a:lnSpc>
              <a:spcBef>
                <a:spcPts val="585"/>
              </a:spcBef>
              <a:spcAft>
                <a:spcPts val="0"/>
              </a:spcAft>
              <a:buClr>
                <a:schemeClr val="dk1"/>
              </a:buClr>
              <a:buSzPts val="1871"/>
              <a:buNone/>
              <a:defRPr sz="1870" b="1"/>
            </a:lvl5pPr>
            <a:lvl6pPr marL="2743200" lvl="5" indent="-228600" algn="l">
              <a:lnSpc>
                <a:spcPct val="90000"/>
              </a:lnSpc>
              <a:spcBef>
                <a:spcPts val="585"/>
              </a:spcBef>
              <a:spcAft>
                <a:spcPts val="0"/>
              </a:spcAft>
              <a:buClr>
                <a:schemeClr val="dk1"/>
              </a:buClr>
              <a:buSzPts val="1871"/>
              <a:buNone/>
              <a:defRPr sz="1870" b="1"/>
            </a:lvl6pPr>
            <a:lvl7pPr marL="3200400" lvl="6" indent="-228600" algn="l">
              <a:lnSpc>
                <a:spcPct val="90000"/>
              </a:lnSpc>
              <a:spcBef>
                <a:spcPts val="585"/>
              </a:spcBef>
              <a:spcAft>
                <a:spcPts val="0"/>
              </a:spcAft>
              <a:buClr>
                <a:schemeClr val="dk1"/>
              </a:buClr>
              <a:buSzPts val="1871"/>
              <a:buNone/>
              <a:defRPr sz="1870" b="1"/>
            </a:lvl7pPr>
            <a:lvl8pPr marL="3657600" lvl="7" indent="-228600" algn="l">
              <a:lnSpc>
                <a:spcPct val="90000"/>
              </a:lnSpc>
              <a:spcBef>
                <a:spcPts val="585"/>
              </a:spcBef>
              <a:spcAft>
                <a:spcPts val="0"/>
              </a:spcAft>
              <a:buClr>
                <a:schemeClr val="dk1"/>
              </a:buClr>
              <a:buSzPts val="1871"/>
              <a:buNone/>
              <a:defRPr sz="1870" b="1"/>
            </a:lvl8pPr>
            <a:lvl9pPr marL="4114800" lvl="8" indent="-228600" algn="l">
              <a:lnSpc>
                <a:spcPct val="90000"/>
              </a:lnSpc>
              <a:spcBef>
                <a:spcPts val="585"/>
              </a:spcBef>
              <a:spcAft>
                <a:spcPts val="0"/>
              </a:spcAft>
              <a:buClr>
                <a:schemeClr val="dk1"/>
              </a:buClr>
              <a:buSzPts val="1871"/>
              <a:buNone/>
              <a:defRPr sz="1870" b="1"/>
            </a:lvl9pPr>
          </a:lstStyle>
          <a:p>
            <a:endParaRPr/>
          </a:p>
        </p:txBody>
      </p:sp>
      <p:sp>
        <p:nvSpPr>
          <p:cNvPr id="41" name="Google Shape;41;p7"/>
          <p:cNvSpPr txBox="1">
            <a:spLocks noGrp="1"/>
          </p:cNvSpPr>
          <p:nvPr>
            <p:ph type="body" idx="4"/>
          </p:nvPr>
        </p:nvSpPr>
        <p:spPr>
          <a:xfrm>
            <a:off x="5412731" y="5522763"/>
            <a:ext cx="4545413" cy="812315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169"/>
              </a:spcBef>
              <a:spcAft>
                <a:spcPts val="0"/>
              </a:spcAft>
              <a:buClr>
                <a:schemeClr val="dk1"/>
              </a:buClr>
              <a:buSzPts val="1800"/>
              <a:buChar char="•"/>
              <a:defRPr/>
            </a:lvl1pPr>
            <a:lvl2pPr marL="914400" lvl="1" indent="-342900" algn="l">
              <a:lnSpc>
                <a:spcPct val="90000"/>
              </a:lnSpc>
              <a:spcBef>
                <a:spcPts val="585"/>
              </a:spcBef>
              <a:spcAft>
                <a:spcPts val="0"/>
              </a:spcAft>
              <a:buClr>
                <a:schemeClr val="dk1"/>
              </a:buClr>
              <a:buSzPts val="1800"/>
              <a:buChar char="•"/>
              <a:defRPr/>
            </a:lvl2pPr>
            <a:lvl3pPr marL="1371600" lvl="2" indent="-342900" algn="l">
              <a:lnSpc>
                <a:spcPct val="90000"/>
              </a:lnSpc>
              <a:spcBef>
                <a:spcPts val="585"/>
              </a:spcBef>
              <a:spcAft>
                <a:spcPts val="0"/>
              </a:spcAft>
              <a:buClr>
                <a:schemeClr val="dk1"/>
              </a:buClr>
              <a:buSzPts val="1800"/>
              <a:buChar char="•"/>
              <a:defRPr/>
            </a:lvl3pPr>
            <a:lvl4pPr marL="1828800" lvl="3" indent="-342900" algn="l">
              <a:lnSpc>
                <a:spcPct val="90000"/>
              </a:lnSpc>
              <a:spcBef>
                <a:spcPts val="585"/>
              </a:spcBef>
              <a:spcAft>
                <a:spcPts val="0"/>
              </a:spcAft>
              <a:buClr>
                <a:schemeClr val="dk1"/>
              </a:buClr>
              <a:buSzPts val="1800"/>
              <a:buChar char="•"/>
              <a:defRPr/>
            </a:lvl4pPr>
            <a:lvl5pPr marL="2286000" lvl="4" indent="-342900" algn="l">
              <a:lnSpc>
                <a:spcPct val="90000"/>
              </a:lnSpc>
              <a:spcBef>
                <a:spcPts val="585"/>
              </a:spcBef>
              <a:spcAft>
                <a:spcPts val="0"/>
              </a:spcAft>
              <a:buClr>
                <a:schemeClr val="dk1"/>
              </a:buClr>
              <a:buSzPts val="1800"/>
              <a:buChar char="•"/>
              <a:defRPr/>
            </a:lvl5pPr>
            <a:lvl6pPr marL="2743200" lvl="5" indent="-342900" algn="l">
              <a:lnSpc>
                <a:spcPct val="90000"/>
              </a:lnSpc>
              <a:spcBef>
                <a:spcPts val="585"/>
              </a:spcBef>
              <a:spcAft>
                <a:spcPts val="0"/>
              </a:spcAft>
              <a:buClr>
                <a:schemeClr val="dk1"/>
              </a:buClr>
              <a:buSzPts val="1800"/>
              <a:buChar char="•"/>
              <a:defRPr/>
            </a:lvl6pPr>
            <a:lvl7pPr marL="3200400" lvl="6" indent="-342900" algn="l">
              <a:lnSpc>
                <a:spcPct val="90000"/>
              </a:lnSpc>
              <a:spcBef>
                <a:spcPts val="585"/>
              </a:spcBef>
              <a:spcAft>
                <a:spcPts val="0"/>
              </a:spcAft>
              <a:buClr>
                <a:schemeClr val="dk1"/>
              </a:buClr>
              <a:buSzPts val="1800"/>
              <a:buChar char="•"/>
              <a:defRPr/>
            </a:lvl7pPr>
            <a:lvl8pPr marL="3657600" lvl="7" indent="-342900" algn="l">
              <a:lnSpc>
                <a:spcPct val="90000"/>
              </a:lnSpc>
              <a:spcBef>
                <a:spcPts val="585"/>
              </a:spcBef>
              <a:spcAft>
                <a:spcPts val="0"/>
              </a:spcAft>
              <a:buClr>
                <a:schemeClr val="dk1"/>
              </a:buClr>
              <a:buSzPts val="1800"/>
              <a:buChar char="•"/>
              <a:defRPr/>
            </a:lvl8pPr>
            <a:lvl9pPr marL="4114800" lvl="8" indent="-342900" algn="l">
              <a:lnSpc>
                <a:spcPct val="90000"/>
              </a:lnSpc>
              <a:spcBef>
                <a:spcPts val="585"/>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735062" y="14013401"/>
            <a:ext cx="2405658" cy="80496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3541663" y="14013401"/>
            <a:ext cx="3608487" cy="80496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7551093" y="14013401"/>
            <a:ext cx="2405658" cy="80496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735062" y="804969"/>
            <a:ext cx="9221689" cy="29223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735062" y="14013401"/>
            <a:ext cx="2405658" cy="80496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3541663" y="14013401"/>
            <a:ext cx="3608487" cy="80496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7551093" y="14013401"/>
            <a:ext cx="2405658" cy="80496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735062" y="14013401"/>
            <a:ext cx="2405658" cy="80496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3541663" y="14013401"/>
            <a:ext cx="3608487" cy="80496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7551093" y="14013401"/>
            <a:ext cx="2405658" cy="80496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736455" y="1007957"/>
            <a:ext cx="3448388" cy="352784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742"/>
              <a:buFont typeface="Calibri"/>
              <a:buNone/>
              <a:defRPr sz="374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4545413" y="2176910"/>
            <a:ext cx="5412730" cy="10744538"/>
          </a:xfrm>
          <a:prstGeom prst="rect">
            <a:avLst/>
          </a:prstGeom>
          <a:noFill/>
          <a:ln>
            <a:noFill/>
          </a:ln>
        </p:spPr>
        <p:txBody>
          <a:bodyPr spcFirstLastPara="1" wrap="square" lIns="91425" tIns="45700" rIns="91425" bIns="45700" anchor="t" anchorCtr="0">
            <a:normAutofit/>
          </a:bodyPr>
          <a:lstStyle>
            <a:lvl1pPr marL="457200" lvl="0" indent="-466217" algn="l">
              <a:lnSpc>
                <a:spcPct val="90000"/>
              </a:lnSpc>
              <a:spcBef>
                <a:spcPts val="1169"/>
              </a:spcBef>
              <a:spcAft>
                <a:spcPts val="0"/>
              </a:spcAft>
              <a:buClr>
                <a:schemeClr val="dk1"/>
              </a:buClr>
              <a:buSzPts val="3742"/>
              <a:buChar char="•"/>
              <a:defRPr sz="3741"/>
            </a:lvl1pPr>
            <a:lvl2pPr marL="914400" lvl="1" indent="-436499" algn="l">
              <a:lnSpc>
                <a:spcPct val="90000"/>
              </a:lnSpc>
              <a:spcBef>
                <a:spcPts val="585"/>
              </a:spcBef>
              <a:spcAft>
                <a:spcPts val="0"/>
              </a:spcAft>
              <a:buClr>
                <a:schemeClr val="dk1"/>
              </a:buClr>
              <a:buSzPts val="3274"/>
              <a:buChar char="•"/>
              <a:defRPr sz="3274"/>
            </a:lvl2pPr>
            <a:lvl3pPr marL="1371600" lvl="2" indent="-406781" algn="l">
              <a:lnSpc>
                <a:spcPct val="90000"/>
              </a:lnSpc>
              <a:spcBef>
                <a:spcPts val="585"/>
              </a:spcBef>
              <a:spcAft>
                <a:spcPts val="0"/>
              </a:spcAft>
              <a:buClr>
                <a:schemeClr val="dk1"/>
              </a:buClr>
              <a:buSzPts val="2806"/>
              <a:buChar char="•"/>
              <a:defRPr sz="2806"/>
            </a:lvl3pPr>
            <a:lvl4pPr marL="1828800" lvl="3" indent="-377126" algn="l">
              <a:lnSpc>
                <a:spcPct val="90000"/>
              </a:lnSpc>
              <a:spcBef>
                <a:spcPts val="585"/>
              </a:spcBef>
              <a:spcAft>
                <a:spcPts val="0"/>
              </a:spcAft>
              <a:buClr>
                <a:schemeClr val="dk1"/>
              </a:buClr>
              <a:buSzPts val="2339"/>
              <a:buChar char="•"/>
              <a:defRPr sz="2339"/>
            </a:lvl4pPr>
            <a:lvl5pPr marL="2286000" lvl="4" indent="-377126" algn="l">
              <a:lnSpc>
                <a:spcPct val="90000"/>
              </a:lnSpc>
              <a:spcBef>
                <a:spcPts val="585"/>
              </a:spcBef>
              <a:spcAft>
                <a:spcPts val="0"/>
              </a:spcAft>
              <a:buClr>
                <a:schemeClr val="dk1"/>
              </a:buClr>
              <a:buSzPts val="2339"/>
              <a:buChar char="•"/>
              <a:defRPr sz="2339"/>
            </a:lvl5pPr>
            <a:lvl6pPr marL="2743200" lvl="5" indent="-377126" algn="l">
              <a:lnSpc>
                <a:spcPct val="90000"/>
              </a:lnSpc>
              <a:spcBef>
                <a:spcPts val="585"/>
              </a:spcBef>
              <a:spcAft>
                <a:spcPts val="0"/>
              </a:spcAft>
              <a:buClr>
                <a:schemeClr val="dk1"/>
              </a:buClr>
              <a:buSzPts val="2339"/>
              <a:buChar char="•"/>
              <a:defRPr sz="2339"/>
            </a:lvl6pPr>
            <a:lvl7pPr marL="3200400" lvl="6" indent="-377126" algn="l">
              <a:lnSpc>
                <a:spcPct val="90000"/>
              </a:lnSpc>
              <a:spcBef>
                <a:spcPts val="585"/>
              </a:spcBef>
              <a:spcAft>
                <a:spcPts val="0"/>
              </a:spcAft>
              <a:buClr>
                <a:schemeClr val="dk1"/>
              </a:buClr>
              <a:buSzPts val="2339"/>
              <a:buChar char="•"/>
              <a:defRPr sz="2339"/>
            </a:lvl7pPr>
            <a:lvl8pPr marL="3657600" lvl="7" indent="-377126" algn="l">
              <a:lnSpc>
                <a:spcPct val="90000"/>
              </a:lnSpc>
              <a:spcBef>
                <a:spcPts val="585"/>
              </a:spcBef>
              <a:spcAft>
                <a:spcPts val="0"/>
              </a:spcAft>
              <a:buClr>
                <a:schemeClr val="dk1"/>
              </a:buClr>
              <a:buSzPts val="2339"/>
              <a:buChar char="•"/>
              <a:defRPr sz="2339"/>
            </a:lvl8pPr>
            <a:lvl9pPr marL="4114800" lvl="8" indent="-377126" algn="l">
              <a:lnSpc>
                <a:spcPct val="90000"/>
              </a:lnSpc>
              <a:spcBef>
                <a:spcPts val="585"/>
              </a:spcBef>
              <a:spcAft>
                <a:spcPts val="0"/>
              </a:spcAft>
              <a:buClr>
                <a:schemeClr val="dk1"/>
              </a:buClr>
              <a:buSzPts val="2339"/>
              <a:buChar char="•"/>
              <a:defRPr sz="2339"/>
            </a:lvl9pPr>
          </a:lstStyle>
          <a:p>
            <a:endParaRPr/>
          </a:p>
        </p:txBody>
      </p:sp>
      <p:sp>
        <p:nvSpPr>
          <p:cNvPr id="57" name="Google Shape;57;p10"/>
          <p:cNvSpPr txBox="1">
            <a:spLocks noGrp="1"/>
          </p:cNvSpPr>
          <p:nvPr>
            <p:ph type="body" idx="2"/>
          </p:nvPr>
        </p:nvSpPr>
        <p:spPr>
          <a:xfrm>
            <a:off x="736455" y="4535805"/>
            <a:ext cx="3448388" cy="8403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169"/>
              </a:spcBef>
              <a:spcAft>
                <a:spcPts val="0"/>
              </a:spcAft>
              <a:buClr>
                <a:schemeClr val="dk1"/>
              </a:buClr>
              <a:buSzPts val="1871"/>
              <a:buNone/>
              <a:defRPr sz="1870"/>
            </a:lvl1pPr>
            <a:lvl2pPr marL="914400" lvl="1" indent="-228600" algn="l">
              <a:lnSpc>
                <a:spcPct val="90000"/>
              </a:lnSpc>
              <a:spcBef>
                <a:spcPts val="585"/>
              </a:spcBef>
              <a:spcAft>
                <a:spcPts val="0"/>
              </a:spcAft>
              <a:buClr>
                <a:schemeClr val="dk1"/>
              </a:buClr>
              <a:buSzPts val="1637"/>
              <a:buNone/>
              <a:defRPr sz="1637"/>
            </a:lvl2pPr>
            <a:lvl3pPr marL="1371600" lvl="2" indent="-228600" algn="l">
              <a:lnSpc>
                <a:spcPct val="90000"/>
              </a:lnSpc>
              <a:spcBef>
                <a:spcPts val="585"/>
              </a:spcBef>
              <a:spcAft>
                <a:spcPts val="0"/>
              </a:spcAft>
              <a:buClr>
                <a:schemeClr val="dk1"/>
              </a:buClr>
              <a:buSzPts val="1403"/>
              <a:buNone/>
              <a:defRPr sz="1403"/>
            </a:lvl3pPr>
            <a:lvl4pPr marL="1828800" lvl="3" indent="-228600" algn="l">
              <a:lnSpc>
                <a:spcPct val="90000"/>
              </a:lnSpc>
              <a:spcBef>
                <a:spcPts val="585"/>
              </a:spcBef>
              <a:spcAft>
                <a:spcPts val="0"/>
              </a:spcAft>
              <a:buClr>
                <a:schemeClr val="dk1"/>
              </a:buClr>
              <a:buSzPts val="1169"/>
              <a:buNone/>
              <a:defRPr sz="1169"/>
            </a:lvl4pPr>
            <a:lvl5pPr marL="2286000" lvl="4" indent="-228600" algn="l">
              <a:lnSpc>
                <a:spcPct val="90000"/>
              </a:lnSpc>
              <a:spcBef>
                <a:spcPts val="585"/>
              </a:spcBef>
              <a:spcAft>
                <a:spcPts val="0"/>
              </a:spcAft>
              <a:buClr>
                <a:schemeClr val="dk1"/>
              </a:buClr>
              <a:buSzPts val="1169"/>
              <a:buNone/>
              <a:defRPr sz="1169"/>
            </a:lvl5pPr>
            <a:lvl6pPr marL="2743200" lvl="5" indent="-228600" algn="l">
              <a:lnSpc>
                <a:spcPct val="90000"/>
              </a:lnSpc>
              <a:spcBef>
                <a:spcPts val="585"/>
              </a:spcBef>
              <a:spcAft>
                <a:spcPts val="0"/>
              </a:spcAft>
              <a:buClr>
                <a:schemeClr val="dk1"/>
              </a:buClr>
              <a:buSzPts val="1169"/>
              <a:buNone/>
              <a:defRPr sz="1169"/>
            </a:lvl6pPr>
            <a:lvl7pPr marL="3200400" lvl="6" indent="-228600" algn="l">
              <a:lnSpc>
                <a:spcPct val="90000"/>
              </a:lnSpc>
              <a:spcBef>
                <a:spcPts val="585"/>
              </a:spcBef>
              <a:spcAft>
                <a:spcPts val="0"/>
              </a:spcAft>
              <a:buClr>
                <a:schemeClr val="dk1"/>
              </a:buClr>
              <a:buSzPts val="1169"/>
              <a:buNone/>
              <a:defRPr sz="1169"/>
            </a:lvl7pPr>
            <a:lvl8pPr marL="3657600" lvl="7" indent="-228600" algn="l">
              <a:lnSpc>
                <a:spcPct val="90000"/>
              </a:lnSpc>
              <a:spcBef>
                <a:spcPts val="585"/>
              </a:spcBef>
              <a:spcAft>
                <a:spcPts val="0"/>
              </a:spcAft>
              <a:buClr>
                <a:schemeClr val="dk1"/>
              </a:buClr>
              <a:buSzPts val="1169"/>
              <a:buNone/>
              <a:defRPr sz="1169"/>
            </a:lvl8pPr>
            <a:lvl9pPr marL="4114800" lvl="8" indent="-228600" algn="l">
              <a:lnSpc>
                <a:spcPct val="90000"/>
              </a:lnSpc>
              <a:spcBef>
                <a:spcPts val="585"/>
              </a:spcBef>
              <a:spcAft>
                <a:spcPts val="0"/>
              </a:spcAft>
              <a:buClr>
                <a:schemeClr val="dk1"/>
              </a:buClr>
              <a:buSzPts val="1169"/>
              <a:buNone/>
              <a:defRPr sz="1169"/>
            </a:lvl9pPr>
          </a:lstStyle>
          <a:p>
            <a:endParaRPr/>
          </a:p>
        </p:txBody>
      </p:sp>
      <p:sp>
        <p:nvSpPr>
          <p:cNvPr id="58" name="Google Shape;58;p10"/>
          <p:cNvSpPr txBox="1">
            <a:spLocks noGrp="1"/>
          </p:cNvSpPr>
          <p:nvPr>
            <p:ph type="dt" idx="10"/>
          </p:nvPr>
        </p:nvSpPr>
        <p:spPr>
          <a:xfrm>
            <a:off x="735062" y="14013401"/>
            <a:ext cx="2405658" cy="80496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3541663" y="14013401"/>
            <a:ext cx="3608487" cy="80496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7551093" y="14013401"/>
            <a:ext cx="2405658" cy="80496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736455" y="1007957"/>
            <a:ext cx="3448388" cy="352784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742"/>
              <a:buFont typeface="Calibri"/>
              <a:buNone/>
              <a:defRPr sz="374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4545413" y="2176910"/>
            <a:ext cx="5412730" cy="10744538"/>
          </a:xfrm>
          <a:prstGeom prst="rect">
            <a:avLst/>
          </a:prstGeom>
          <a:noFill/>
          <a:ln>
            <a:noFill/>
          </a:ln>
        </p:spPr>
      </p:sp>
      <p:sp>
        <p:nvSpPr>
          <p:cNvPr id="64" name="Google Shape;64;p11"/>
          <p:cNvSpPr txBox="1">
            <a:spLocks noGrp="1"/>
          </p:cNvSpPr>
          <p:nvPr>
            <p:ph type="body" idx="1"/>
          </p:nvPr>
        </p:nvSpPr>
        <p:spPr>
          <a:xfrm>
            <a:off x="736455" y="4535805"/>
            <a:ext cx="3448388" cy="8403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169"/>
              </a:spcBef>
              <a:spcAft>
                <a:spcPts val="0"/>
              </a:spcAft>
              <a:buClr>
                <a:schemeClr val="dk1"/>
              </a:buClr>
              <a:buSzPts val="1871"/>
              <a:buNone/>
              <a:defRPr sz="1870"/>
            </a:lvl1pPr>
            <a:lvl2pPr marL="914400" lvl="1" indent="-228600" algn="l">
              <a:lnSpc>
                <a:spcPct val="90000"/>
              </a:lnSpc>
              <a:spcBef>
                <a:spcPts val="585"/>
              </a:spcBef>
              <a:spcAft>
                <a:spcPts val="0"/>
              </a:spcAft>
              <a:buClr>
                <a:schemeClr val="dk1"/>
              </a:buClr>
              <a:buSzPts val="1637"/>
              <a:buNone/>
              <a:defRPr sz="1637"/>
            </a:lvl2pPr>
            <a:lvl3pPr marL="1371600" lvl="2" indent="-228600" algn="l">
              <a:lnSpc>
                <a:spcPct val="90000"/>
              </a:lnSpc>
              <a:spcBef>
                <a:spcPts val="585"/>
              </a:spcBef>
              <a:spcAft>
                <a:spcPts val="0"/>
              </a:spcAft>
              <a:buClr>
                <a:schemeClr val="dk1"/>
              </a:buClr>
              <a:buSzPts val="1403"/>
              <a:buNone/>
              <a:defRPr sz="1403"/>
            </a:lvl3pPr>
            <a:lvl4pPr marL="1828800" lvl="3" indent="-228600" algn="l">
              <a:lnSpc>
                <a:spcPct val="90000"/>
              </a:lnSpc>
              <a:spcBef>
                <a:spcPts val="585"/>
              </a:spcBef>
              <a:spcAft>
                <a:spcPts val="0"/>
              </a:spcAft>
              <a:buClr>
                <a:schemeClr val="dk1"/>
              </a:buClr>
              <a:buSzPts val="1169"/>
              <a:buNone/>
              <a:defRPr sz="1169"/>
            </a:lvl4pPr>
            <a:lvl5pPr marL="2286000" lvl="4" indent="-228600" algn="l">
              <a:lnSpc>
                <a:spcPct val="90000"/>
              </a:lnSpc>
              <a:spcBef>
                <a:spcPts val="585"/>
              </a:spcBef>
              <a:spcAft>
                <a:spcPts val="0"/>
              </a:spcAft>
              <a:buClr>
                <a:schemeClr val="dk1"/>
              </a:buClr>
              <a:buSzPts val="1169"/>
              <a:buNone/>
              <a:defRPr sz="1169"/>
            </a:lvl5pPr>
            <a:lvl6pPr marL="2743200" lvl="5" indent="-228600" algn="l">
              <a:lnSpc>
                <a:spcPct val="90000"/>
              </a:lnSpc>
              <a:spcBef>
                <a:spcPts val="585"/>
              </a:spcBef>
              <a:spcAft>
                <a:spcPts val="0"/>
              </a:spcAft>
              <a:buClr>
                <a:schemeClr val="dk1"/>
              </a:buClr>
              <a:buSzPts val="1169"/>
              <a:buNone/>
              <a:defRPr sz="1169"/>
            </a:lvl6pPr>
            <a:lvl7pPr marL="3200400" lvl="6" indent="-228600" algn="l">
              <a:lnSpc>
                <a:spcPct val="90000"/>
              </a:lnSpc>
              <a:spcBef>
                <a:spcPts val="585"/>
              </a:spcBef>
              <a:spcAft>
                <a:spcPts val="0"/>
              </a:spcAft>
              <a:buClr>
                <a:schemeClr val="dk1"/>
              </a:buClr>
              <a:buSzPts val="1169"/>
              <a:buNone/>
              <a:defRPr sz="1169"/>
            </a:lvl7pPr>
            <a:lvl8pPr marL="3657600" lvl="7" indent="-228600" algn="l">
              <a:lnSpc>
                <a:spcPct val="90000"/>
              </a:lnSpc>
              <a:spcBef>
                <a:spcPts val="585"/>
              </a:spcBef>
              <a:spcAft>
                <a:spcPts val="0"/>
              </a:spcAft>
              <a:buClr>
                <a:schemeClr val="dk1"/>
              </a:buClr>
              <a:buSzPts val="1169"/>
              <a:buNone/>
              <a:defRPr sz="1169"/>
            </a:lvl8pPr>
            <a:lvl9pPr marL="4114800" lvl="8" indent="-228600" algn="l">
              <a:lnSpc>
                <a:spcPct val="90000"/>
              </a:lnSpc>
              <a:spcBef>
                <a:spcPts val="585"/>
              </a:spcBef>
              <a:spcAft>
                <a:spcPts val="0"/>
              </a:spcAft>
              <a:buClr>
                <a:schemeClr val="dk1"/>
              </a:buClr>
              <a:buSzPts val="1169"/>
              <a:buNone/>
              <a:defRPr sz="1169"/>
            </a:lvl9pPr>
          </a:lstStyle>
          <a:p>
            <a:endParaRPr/>
          </a:p>
        </p:txBody>
      </p:sp>
      <p:sp>
        <p:nvSpPr>
          <p:cNvPr id="65" name="Google Shape;65;p11"/>
          <p:cNvSpPr txBox="1">
            <a:spLocks noGrp="1"/>
          </p:cNvSpPr>
          <p:nvPr>
            <p:ph type="dt" idx="10"/>
          </p:nvPr>
        </p:nvSpPr>
        <p:spPr>
          <a:xfrm>
            <a:off x="735062" y="14013401"/>
            <a:ext cx="2405658" cy="80496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3541663" y="14013401"/>
            <a:ext cx="3608487" cy="80496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7551093" y="14013401"/>
            <a:ext cx="2405658" cy="80496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735062" y="804969"/>
            <a:ext cx="9221689" cy="292237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5145"/>
              <a:buFont typeface="Calibri"/>
              <a:buNone/>
              <a:defRPr sz="5145"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735062" y="4024827"/>
            <a:ext cx="9221689" cy="9593089"/>
          </a:xfrm>
          <a:prstGeom prst="rect">
            <a:avLst/>
          </a:prstGeom>
          <a:noFill/>
          <a:ln>
            <a:noFill/>
          </a:ln>
        </p:spPr>
        <p:txBody>
          <a:bodyPr spcFirstLastPara="1" wrap="square" lIns="91425" tIns="45700" rIns="91425" bIns="45700" anchor="t" anchorCtr="0">
            <a:normAutofit/>
          </a:bodyPr>
          <a:lstStyle>
            <a:lvl1pPr marL="457200" marR="0" lvl="0" indent="-436499" algn="l" rtl="0">
              <a:lnSpc>
                <a:spcPct val="90000"/>
              </a:lnSpc>
              <a:spcBef>
                <a:spcPts val="1169"/>
              </a:spcBef>
              <a:spcAft>
                <a:spcPts val="0"/>
              </a:spcAft>
              <a:buClr>
                <a:schemeClr val="dk1"/>
              </a:buClr>
              <a:buSzPts val="3274"/>
              <a:buFont typeface="Arial"/>
              <a:buChar char="•"/>
              <a:defRPr sz="3274" b="0" i="0" u="none" strike="noStrike" cap="none">
                <a:solidFill>
                  <a:schemeClr val="dk1"/>
                </a:solidFill>
                <a:latin typeface="Calibri"/>
                <a:ea typeface="Calibri"/>
                <a:cs typeface="Calibri"/>
                <a:sym typeface="Calibri"/>
              </a:defRPr>
            </a:lvl1pPr>
            <a:lvl2pPr marL="914400" marR="0" lvl="1" indent="-406781" algn="l" rtl="0">
              <a:lnSpc>
                <a:spcPct val="90000"/>
              </a:lnSpc>
              <a:spcBef>
                <a:spcPts val="585"/>
              </a:spcBef>
              <a:spcAft>
                <a:spcPts val="0"/>
              </a:spcAft>
              <a:buClr>
                <a:schemeClr val="dk1"/>
              </a:buClr>
              <a:buSzPts val="2806"/>
              <a:buFont typeface="Arial"/>
              <a:buChar char="•"/>
              <a:defRPr sz="2806" b="0" i="0" u="none" strike="noStrike" cap="none">
                <a:solidFill>
                  <a:schemeClr val="dk1"/>
                </a:solidFill>
                <a:latin typeface="Calibri"/>
                <a:ea typeface="Calibri"/>
                <a:cs typeface="Calibri"/>
                <a:sym typeface="Calibri"/>
              </a:defRPr>
            </a:lvl2pPr>
            <a:lvl3pPr marL="1371600" marR="0" lvl="2" indent="-377126" algn="l" rtl="0">
              <a:lnSpc>
                <a:spcPct val="90000"/>
              </a:lnSpc>
              <a:spcBef>
                <a:spcPts val="585"/>
              </a:spcBef>
              <a:spcAft>
                <a:spcPts val="0"/>
              </a:spcAft>
              <a:buClr>
                <a:schemeClr val="dk1"/>
              </a:buClr>
              <a:buSzPts val="2339"/>
              <a:buFont typeface="Arial"/>
              <a:buChar char="•"/>
              <a:defRPr sz="2339" b="0" i="0" u="none" strike="noStrike" cap="none">
                <a:solidFill>
                  <a:schemeClr val="dk1"/>
                </a:solidFill>
                <a:latin typeface="Calibri"/>
                <a:ea typeface="Calibri"/>
                <a:cs typeface="Calibri"/>
                <a:sym typeface="Calibri"/>
              </a:defRPr>
            </a:lvl3pPr>
            <a:lvl4pPr marL="1828800" marR="0" lvl="3" indent="-362267" algn="l" rtl="0">
              <a:lnSpc>
                <a:spcPct val="90000"/>
              </a:lnSpc>
              <a:spcBef>
                <a:spcPts val="585"/>
              </a:spcBef>
              <a:spcAft>
                <a:spcPts val="0"/>
              </a:spcAft>
              <a:buClr>
                <a:schemeClr val="dk1"/>
              </a:buClr>
              <a:buSzPts val="2105"/>
              <a:buFont typeface="Arial"/>
              <a:buChar char="•"/>
              <a:defRPr sz="2105" b="0" i="0" u="none" strike="noStrike" cap="none">
                <a:solidFill>
                  <a:schemeClr val="dk1"/>
                </a:solidFill>
                <a:latin typeface="Calibri"/>
                <a:ea typeface="Calibri"/>
                <a:cs typeface="Calibri"/>
                <a:sym typeface="Calibri"/>
              </a:defRPr>
            </a:lvl4pPr>
            <a:lvl5pPr marL="2286000" marR="0" lvl="4" indent="-362267" algn="l" rtl="0">
              <a:lnSpc>
                <a:spcPct val="90000"/>
              </a:lnSpc>
              <a:spcBef>
                <a:spcPts val="585"/>
              </a:spcBef>
              <a:spcAft>
                <a:spcPts val="0"/>
              </a:spcAft>
              <a:buClr>
                <a:schemeClr val="dk1"/>
              </a:buClr>
              <a:buSzPts val="2105"/>
              <a:buFont typeface="Arial"/>
              <a:buChar char="•"/>
              <a:defRPr sz="2105" b="0" i="0" u="none" strike="noStrike" cap="none">
                <a:solidFill>
                  <a:schemeClr val="dk1"/>
                </a:solidFill>
                <a:latin typeface="Calibri"/>
                <a:ea typeface="Calibri"/>
                <a:cs typeface="Calibri"/>
                <a:sym typeface="Calibri"/>
              </a:defRPr>
            </a:lvl5pPr>
            <a:lvl6pPr marL="2743200" marR="0" lvl="5" indent="-362267" algn="l" rtl="0">
              <a:lnSpc>
                <a:spcPct val="90000"/>
              </a:lnSpc>
              <a:spcBef>
                <a:spcPts val="585"/>
              </a:spcBef>
              <a:spcAft>
                <a:spcPts val="0"/>
              </a:spcAft>
              <a:buClr>
                <a:schemeClr val="dk1"/>
              </a:buClr>
              <a:buSzPts val="2105"/>
              <a:buFont typeface="Arial"/>
              <a:buChar char="•"/>
              <a:defRPr sz="2105" b="0" i="0" u="none" strike="noStrike" cap="none">
                <a:solidFill>
                  <a:schemeClr val="dk1"/>
                </a:solidFill>
                <a:latin typeface="Calibri"/>
                <a:ea typeface="Calibri"/>
                <a:cs typeface="Calibri"/>
                <a:sym typeface="Calibri"/>
              </a:defRPr>
            </a:lvl6pPr>
            <a:lvl7pPr marL="3200400" marR="0" lvl="6" indent="-362267" algn="l" rtl="0">
              <a:lnSpc>
                <a:spcPct val="90000"/>
              </a:lnSpc>
              <a:spcBef>
                <a:spcPts val="585"/>
              </a:spcBef>
              <a:spcAft>
                <a:spcPts val="0"/>
              </a:spcAft>
              <a:buClr>
                <a:schemeClr val="dk1"/>
              </a:buClr>
              <a:buSzPts val="2105"/>
              <a:buFont typeface="Arial"/>
              <a:buChar char="•"/>
              <a:defRPr sz="2105" b="0" i="0" u="none" strike="noStrike" cap="none">
                <a:solidFill>
                  <a:schemeClr val="dk1"/>
                </a:solidFill>
                <a:latin typeface="Calibri"/>
                <a:ea typeface="Calibri"/>
                <a:cs typeface="Calibri"/>
                <a:sym typeface="Calibri"/>
              </a:defRPr>
            </a:lvl7pPr>
            <a:lvl8pPr marL="3657600" marR="0" lvl="7" indent="-362267" algn="l" rtl="0">
              <a:lnSpc>
                <a:spcPct val="90000"/>
              </a:lnSpc>
              <a:spcBef>
                <a:spcPts val="585"/>
              </a:spcBef>
              <a:spcAft>
                <a:spcPts val="0"/>
              </a:spcAft>
              <a:buClr>
                <a:schemeClr val="dk1"/>
              </a:buClr>
              <a:buSzPts val="2105"/>
              <a:buFont typeface="Arial"/>
              <a:buChar char="•"/>
              <a:defRPr sz="2105" b="0" i="0" u="none" strike="noStrike" cap="none">
                <a:solidFill>
                  <a:schemeClr val="dk1"/>
                </a:solidFill>
                <a:latin typeface="Calibri"/>
                <a:ea typeface="Calibri"/>
                <a:cs typeface="Calibri"/>
                <a:sym typeface="Calibri"/>
              </a:defRPr>
            </a:lvl8pPr>
            <a:lvl9pPr marL="4114800" marR="0" lvl="8" indent="-362267" algn="l" rtl="0">
              <a:lnSpc>
                <a:spcPct val="90000"/>
              </a:lnSpc>
              <a:spcBef>
                <a:spcPts val="585"/>
              </a:spcBef>
              <a:spcAft>
                <a:spcPts val="0"/>
              </a:spcAft>
              <a:buClr>
                <a:schemeClr val="dk1"/>
              </a:buClr>
              <a:buSzPts val="2105"/>
              <a:buFont typeface="Arial"/>
              <a:buChar char="•"/>
              <a:defRPr sz="2105"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735062" y="14013401"/>
            <a:ext cx="2405658" cy="80496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3"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39"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39"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39"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39"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39"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39"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39"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39"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3541663" y="14013401"/>
            <a:ext cx="3608487" cy="80496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403"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39"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39"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39"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39"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39"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39"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39"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39"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7551093" y="14013401"/>
            <a:ext cx="2405658" cy="80496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403" b="0" i="0" u="none" strike="noStrike" cap="none">
                <a:solidFill>
                  <a:srgbClr val="888888"/>
                </a:solidFill>
                <a:latin typeface="Calibri"/>
                <a:ea typeface="Calibri"/>
                <a:cs typeface="Calibri"/>
                <a:sym typeface="Calibri"/>
              </a:defRPr>
            </a:lvl1pPr>
            <a:lvl2pPr marL="0" marR="0" lvl="1" indent="0" algn="r" rtl="0">
              <a:spcBef>
                <a:spcPts val="0"/>
              </a:spcBef>
              <a:buNone/>
              <a:defRPr sz="1403" b="0" i="0" u="none" strike="noStrike" cap="none">
                <a:solidFill>
                  <a:srgbClr val="888888"/>
                </a:solidFill>
                <a:latin typeface="Calibri"/>
                <a:ea typeface="Calibri"/>
                <a:cs typeface="Calibri"/>
                <a:sym typeface="Calibri"/>
              </a:defRPr>
            </a:lvl2pPr>
            <a:lvl3pPr marL="0" marR="0" lvl="2" indent="0" algn="r" rtl="0">
              <a:spcBef>
                <a:spcPts val="0"/>
              </a:spcBef>
              <a:buNone/>
              <a:defRPr sz="1403" b="0" i="0" u="none" strike="noStrike" cap="none">
                <a:solidFill>
                  <a:srgbClr val="888888"/>
                </a:solidFill>
                <a:latin typeface="Calibri"/>
                <a:ea typeface="Calibri"/>
                <a:cs typeface="Calibri"/>
                <a:sym typeface="Calibri"/>
              </a:defRPr>
            </a:lvl3pPr>
            <a:lvl4pPr marL="0" marR="0" lvl="3" indent="0" algn="r" rtl="0">
              <a:spcBef>
                <a:spcPts val="0"/>
              </a:spcBef>
              <a:buNone/>
              <a:defRPr sz="1403" b="0" i="0" u="none" strike="noStrike" cap="none">
                <a:solidFill>
                  <a:srgbClr val="888888"/>
                </a:solidFill>
                <a:latin typeface="Calibri"/>
                <a:ea typeface="Calibri"/>
                <a:cs typeface="Calibri"/>
                <a:sym typeface="Calibri"/>
              </a:defRPr>
            </a:lvl4pPr>
            <a:lvl5pPr marL="0" marR="0" lvl="4" indent="0" algn="r" rtl="0">
              <a:spcBef>
                <a:spcPts val="0"/>
              </a:spcBef>
              <a:buNone/>
              <a:defRPr sz="1403" b="0" i="0" u="none" strike="noStrike" cap="none">
                <a:solidFill>
                  <a:srgbClr val="888888"/>
                </a:solidFill>
                <a:latin typeface="Calibri"/>
                <a:ea typeface="Calibri"/>
                <a:cs typeface="Calibri"/>
                <a:sym typeface="Calibri"/>
              </a:defRPr>
            </a:lvl5pPr>
            <a:lvl6pPr marL="0" marR="0" lvl="5" indent="0" algn="r" rtl="0">
              <a:spcBef>
                <a:spcPts val="0"/>
              </a:spcBef>
              <a:buNone/>
              <a:defRPr sz="1403" b="0" i="0" u="none" strike="noStrike" cap="none">
                <a:solidFill>
                  <a:srgbClr val="888888"/>
                </a:solidFill>
                <a:latin typeface="Calibri"/>
                <a:ea typeface="Calibri"/>
                <a:cs typeface="Calibri"/>
                <a:sym typeface="Calibri"/>
              </a:defRPr>
            </a:lvl6pPr>
            <a:lvl7pPr marL="0" marR="0" lvl="6" indent="0" algn="r" rtl="0">
              <a:spcBef>
                <a:spcPts val="0"/>
              </a:spcBef>
              <a:buNone/>
              <a:defRPr sz="1403" b="0" i="0" u="none" strike="noStrike" cap="none">
                <a:solidFill>
                  <a:srgbClr val="888888"/>
                </a:solidFill>
                <a:latin typeface="Calibri"/>
                <a:ea typeface="Calibri"/>
                <a:cs typeface="Calibri"/>
                <a:sym typeface="Calibri"/>
              </a:defRPr>
            </a:lvl7pPr>
            <a:lvl8pPr marL="0" marR="0" lvl="7" indent="0" algn="r" rtl="0">
              <a:spcBef>
                <a:spcPts val="0"/>
              </a:spcBef>
              <a:buNone/>
              <a:defRPr sz="1403" b="0" i="0" u="none" strike="noStrike" cap="none">
                <a:solidFill>
                  <a:srgbClr val="888888"/>
                </a:solidFill>
                <a:latin typeface="Calibri"/>
                <a:ea typeface="Calibri"/>
                <a:cs typeface="Calibri"/>
                <a:sym typeface="Calibri"/>
              </a:defRPr>
            </a:lvl8pPr>
            <a:lvl9pPr marL="0" marR="0" lvl="8" indent="0" algn="r" rtl="0">
              <a:spcBef>
                <a:spcPts val="0"/>
              </a:spcBef>
              <a:buNone/>
              <a:defRPr sz="1403"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ko-K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27BA0"/>
        </a:solidFill>
        <a:effectLst/>
      </p:bgPr>
    </p:bg>
    <p:spTree>
      <p:nvGrpSpPr>
        <p:cNvPr id="1" name="Shape 83"/>
        <p:cNvGrpSpPr/>
        <p:nvPr/>
      </p:nvGrpSpPr>
      <p:grpSpPr>
        <a:xfrm>
          <a:off x="0" y="0"/>
          <a:ext cx="0" cy="0"/>
          <a:chOff x="0" y="0"/>
          <a:chExt cx="0" cy="0"/>
        </a:xfrm>
      </p:grpSpPr>
      <p:sp>
        <p:nvSpPr>
          <p:cNvPr id="84" name="Google Shape;84;p1"/>
          <p:cNvSpPr/>
          <p:nvPr/>
        </p:nvSpPr>
        <p:spPr>
          <a:xfrm>
            <a:off x="160025" y="927749"/>
            <a:ext cx="10357500" cy="2520055"/>
          </a:xfrm>
          <a:prstGeom prst="roundRect">
            <a:avLst>
              <a:gd name="adj" fmla="val 3979"/>
            </a:avLst>
          </a:prstGeom>
          <a:solidFill>
            <a:schemeClr val="lt1"/>
          </a:solidFill>
          <a:ln>
            <a:noFill/>
          </a:ln>
        </p:spPr>
        <p:txBody>
          <a:bodyPr spcFirstLastPara="1" wrap="square" lIns="91425" tIns="45700" rIns="91425" bIns="45700" anchor="ctr" anchorCtr="0">
            <a:noAutofit/>
          </a:bodyPr>
          <a:lstStyle/>
          <a:p>
            <a:pPr marL="0" lvl="0" indent="0" algn="l" rtl="0">
              <a:lnSpc>
                <a:spcPct val="97273"/>
              </a:lnSpc>
              <a:spcBef>
                <a:spcPts val="0"/>
              </a:spcBef>
              <a:spcAft>
                <a:spcPts val="0"/>
              </a:spcAft>
              <a:buClr>
                <a:schemeClr val="dk1"/>
              </a:buClr>
              <a:buSzPts val="1100"/>
              <a:buFont typeface="Arial"/>
              <a:buNone/>
            </a:pPr>
            <a:endParaRPr sz="1200" dirty="0">
              <a:solidFill>
                <a:schemeClr val="dk1"/>
              </a:solidFill>
              <a:latin typeface="+mn-ea"/>
              <a:ea typeface="+mn-ea"/>
              <a:cs typeface="Times New Roman"/>
              <a:sym typeface="Times New Roman"/>
            </a:endParaRPr>
          </a:p>
          <a:p>
            <a:pPr marL="0" lvl="0" indent="0" algn="l" rtl="0">
              <a:lnSpc>
                <a:spcPct val="97273"/>
              </a:lnSpc>
              <a:spcBef>
                <a:spcPts val="800"/>
              </a:spcBef>
              <a:spcAft>
                <a:spcPts val="0"/>
              </a:spcAft>
              <a:buClr>
                <a:schemeClr val="dk1"/>
              </a:buClr>
              <a:buSzPts val="1100"/>
              <a:buFont typeface="Arial"/>
              <a:buNone/>
            </a:pPr>
            <a:endParaRPr sz="1200" dirty="0">
              <a:solidFill>
                <a:schemeClr val="dk1"/>
              </a:solidFill>
              <a:latin typeface="+mn-ea"/>
              <a:ea typeface="+mn-ea"/>
              <a:cs typeface="Times New Roman"/>
              <a:sym typeface="Times New Roman"/>
            </a:endParaRPr>
          </a:p>
          <a:p>
            <a:pPr marL="0" lvl="0" indent="0" algn="l" rtl="0">
              <a:lnSpc>
                <a:spcPct val="97273"/>
              </a:lnSpc>
              <a:spcBef>
                <a:spcPts val="800"/>
              </a:spcBef>
              <a:spcAft>
                <a:spcPts val="0"/>
              </a:spcAft>
              <a:buClr>
                <a:schemeClr val="dk1"/>
              </a:buClr>
              <a:buSzPts val="1100"/>
              <a:buFont typeface="Arial"/>
              <a:buNone/>
            </a:pPr>
            <a:r>
              <a:rPr lang="ko-KR" sz="1200" b="1" dirty="0">
                <a:solidFill>
                  <a:srgbClr val="0D0D0D"/>
                </a:solidFill>
                <a:highlight>
                  <a:srgbClr val="FFFFFF"/>
                </a:highlight>
                <a:latin typeface="+mn-ea"/>
                <a:ea typeface="+mn-ea"/>
              </a:rPr>
              <a:t>⦁ 2:2 체스 게임으로, 각 팀은 웹 명령자 1명, VR 수행자 1명으로 구성된다</a:t>
            </a:r>
            <a:r>
              <a:rPr lang="ko-KR" sz="1200" b="1" dirty="0" smtClean="0">
                <a:solidFill>
                  <a:srgbClr val="0D0D0D"/>
                </a:solidFill>
                <a:highlight>
                  <a:srgbClr val="FFFFFF"/>
                </a:highlight>
                <a:latin typeface="+mn-ea"/>
                <a:ea typeface="+mn-ea"/>
              </a:rPr>
              <a:t>.</a:t>
            </a:r>
            <a:endParaRPr lang="en-US" altLang="ko-KR" sz="1200" b="1" dirty="0" smtClean="0">
              <a:solidFill>
                <a:srgbClr val="0D0D0D"/>
              </a:solidFill>
              <a:highlight>
                <a:srgbClr val="FFFFFF"/>
              </a:highlight>
              <a:latin typeface="+mn-ea"/>
              <a:ea typeface="+mn-ea"/>
            </a:endParaRPr>
          </a:p>
          <a:p>
            <a:pPr marL="0" lvl="0" indent="0" algn="l" rtl="0">
              <a:lnSpc>
                <a:spcPct val="97273"/>
              </a:lnSpc>
              <a:spcBef>
                <a:spcPts val="800"/>
              </a:spcBef>
              <a:spcAft>
                <a:spcPts val="0"/>
              </a:spcAft>
              <a:buClr>
                <a:schemeClr val="dk1"/>
              </a:buClr>
              <a:buSzPts val="1100"/>
              <a:buFont typeface="Arial"/>
              <a:buNone/>
            </a:pPr>
            <a:endParaRPr sz="300" b="1" dirty="0" smtClean="0">
              <a:solidFill>
                <a:srgbClr val="0D0D0D"/>
              </a:solidFill>
              <a:highlight>
                <a:srgbClr val="FFFFFF"/>
              </a:highlight>
              <a:latin typeface="+mn-ea"/>
              <a:ea typeface="+mn-ea"/>
            </a:endParaRPr>
          </a:p>
          <a:p>
            <a:pPr marL="0" lvl="0" indent="0" algn="l" rtl="0">
              <a:lnSpc>
                <a:spcPct val="115000"/>
              </a:lnSpc>
              <a:spcBef>
                <a:spcPts val="800"/>
              </a:spcBef>
              <a:spcAft>
                <a:spcPts val="0"/>
              </a:spcAft>
              <a:buNone/>
            </a:pPr>
            <a:r>
              <a:rPr lang="ko-KR" sz="1200" b="1" dirty="0" smtClean="0">
                <a:solidFill>
                  <a:srgbClr val="0D0D0D"/>
                </a:solidFill>
                <a:highlight>
                  <a:srgbClr val="FFFFFF"/>
                </a:highlight>
                <a:latin typeface="+mn-ea"/>
                <a:ea typeface="+mn-ea"/>
              </a:rPr>
              <a:t>⦁ </a:t>
            </a:r>
            <a:r>
              <a:rPr lang="ko-KR" sz="1200" b="1" dirty="0">
                <a:solidFill>
                  <a:srgbClr val="0D0D0D"/>
                </a:solidFill>
                <a:highlight>
                  <a:srgbClr val="FFFFFF"/>
                </a:highlight>
                <a:latin typeface="+mn-ea"/>
                <a:ea typeface="+mn-ea"/>
              </a:rPr>
              <a:t>게임 진행: 웹 명령자는 브라우저에서 체스 기물을 이동하여 명령을 내리고, VR 수행자는 VR 환경에서 1인칭 시점으로 해당 기물이 되어 이동과 전투를 수행한다. 수행자는 체스 규칙 내에서 명령과 다른 방향으로 이동할 수도 있다. 전투에서 패배한 기물은 파괴된다</a:t>
            </a:r>
            <a:r>
              <a:rPr lang="ko-KR" sz="1200" b="1" dirty="0" smtClean="0">
                <a:solidFill>
                  <a:srgbClr val="0D0D0D"/>
                </a:solidFill>
                <a:highlight>
                  <a:srgbClr val="FFFFFF"/>
                </a:highlight>
                <a:latin typeface="+mn-ea"/>
                <a:ea typeface="+mn-ea"/>
              </a:rPr>
              <a:t>.</a:t>
            </a:r>
            <a:endParaRPr lang="en-US" altLang="ko-KR" sz="1200" b="1" dirty="0" smtClean="0">
              <a:solidFill>
                <a:srgbClr val="0D0D0D"/>
              </a:solidFill>
              <a:highlight>
                <a:srgbClr val="FFFFFF"/>
              </a:highlight>
              <a:latin typeface="+mn-ea"/>
              <a:ea typeface="+mn-ea"/>
            </a:endParaRPr>
          </a:p>
          <a:p>
            <a:pPr marL="0" lvl="0" indent="0" algn="l" rtl="0">
              <a:lnSpc>
                <a:spcPct val="115000"/>
              </a:lnSpc>
              <a:spcBef>
                <a:spcPts val="800"/>
              </a:spcBef>
              <a:spcAft>
                <a:spcPts val="0"/>
              </a:spcAft>
              <a:buNone/>
            </a:pPr>
            <a:endParaRPr sz="300" b="1" dirty="0">
              <a:solidFill>
                <a:srgbClr val="0D0D0D"/>
              </a:solidFill>
              <a:highlight>
                <a:srgbClr val="FFFFFF"/>
              </a:highlight>
              <a:latin typeface="+mn-ea"/>
              <a:ea typeface="+mn-ea"/>
            </a:endParaRPr>
          </a:p>
          <a:p>
            <a:pPr marL="0" lvl="0" indent="0" algn="l" rtl="0">
              <a:lnSpc>
                <a:spcPct val="115000"/>
              </a:lnSpc>
              <a:spcBef>
                <a:spcPts val="600"/>
              </a:spcBef>
              <a:spcAft>
                <a:spcPts val="0"/>
              </a:spcAft>
              <a:buNone/>
            </a:pPr>
            <a:r>
              <a:rPr lang="ko-KR" sz="1200" b="1" dirty="0">
                <a:solidFill>
                  <a:srgbClr val="0D0D0D"/>
                </a:solidFill>
                <a:highlight>
                  <a:srgbClr val="FFFFFF"/>
                </a:highlight>
                <a:latin typeface="+mn-ea"/>
                <a:ea typeface="+mn-ea"/>
              </a:rPr>
              <a:t>⦁ 턴 진행 방식: 게임은 다음 순서로 턴을 반복한다.</a:t>
            </a:r>
            <a:endParaRPr sz="1200" b="1" dirty="0">
              <a:solidFill>
                <a:srgbClr val="0D0D0D"/>
              </a:solidFill>
              <a:highlight>
                <a:srgbClr val="FFFFFF"/>
              </a:highlight>
              <a:latin typeface="+mn-ea"/>
              <a:ea typeface="+mn-ea"/>
            </a:endParaRPr>
          </a:p>
          <a:p>
            <a:pPr marL="0" lvl="0" indent="0" algn="l" rtl="0">
              <a:lnSpc>
                <a:spcPct val="115000"/>
              </a:lnSpc>
              <a:spcBef>
                <a:spcPts val="600"/>
              </a:spcBef>
              <a:spcAft>
                <a:spcPts val="0"/>
              </a:spcAft>
              <a:buNone/>
            </a:pPr>
            <a:r>
              <a:rPr lang="ko-KR" sz="1200" b="1" dirty="0" err="1">
                <a:solidFill>
                  <a:srgbClr val="0D0D0D"/>
                </a:solidFill>
                <a:highlight>
                  <a:srgbClr val="FFFFFF"/>
                </a:highlight>
                <a:latin typeface="+mn-ea"/>
                <a:ea typeface="+mn-ea"/>
              </a:rPr>
              <a:t>Web</a:t>
            </a:r>
            <a:r>
              <a:rPr lang="ko-KR" sz="1200" b="1" dirty="0">
                <a:solidFill>
                  <a:srgbClr val="0D0D0D"/>
                </a:solidFill>
                <a:highlight>
                  <a:srgbClr val="FFFFFF"/>
                </a:highlight>
                <a:latin typeface="+mn-ea"/>
                <a:ea typeface="+mn-ea"/>
              </a:rPr>
              <a:t> </a:t>
            </a:r>
            <a:r>
              <a:rPr lang="ko-KR" sz="1200" b="1" dirty="0" err="1">
                <a:solidFill>
                  <a:srgbClr val="0D0D0D"/>
                </a:solidFill>
                <a:highlight>
                  <a:srgbClr val="FFFFFF"/>
                </a:highlight>
                <a:latin typeface="+mn-ea"/>
                <a:ea typeface="+mn-ea"/>
              </a:rPr>
              <a:t>White의</a:t>
            </a:r>
            <a:r>
              <a:rPr lang="ko-KR" sz="1200" b="1" dirty="0">
                <a:solidFill>
                  <a:srgbClr val="0D0D0D"/>
                </a:solidFill>
                <a:highlight>
                  <a:srgbClr val="FFFFFF"/>
                </a:highlight>
                <a:latin typeface="+mn-ea"/>
                <a:ea typeface="+mn-ea"/>
              </a:rPr>
              <a:t> 명령 → VR </a:t>
            </a:r>
            <a:r>
              <a:rPr lang="ko-KR" sz="1200" b="1" dirty="0" err="1">
                <a:solidFill>
                  <a:srgbClr val="0D0D0D"/>
                </a:solidFill>
                <a:highlight>
                  <a:srgbClr val="FFFFFF"/>
                </a:highlight>
                <a:latin typeface="+mn-ea"/>
                <a:ea typeface="+mn-ea"/>
              </a:rPr>
              <a:t>White의</a:t>
            </a:r>
            <a:r>
              <a:rPr lang="ko-KR" sz="1200" b="1" dirty="0">
                <a:solidFill>
                  <a:srgbClr val="0D0D0D"/>
                </a:solidFill>
                <a:highlight>
                  <a:srgbClr val="FFFFFF"/>
                </a:highlight>
                <a:latin typeface="+mn-ea"/>
                <a:ea typeface="+mn-ea"/>
              </a:rPr>
              <a:t> 수행 → </a:t>
            </a:r>
            <a:r>
              <a:rPr lang="ko-KR" sz="1200" b="1" dirty="0" err="1">
                <a:solidFill>
                  <a:srgbClr val="0D0D0D"/>
                </a:solidFill>
                <a:highlight>
                  <a:srgbClr val="FFFFFF"/>
                </a:highlight>
                <a:latin typeface="+mn-ea"/>
                <a:ea typeface="+mn-ea"/>
              </a:rPr>
              <a:t>Web</a:t>
            </a:r>
            <a:r>
              <a:rPr lang="ko-KR" sz="1200" b="1" dirty="0">
                <a:solidFill>
                  <a:srgbClr val="0D0D0D"/>
                </a:solidFill>
                <a:highlight>
                  <a:srgbClr val="FFFFFF"/>
                </a:highlight>
                <a:latin typeface="+mn-ea"/>
                <a:ea typeface="+mn-ea"/>
              </a:rPr>
              <a:t> Black의 명령 → VR Black의 수행 (이후 다시 </a:t>
            </a:r>
            <a:r>
              <a:rPr lang="ko-KR" sz="1200" b="1" dirty="0" err="1">
                <a:solidFill>
                  <a:srgbClr val="0D0D0D"/>
                </a:solidFill>
                <a:highlight>
                  <a:srgbClr val="FFFFFF"/>
                </a:highlight>
                <a:latin typeface="+mn-ea"/>
                <a:ea typeface="+mn-ea"/>
              </a:rPr>
              <a:t>Web</a:t>
            </a:r>
            <a:r>
              <a:rPr lang="ko-KR" sz="1200" b="1" dirty="0">
                <a:solidFill>
                  <a:srgbClr val="0D0D0D"/>
                </a:solidFill>
                <a:highlight>
                  <a:srgbClr val="FFFFFF"/>
                </a:highlight>
                <a:latin typeface="+mn-ea"/>
                <a:ea typeface="+mn-ea"/>
              </a:rPr>
              <a:t> </a:t>
            </a:r>
            <a:r>
              <a:rPr lang="ko-KR" sz="1200" b="1" dirty="0" err="1">
                <a:solidFill>
                  <a:srgbClr val="0D0D0D"/>
                </a:solidFill>
                <a:highlight>
                  <a:srgbClr val="FFFFFF"/>
                </a:highlight>
                <a:latin typeface="+mn-ea"/>
                <a:ea typeface="+mn-ea"/>
              </a:rPr>
              <a:t>White의</a:t>
            </a:r>
            <a:r>
              <a:rPr lang="ko-KR" sz="1200" b="1" dirty="0">
                <a:solidFill>
                  <a:srgbClr val="0D0D0D"/>
                </a:solidFill>
                <a:highlight>
                  <a:srgbClr val="FFFFFF"/>
                </a:highlight>
                <a:latin typeface="+mn-ea"/>
                <a:ea typeface="+mn-ea"/>
              </a:rPr>
              <a:t> 명령부터 반복</a:t>
            </a:r>
            <a:r>
              <a:rPr lang="ko-KR" sz="1200" b="1" dirty="0" smtClean="0">
                <a:solidFill>
                  <a:srgbClr val="0D0D0D"/>
                </a:solidFill>
                <a:highlight>
                  <a:srgbClr val="FFFFFF"/>
                </a:highlight>
                <a:latin typeface="+mn-ea"/>
                <a:ea typeface="+mn-ea"/>
              </a:rPr>
              <a:t>)</a:t>
            </a:r>
            <a:endParaRPr lang="en-US" altLang="ko-KR" sz="1200" b="1" dirty="0" smtClean="0">
              <a:solidFill>
                <a:srgbClr val="0D0D0D"/>
              </a:solidFill>
              <a:highlight>
                <a:srgbClr val="FFFFFF"/>
              </a:highlight>
              <a:latin typeface="+mn-ea"/>
              <a:ea typeface="+mn-ea"/>
            </a:endParaRPr>
          </a:p>
          <a:p>
            <a:pPr marL="0" lvl="0" indent="0" algn="l" rtl="0">
              <a:lnSpc>
                <a:spcPct val="115000"/>
              </a:lnSpc>
              <a:spcBef>
                <a:spcPts val="600"/>
              </a:spcBef>
              <a:spcAft>
                <a:spcPts val="0"/>
              </a:spcAft>
              <a:buNone/>
            </a:pPr>
            <a:endParaRPr sz="300" b="1" dirty="0">
              <a:solidFill>
                <a:srgbClr val="0D0D0D"/>
              </a:solidFill>
              <a:highlight>
                <a:srgbClr val="FFFFFF"/>
              </a:highlight>
              <a:latin typeface="+mn-ea"/>
              <a:ea typeface="+mn-ea"/>
            </a:endParaRPr>
          </a:p>
          <a:p>
            <a:pPr marL="0" lvl="0" indent="0" algn="l" rtl="0">
              <a:lnSpc>
                <a:spcPct val="97273"/>
              </a:lnSpc>
              <a:spcBef>
                <a:spcPts val="600"/>
              </a:spcBef>
              <a:spcAft>
                <a:spcPts val="800"/>
              </a:spcAft>
              <a:buClr>
                <a:schemeClr val="dk1"/>
              </a:buClr>
              <a:buSzPts val="1100"/>
              <a:buFont typeface="Arial"/>
              <a:buNone/>
            </a:pPr>
            <a:r>
              <a:rPr lang="ko-KR" sz="1200" b="1" dirty="0">
                <a:solidFill>
                  <a:srgbClr val="0D0D0D"/>
                </a:solidFill>
                <a:highlight>
                  <a:srgbClr val="FFFFFF"/>
                </a:highlight>
                <a:latin typeface="+mn-ea"/>
                <a:ea typeface="+mn-ea"/>
              </a:rPr>
              <a:t>⦁ </a:t>
            </a:r>
            <a:r>
              <a:rPr lang="ko-KR" sz="1200" b="1" dirty="0">
                <a:solidFill>
                  <a:schemeClr val="dk1"/>
                </a:solidFill>
                <a:latin typeface="+mn-ea"/>
                <a:ea typeface="+mn-ea"/>
                <a:cs typeface="Times New Roman"/>
                <a:sym typeface="Times New Roman"/>
              </a:rPr>
              <a:t>이외 모든 게임 규칙은 일반적인 체스의 규칙을 따른다.</a:t>
            </a:r>
            <a:endParaRPr sz="1200" b="1" dirty="0">
              <a:latin typeface="+mn-ea"/>
              <a:ea typeface="+mn-ea"/>
              <a:cs typeface="Calibri"/>
              <a:sym typeface="Calibri"/>
            </a:endParaRPr>
          </a:p>
        </p:txBody>
      </p:sp>
      <p:sp>
        <p:nvSpPr>
          <p:cNvPr id="85" name="Google Shape;85;p1"/>
          <p:cNvSpPr/>
          <p:nvPr/>
        </p:nvSpPr>
        <p:spPr>
          <a:xfrm>
            <a:off x="160025" y="3501860"/>
            <a:ext cx="5447100" cy="5442590"/>
          </a:xfrm>
          <a:prstGeom prst="roundRect">
            <a:avLst>
              <a:gd name="adj" fmla="val 1909"/>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Font typeface="Arial"/>
              <a:buNone/>
            </a:pPr>
            <a:endParaRPr sz="2000">
              <a:solidFill>
                <a:srgbClr val="000000"/>
              </a:solidFill>
              <a:latin typeface="+mn-ea"/>
              <a:ea typeface="+mn-ea"/>
              <a:cs typeface="Calibri"/>
              <a:sym typeface="Calibri"/>
            </a:endParaRPr>
          </a:p>
        </p:txBody>
      </p:sp>
      <p:grpSp>
        <p:nvGrpSpPr>
          <p:cNvPr id="2" name="그룹 1"/>
          <p:cNvGrpSpPr/>
          <p:nvPr/>
        </p:nvGrpSpPr>
        <p:grpSpPr>
          <a:xfrm>
            <a:off x="408307" y="4065300"/>
            <a:ext cx="4944492" cy="3016172"/>
            <a:chOff x="408307" y="3865440"/>
            <a:chExt cx="4944492" cy="3016172"/>
          </a:xfrm>
        </p:grpSpPr>
        <p:sp>
          <p:nvSpPr>
            <p:cNvPr id="86" name="Google Shape;86;p1"/>
            <p:cNvSpPr txBox="1"/>
            <p:nvPr/>
          </p:nvSpPr>
          <p:spPr>
            <a:xfrm>
              <a:off x="4423250" y="3865450"/>
              <a:ext cx="669600" cy="323100"/>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500" b="1" dirty="0">
                  <a:solidFill>
                    <a:schemeClr val="lt1"/>
                  </a:solidFill>
                  <a:latin typeface="+mn-ea"/>
                  <a:ea typeface="+mn-ea"/>
                </a:rPr>
                <a:t>WEB</a:t>
              </a:r>
              <a:endParaRPr sz="1500" b="1" dirty="0">
                <a:solidFill>
                  <a:schemeClr val="lt1"/>
                </a:solidFill>
                <a:latin typeface="+mn-ea"/>
                <a:ea typeface="+mn-ea"/>
              </a:endParaRPr>
            </a:p>
          </p:txBody>
        </p:sp>
        <p:pic>
          <p:nvPicPr>
            <p:cNvPr id="87" name="Google Shape;87;p1"/>
            <p:cNvPicPr preferRelativeResize="0"/>
            <p:nvPr/>
          </p:nvPicPr>
          <p:blipFill rotWithShape="1">
            <a:blip r:embed="rId3">
              <a:alphaModFix/>
            </a:blip>
            <a:srcRect/>
            <a:stretch/>
          </p:blipFill>
          <p:spPr>
            <a:xfrm>
              <a:off x="4137851" y="4131542"/>
              <a:ext cx="1214948" cy="1165339"/>
            </a:xfrm>
            <a:prstGeom prst="rect">
              <a:avLst/>
            </a:prstGeom>
            <a:noFill/>
            <a:ln>
              <a:noFill/>
            </a:ln>
          </p:spPr>
        </p:pic>
        <p:sp>
          <p:nvSpPr>
            <p:cNvPr id="88" name="Google Shape;88;p1"/>
            <p:cNvSpPr txBox="1"/>
            <p:nvPr/>
          </p:nvSpPr>
          <p:spPr>
            <a:xfrm>
              <a:off x="4548699" y="6558425"/>
              <a:ext cx="474900" cy="323100"/>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500" b="1" dirty="0">
                  <a:solidFill>
                    <a:schemeClr val="lt1"/>
                  </a:solidFill>
                  <a:latin typeface="+mn-ea"/>
                  <a:ea typeface="+mn-ea"/>
                </a:rPr>
                <a:t>VR</a:t>
              </a:r>
              <a:endParaRPr sz="1500" b="1" dirty="0">
                <a:solidFill>
                  <a:schemeClr val="lt1"/>
                </a:solidFill>
                <a:latin typeface="+mn-ea"/>
                <a:ea typeface="+mn-ea"/>
              </a:endParaRPr>
            </a:p>
          </p:txBody>
        </p:sp>
        <p:pic>
          <p:nvPicPr>
            <p:cNvPr id="89" name="Google Shape;89;p1"/>
            <p:cNvPicPr preferRelativeResize="0"/>
            <p:nvPr/>
          </p:nvPicPr>
          <p:blipFill rotWithShape="1">
            <a:blip r:embed="rId3">
              <a:alphaModFix/>
            </a:blip>
            <a:srcRect/>
            <a:stretch/>
          </p:blipFill>
          <p:spPr>
            <a:xfrm>
              <a:off x="4137025" y="5433577"/>
              <a:ext cx="1214948" cy="1165339"/>
            </a:xfrm>
            <a:prstGeom prst="rect">
              <a:avLst/>
            </a:prstGeom>
            <a:noFill/>
            <a:ln>
              <a:noFill/>
            </a:ln>
          </p:spPr>
        </p:pic>
        <p:sp>
          <p:nvSpPr>
            <p:cNvPr id="90" name="Google Shape;90;p1"/>
            <p:cNvSpPr txBox="1"/>
            <p:nvPr/>
          </p:nvSpPr>
          <p:spPr>
            <a:xfrm>
              <a:off x="678386" y="3865440"/>
              <a:ext cx="694258" cy="323187"/>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500" b="1" dirty="0">
                  <a:solidFill>
                    <a:schemeClr val="lt1"/>
                  </a:solidFill>
                  <a:latin typeface="+mn-ea"/>
                  <a:ea typeface="+mn-ea"/>
                </a:rPr>
                <a:t>WEB</a:t>
              </a:r>
              <a:endParaRPr sz="1500" b="1" dirty="0">
                <a:solidFill>
                  <a:schemeClr val="lt1"/>
                </a:solidFill>
                <a:latin typeface="+mn-ea"/>
                <a:ea typeface="+mn-ea"/>
              </a:endParaRPr>
            </a:p>
          </p:txBody>
        </p:sp>
        <p:sp>
          <p:nvSpPr>
            <p:cNvPr id="91" name="Google Shape;91;p1"/>
            <p:cNvSpPr txBox="1"/>
            <p:nvPr/>
          </p:nvSpPr>
          <p:spPr>
            <a:xfrm>
              <a:off x="788135" y="6558425"/>
              <a:ext cx="474756" cy="323187"/>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500" b="1">
                  <a:solidFill>
                    <a:schemeClr val="lt1"/>
                  </a:solidFill>
                  <a:latin typeface="+mn-ea"/>
                  <a:ea typeface="+mn-ea"/>
                </a:rPr>
                <a:t>VR</a:t>
              </a:r>
              <a:endParaRPr sz="1500" b="1">
                <a:solidFill>
                  <a:schemeClr val="lt1"/>
                </a:solidFill>
                <a:latin typeface="+mn-ea"/>
                <a:ea typeface="+mn-ea"/>
              </a:endParaRPr>
            </a:p>
          </p:txBody>
        </p:sp>
        <p:sp>
          <p:nvSpPr>
            <p:cNvPr id="92" name="Google Shape;92;p1"/>
            <p:cNvSpPr txBox="1"/>
            <p:nvPr/>
          </p:nvSpPr>
          <p:spPr>
            <a:xfrm>
              <a:off x="2373553" y="4381582"/>
              <a:ext cx="925569" cy="323125"/>
            </a:xfrm>
            <a:prstGeom prst="rect">
              <a:avLst/>
            </a:prstGeom>
            <a:solidFill>
              <a:srgbClr val="4A86E8"/>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sz="1500" b="1">
                  <a:solidFill>
                    <a:schemeClr val="lt1"/>
                  </a:solidFill>
                  <a:latin typeface="+mn-ea"/>
                  <a:ea typeface="+mn-ea"/>
                </a:rPr>
                <a:t>SERVER</a:t>
              </a:r>
              <a:endParaRPr sz="1500" b="1">
                <a:solidFill>
                  <a:schemeClr val="lt1"/>
                </a:solidFill>
                <a:latin typeface="+mn-ea"/>
                <a:ea typeface="+mn-ea"/>
              </a:endParaRPr>
            </a:p>
          </p:txBody>
        </p:sp>
        <p:pic>
          <p:nvPicPr>
            <p:cNvPr id="93" name="Google Shape;93;p1"/>
            <p:cNvPicPr preferRelativeResize="0"/>
            <p:nvPr/>
          </p:nvPicPr>
          <p:blipFill rotWithShape="1">
            <a:blip r:embed="rId3">
              <a:alphaModFix/>
            </a:blip>
            <a:srcRect/>
            <a:stretch/>
          </p:blipFill>
          <p:spPr>
            <a:xfrm>
              <a:off x="414755" y="4134134"/>
              <a:ext cx="1214949" cy="1165339"/>
            </a:xfrm>
            <a:prstGeom prst="rect">
              <a:avLst/>
            </a:prstGeom>
            <a:noFill/>
            <a:ln>
              <a:noFill/>
            </a:ln>
          </p:spPr>
        </p:pic>
        <p:pic>
          <p:nvPicPr>
            <p:cNvPr id="94" name="Google Shape;94;p1" descr="체스 말, 보드게임, 체스, 게임이(가) 표시된 사진&#10;&#10;자동 생성된 설명"/>
            <p:cNvPicPr preferRelativeResize="0"/>
            <p:nvPr/>
          </p:nvPicPr>
          <p:blipFill rotWithShape="1">
            <a:blip r:embed="rId4">
              <a:alphaModFix/>
            </a:blip>
            <a:srcRect/>
            <a:stretch/>
          </p:blipFill>
          <p:spPr>
            <a:xfrm>
              <a:off x="408307" y="5430504"/>
              <a:ext cx="1215791" cy="1168411"/>
            </a:xfrm>
            <a:prstGeom prst="rect">
              <a:avLst/>
            </a:prstGeom>
            <a:noFill/>
            <a:ln>
              <a:noFill/>
            </a:ln>
          </p:spPr>
        </p:pic>
        <p:pic>
          <p:nvPicPr>
            <p:cNvPr id="95" name="Google Shape;95;p1" descr="체스 말, 보드게임, 체스, 게임이(가) 표시된 사진&#10;&#10;자동 생성된 설명"/>
            <p:cNvPicPr preferRelativeResize="0"/>
            <p:nvPr/>
          </p:nvPicPr>
          <p:blipFill rotWithShape="1">
            <a:blip r:embed="rId4">
              <a:alphaModFix/>
            </a:blip>
            <a:srcRect/>
            <a:stretch/>
          </p:blipFill>
          <p:spPr>
            <a:xfrm>
              <a:off x="2275469" y="4685671"/>
              <a:ext cx="1215791" cy="1168411"/>
            </a:xfrm>
            <a:prstGeom prst="rect">
              <a:avLst/>
            </a:prstGeom>
            <a:noFill/>
            <a:ln>
              <a:noFill/>
            </a:ln>
          </p:spPr>
        </p:pic>
        <p:sp>
          <p:nvSpPr>
            <p:cNvPr id="96" name="Google Shape;96;p1"/>
            <p:cNvSpPr/>
            <p:nvPr/>
          </p:nvSpPr>
          <p:spPr>
            <a:xfrm rot="1860433">
              <a:off x="1697677" y="4734087"/>
              <a:ext cx="509818" cy="213157"/>
            </a:xfrm>
            <a:prstGeom prst="rightArrow">
              <a:avLst>
                <a:gd name="adj1" fmla="val 50000"/>
                <a:gd name="adj2" fmla="val 50000"/>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39">
                <a:solidFill>
                  <a:schemeClr val="lt1"/>
                </a:solidFill>
                <a:latin typeface="+mn-ea"/>
                <a:ea typeface="+mn-ea"/>
                <a:cs typeface="Arial"/>
                <a:sym typeface="Arial"/>
              </a:endParaRPr>
            </a:p>
          </p:txBody>
        </p:sp>
        <p:sp>
          <p:nvSpPr>
            <p:cNvPr id="97" name="Google Shape;97;p1"/>
            <p:cNvSpPr txBox="1"/>
            <p:nvPr/>
          </p:nvSpPr>
          <p:spPr>
            <a:xfrm>
              <a:off x="1764259" y="4884084"/>
              <a:ext cx="220406" cy="3231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500" b="1">
                  <a:solidFill>
                    <a:srgbClr val="FF0000"/>
                  </a:solidFill>
                  <a:latin typeface="+mn-ea"/>
                  <a:ea typeface="+mn-ea"/>
                  <a:sym typeface="Arial"/>
                </a:rPr>
                <a:t>1</a:t>
              </a:r>
              <a:endParaRPr sz="1500">
                <a:latin typeface="+mn-ea"/>
                <a:ea typeface="+mn-ea"/>
              </a:endParaRPr>
            </a:p>
          </p:txBody>
        </p:sp>
        <p:sp>
          <p:nvSpPr>
            <p:cNvPr id="98" name="Google Shape;98;p1"/>
            <p:cNvSpPr/>
            <p:nvPr/>
          </p:nvSpPr>
          <p:spPr>
            <a:xfrm rot="-2316639">
              <a:off x="1723398" y="5837007"/>
              <a:ext cx="505297" cy="215162"/>
            </a:xfrm>
            <a:prstGeom prst="rightArrow">
              <a:avLst>
                <a:gd name="adj1" fmla="val 50000"/>
                <a:gd name="adj2" fmla="val 50000"/>
              </a:avLst>
            </a:prstGeom>
            <a:solidFill>
              <a:srgbClr val="00B05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39">
                <a:solidFill>
                  <a:schemeClr val="lt1"/>
                </a:solidFill>
                <a:latin typeface="+mn-ea"/>
                <a:ea typeface="+mn-ea"/>
                <a:cs typeface="Arial"/>
                <a:sym typeface="Arial"/>
              </a:endParaRPr>
            </a:p>
          </p:txBody>
        </p:sp>
        <p:sp>
          <p:nvSpPr>
            <p:cNvPr id="99" name="Google Shape;99;p1"/>
            <p:cNvSpPr/>
            <p:nvPr/>
          </p:nvSpPr>
          <p:spPr>
            <a:xfrm rot="8586991">
              <a:off x="1691818" y="5540017"/>
              <a:ext cx="505918" cy="214893"/>
            </a:xfrm>
            <a:prstGeom prst="rightArrow">
              <a:avLst>
                <a:gd name="adj1" fmla="val 50000"/>
                <a:gd name="adj2" fmla="val 50000"/>
              </a:avLst>
            </a:prstGeom>
            <a:solidFill>
              <a:srgbClr val="FFC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39">
                <a:solidFill>
                  <a:schemeClr val="lt1"/>
                </a:solidFill>
                <a:latin typeface="+mn-ea"/>
                <a:ea typeface="+mn-ea"/>
                <a:cs typeface="Arial"/>
                <a:sym typeface="Arial"/>
              </a:endParaRPr>
            </a:p>
          </p:txBody>
        </p:sp>
        <p:sp>
          <p:nvSpPr>
            <p:cNvPr id="100" name="Google Shape;100;p1"/>
            <p:cNvSpPr txBox="1"/>
            <p:nvPr/>
          </p:nvSpPr>
          <p:spPr>
            <a:xfrm>
              <a:off x="1752924" y="5273363"/>
              <a:ext cx="220406" cy="3231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500" b="1">
                  <a:solidFill>
                    <a:srgbClr val="FFC000"/>
                  </a:solidFill>
                  <a:latin typeface="+mn-ea"/>
                  <a:ea typeface="+mn-ea"/>
                  <a:sym typeface="Arial"/>
                </a:rPr>
                <a:t>2</a:t>
              </a:r>
              <a:endParaRPr sz="1500">
                <a:latin typeface="+mn-ea"/>
                <a:ea typeface="+mn-ea"/>
              </a:endParaRPr>
            </a:p>
          </p:txBody>
        </p:sp>
        <p:sp>
          <p:nvSpPr>
            <p:cNvPr id="101" name="Google Shape;101;p1"/>
            <p:cNvSpPr txBox="1"/>
            <p:nvPr/>
          </p:nvSpPr>
          <p:spPr>
            <a:xfrm>
              <a:off x="1941227" y="5957821"/>
              <a:ext cx="220406" cy="3231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500" b="1">
                  <a:solidFill>
                    <a:srgbClr val="00B050"/>
                  </a:solidFill>
                  <a:latin typeface="+mn-ea"/>
                  <a:ea typeface="+mn-ea"/>
                  <a:sym typeface="Arial"/>
                </a:rPr>
                <a:t>3</a:t>
              </a:r>
              <a:endParaRPr sz="1500">
                <a:latin typeface="+mn-ea"/>
                <a:ea typeface="+mn-ea"/>
              </a:endParaRPr>
            </a:p>
          </p:txBody>
        </p:sp>
        <p:sp>
          <p:nvSpPr>
            <p:cNvPr id="102" name="Google Shape;102;p1"/>
            <p:cNvSpPr/>
            <p:nvPr/>
          </p:nvSpPr>
          <p:spPr>
            <a:xfrm rot="1972752">
              <a:off x="3582644" y="5836551"/>
              <a:ext cx="507246" cy="214283"/>
            </a:xfrm>
            <a:prstGeom prst="rightArrow">
              <a:avLst>
                <a:gd name="adj1" fmla="val 50000"/>
                <a:gd name="adj2" fmla="val 50000"/>
              </a:avLst>
            </a:prstGeom>
            <a:solidFill>
              <a:srgbClr val="0070C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39">
                <a:solidFill>
                  <a:schemeClr val="lt1"/>
                </a:solidFill>
                <a:latin typeface="+mn-ea"/>
                <a:ea typeface="+mn-ea"/>
                <a:cs typeface="Arial"/>
                <a:sym typeface="Arial"/>
              </a:endParaRPr>
            </a:p>
          </p:txBody>
        </p:sp>
        <p:sp>
          <p:nvSpPr>
            <p:cNvPr id="103" name="Google Shape;103;p1"/>
            <p:cNvSpPr/>
            <p:nvPr/>
          </p:nvSpPr>
          <p:spPr>
            <a:xfrm rot="-2126744">
              <a:off x="3568773" y="4454776"/>
              <a:ext cx="506354" cy="214671"/>
            </a:xfrm>
            <a:prstGeom prst="rightArrow">
              <a:avLst>
                <a:gd name="adj1" fmla="val 50000"/>
                <a:gd name="adj2" fmla="val 50000"/>
              </a:avLst>
            </a:prstGeom>
            <a:solidFill>
              <a:srgbClr val="0070C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39">
                <a:solidFill>
                  <a:schemeClr val="lt1"/>
                </a:solidFill>
                <a:latin typeface="+mn-ea"/>
                <a:ea typeface="+mn-ea"/>
                <a:cs typeface="Arial"/>
                <a:sym typeface="Arial"/>
              </a:endParaRPr>
            </a:p>
          </p:txBody>
        </p:sp>
        <p:sp>
          <p:nvSpPr>
            <p:cNvPr id="104" name="Google Shape;104;p1"/>
            <p:cNvSpPr/>
            <p:nvPr/>
          </p:nvSpPr>
          <p:spPr>
            <a:xfrm rot="-8999683">
              <a:off x="1724041" y="4411992"/>
              <a:ext cx="508250" cy="213832"/>
            </a:xfrm>
            <a:prstGeom prst="rightArrow">
              <a:avLst>
                <a:gd name="adj1" fmla="val 50000"/>
                <a:gd name="adj2" fmla="val 50000"/>
              </a:avLst>
            </a:prstGeom>
            <a:solidFill>
              <a:srgbClr val="0070C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39">
                <a:solidFill>
                  <a:schemeClr val="lt1"/>
                </a:solidFill>
                <a:latin typeface="+mn-ea"/>
                <a:ea typeface="+mn-ea"/>
                <a:cs typeface="Arial"/>
                <a:sym typeface="Arial"/>
              </a:endParaRPr>
            </a:p>
          </p:txBody>
        </p:sp>
        <p:sp>
          <p:nvSpPr>
            <p:cNvPr id="105" name="Google Shape;105;p1"/>
            <p:cNvSpPr txBox="1"/>
            <p:nvPr/>
          </p:nvSpPr>
          <p:spPr>
            <a:xfrm>
              <a:off x="1994713" y="4230502"/>
              <a:ext cx="220406" cy="3231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500" b="1">
                  <a:solidFill>
                    <a:srgbClr val="0070C0"/>
                  </a:solidFill>
                  <a:latin typeface="+mn-ea"/>
                  <a:ea typeface="+mn-ea"/>
                  <a:sym typeface="Arial"/>
                </a:rPr>
                <a:t>4</a:t>
              </a:r>
              <a:endParaRPr sz="1500">
                <a:latin typeface="+mn-ea"/>
                <a:ea typeface="+mn-ea"/>
              </a:endParaRPr>
            </a:p>
          </p:txBody>
        </p:sp>
        <p:sp>
          <p:nvSpPr>
            <p:cNvPr id="106" name="Google Shape;106;p1"/>
            <p:cNvSpPr txBox="1"/>
            <p:nvPr/>
          </p:nvSpPr>
          <p:spPr>
            <a:xfrm>
              <a:off x="3769580" y="4567313"/>
              <a:ext cx="272001" cy="3231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500" b="1">
                  <a:solidFill>
                    <a:srgbClr val="0070C0"/>
                  </a:solidFill>
                  <a:latin typeface="+mn-ea"/>
                  <a:ea typeface="+mn-ea"/>
                  <a:cs typeface="Arial"/>
                  <a:sym typeface="Arial"/>
                </a:rPr>
                <a:t>4</a:t>
              </a:r>
              <a:endParaRPr sz="1500" b="1">
                <a:solidFill>
                  <a:srgbClr val="0070C0"/>
                </a:solidFill>
                <a:latin typeface="+mn-ea"/>
                <a:ea typeface="+mn-ea"/>
                <a:cs typeface="Arial"/>
                <a:sym typeface="Arial"/>
              </a:endParaRPr>
            </a:p>
          </p:txBody>
        </p:sp>
        <p:sp>
          <p:nvSpPr>
            <p:cNvPr id="107" name="Google Shape;107;p1"/>
            <p:cNvSpPr txBox="1"/>
            <p:nvPr/>
          </p:nvSpPr>
          <p:spPr>
            <a:xfrm>
              <a:off x="3574015" y="5943693"/>
              <a:ext cx="220406" cy="3231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500" b="1">
                  <a:solidFill>
                    <a:srgbClr val="0070C0"/>
                  </a:solidFill>
                  <a:latin typeface="+mn-ea"/>
                  <a:ea typeface="+mn-ea"/>
                  <a:sym typeface="Arial"/>
                </a:rPr>
                <a:t>4</a:t>
              </a:r>
              <a:endParaRPr sz="1500">
                <a:latin typeface="+mn-ea"/>
                <a:ea typeface="+mn-ea"/>
              </a:endParaRPr>
            </a:p>
          </p:txBody>
        </p:sp>
      </p:grpSp>
      <p:sp>
        <p:nvSpPr>
          <p:cNvPr id="108" name="Google Shape;108;p1"/>
          <p:cNvSpPr/>
          <p:nvPr/>
        </p:nvSpPr>
        <p:spPr>
          <a:xfrm>
            <a:off x="5734325" y="3501860"/>
            <a:ext cx="4783200" cy="5442590"/>
          </a:xfrm>
          <a:prstGeom prst="roundRect">
            <a:avLst>
              <a:gd name="adj" fmla="val 1700"/>
            </a:avLst>
          </a:prstGeom>
          <a:solidFill>
            <a:schemeClr val="lt1"/>
          </a:solid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lang="en-US" altLang="ko-KR" sz="1200" b="1" dirty="0" smtClean="0">
              <a:solidFill>
                <a:srgbClr val="0D0D0D"/>
              </a:solidFill>
              <a:highlight>
                <a:srgbClr val="FFFFFF"/>
              </a:highlight>
              <a:latin typeface="+mn-ea"/>
              <a:ea typeface="+mn-ea"/>
            </a:endParaRPr>
          </a:p>
          <a:p>
            <a:pPr marL="0" lvl="0" indent="0" algn="l" rtl="0">
              <a:spcBef>
                <a:spcPts val="0"/>
              </a:spcBef>
              <a:spcAft>
                <a:spcPts val="0"/>
              </a:spcAft>
              <a:buSzPts val="1100"/>
              <a:buNone/>
            </a:pPr>
            <a:endParaRPr lang="en-US" altLang="ko-KR" sz="1200" b="1" dirty="0">
              <a:solidFill>
                <a:srgbClr val="0D0D0D"/>
              </a:solidFill>
              <a:highlight>
                <a:srgbClr val="FFFFFF"/>
              </a:highlight>
              <a:latin typeface="+mn-ea"/>
              <a:ea typeface="+mn-ea"/>
            </a:endParaRPr>
          </a:p>
          <a:p>
            <a:pPr marL="0" lvl="0" indent="0" algn="l" rtl="0">
              <a:spcBef>
                <a:spcPts val="0"/>
              </a:spcBef>
              <a:spcAft>
                <a:spcPts val="0"/>
              </a:spcAft>
              <a:buSzPts val="1100"/>
              <a:buNone/>
            </a:pPr>
            <a:r>
              <a:rPr lang="ko-KR" sz="1200" b="1" dirty="0" smtClean="0">
                <a:solidFill>
                  <a:srgbClr val="0D0D0D"/>
                </a:solidFill>
                <a:highlight>
                  <a:srgbClr val="FFFFFF"/>
                </a:highlight>
                <a:latin typeface="+mn-ea"/>
                <a:ea typeface="+mn-ea"/>
              </a:rPr>
              <a:t>⦁ </a:t>
            </a:r>
            <a:r>
              <a:rPr lang="ko-KR" sz="1200" b="1" dirty="0">
                <a:latin typeface="+mn-ea"/>
                <a:ea typeface="+mn-ea"/>
                <a:cs typeface="Calibri"/>
                <a:sym typeface="Calibri"/>
              </a:rPr>
              <a:t>서버는 </a:t>
            </a:r>
            <a:r>
              <a:rPr lang="ko-KR" sz="1200" b="1" dirty="0" err="1">
                <a:latin typeface="+mn-ea"/>
                <a:ea typeface="+mn-ea"/>
                <a:cs typeface="Calibri"/>
                <a:sym typeface="Calibri"/>
              </a:rPr>
              <a:t>Web과는</a:t>
            </a:r>
            <a:r>
              <a:rPr lang="ko-KR" sz="1200" b="1" dirty="0">
                <a:latin typeface="+mn-ea"/>
                <a:ea typeface="+mn-ea"/>
                <a:cs typeface="Calibri"/>
                <a:sym typeface="Calibri"/>
              </a:rPr>
              <a:t> STOMP 프로토콜, </a:t>
            </a:r>
            <a:r>
              <a:rPr lang="ko-KR" sz="1200" b="1" dirty="0" err="1">
                <a:latin typeface="+mn-ea"/>
                <a:ea typeface="+mn-ea"/>
                <a:cs typeface="Calibri"/>
                <a:sym typeface="Calibri"/>
              </a:rPr>
              <a:t>VR과는</a:t>
            </a:r>
            <a:r>
              <a:rPr lang="ko-KR" sz="1200" b="1" dirty="0">
                <a:latin typeface="+mn-ea"/>
                <a:ea typeface="+mn-ea"/>
                <a:cs typeface="Calibri"/>
                <a:sym typeface="Calibri"/>
              </a:rPr>
              <a:t> </a:t>
            </a:r>
            <a:r>
              <a:rPr lang="ko-KR" sz="1200" b="1" dirty="0" err="1">
                <a:latin typeface="+mn-ea"/>
                <a:ea typeface="+mn-ea"/>
                <a:cs typeface="Calibri"/>
                <a:sym typeface="Calibri"/>
              </a:rPr>
              <a:t>Websocket을</a:t>
            </a:r>
            <a:r>
              <a:rPr lang="ko-KR" sz="1200" b="1" dirty="0">
                <a:latin typeface="+mn-ea"/>
                <a:ea typeface="+mn-ea"/>
                <a:cs typeface="Calibri"/>
                <a:sym typeface="Calibri"/>
              </a:rPr>
              <a:t> 사용하여 연결한다. 모든 클라이언트 메시지와 이벤트는 서버에서 처리된 후 다른 클라이언트들에게 전달하는 방식으로 양방향 </a:t>
            </a:r>
            <a:r>
              <a:rPr lang="ko-KR" sz="1200" b="1" dirty="0" err="1">
                <a:latin typeface="+mn-ea"/>
                <a:ea typeface="+mn-ea"/>
                <a:cs typeface="Calibri"/>
                <a:sym typeface="Calibri"/>
              </a:rPr>
              <a:t>메시징을</a:t>
            </a:r>
            <a:r>
              <a:rPr lang="ko-KR" sz="1200" b="1" dirty="0">
                <a:latin typeface="+mn-ea"/>
                <a:ea typeface="+mn-ea"/>
                <a:cs typeface="Calibri"/>
                <a:sym typeface="Calibri"/>
              </a:rPr>
              <a:t> 구현한다. 이동과 전투 등 모든 이벤트는 서버로 전송되며 체스 규칙 등의 </a:t>
            </a:r>
            <a:r>
              <a:rPr lang="ko-KR" sz="1200" b="1" dirty="0" err="1">
                <a:latin typeface="+mn-ea"/>
                <a:ea typeface="+mn-ea"/>
                <a:cs typeface="Calibri"/>
                <a:sym typeface="Calibri"/>
              </a:rPr>
              <a:t>로직</a:t>
            </a:r>
            <a:r>
              <a:rPr lang="ko-KR" sz="1200" b="1" dirty="0">
                <a:latin typeface="+mn-ea"/>
                <a:ea typeface="+mn-ea"/>
                <a:cs typeface="Calibri"/>
                <a:sym typeface="Calibri"/>
              </a:rPr>
              <a:t> 처리는 서버가 담당한다.</a:t>
            </a:r>
            <a:endParaRPr sz="1200" b="1" dirty="0">
              <a:latin typeface="+mn-ea"/>
              <a:ea typeface="+mn-ea"/>
              <a:cs typeface="Calibri"/>
              <a:sym typeface="Calibri"/>
            </a:endParaRPr>
          </a:p>
          <a:p>
            <a:pPr marL="0" lvl="0" indent="0" algn="l" rtl="0">
              <a:spcBef>
                <a:spcPts val="0"/>
              </a:spcBef>
              <a:spcAft>
                <a:spcPts val="0"/>
              </a:spcAft>
              <a:buSzPts val="1100"/>
              <a:buNone/>
            </a:pPr>
            <a:endParaRPr sz="1200" b="1" dirty="0">
              <a:latin typeface="+mn-ea"/>
              <a:ea typeface="+mn-ea"/>
              <a:cs typeface="Calibri"/>
              <a:sym typeface="Calibri"/>
            </a:endParaRPr>
          </a:p>
          <a:p>
            <a:pPr marL="0" lvl="0" indent="0" algn="l" rtl="0">
              <a:spcBef>
                <a:spcPts val="0"/>
              </a:spcBef>
              <a:spcAft>
                <a:spcPts val="0"/>
              </a:spcAft>
              <a:buSzPts val="1100"/>
              <a:buNone/>
            </a:pPr>
            <a:r>
              <a:rPr lang="ko-KR" sz="1200" b="1" dirty="0">
                <a:solidFill>
                  <a:srgbClr val="0D0D0D"/>
                </a:solidFill>
                <a:highlight>
                  <a:srgbClr val="FFFFFF"/>
                </a:highlight>
                <a:latin typeface="+mn-ea"/>
                <a:ea typeface="+mn-ea"/>
              </a:rPr>
              <a:t>⦁ </a:t>
            </a:r>
            <a:r>
              <a:rPr lang="ko-KR" sz="1200" b="1" dirty="0" err="1">
                <a:latin typeface="+mn-ea"/>
                <a:ea typeface="+mn-ea"/>
                <a:cs typeface="Calibri"/>
                <a:sym typeface="Calibri"/>
              </a:rPr>
              <a:t>Web에서는</a:t>
            </a:r>
            <a:r>
              <a:rPr lang="ko-KR" sz="1200" b="1" dirty="0">
                <a:latin typeface="+mn-ea"/>
                <a:ea typeface="+mn-ea"/>
                <a:cs typeface="Calibri"/>
                <a:sym typeface="Calibri"/>
              </a:rPr>
              <a:t> 브라우저를 통해 게임에 접속할 수 있으며 모든 플레이어가 접속하면 게임이 실행된다.</a:t>
            </a:r>
            <a:endParaRPr sz="1200" b="1" dirty="0">
              <a:latin typeface="+mn-ea"/>
              <a:ea typeface="+mn-ea"/>
              <a:cs typeface="Calibri"/>
              <a:sym typeface="Calibri"/>
            </a:endParaRPr>
          </a:p>
          <a:p>
            <a:pPr marL="0" lvl="0" indent="0" algn="l" rtl="0">
              <a:spcBef>
                <a:spcPts val="0"/>
              </a:spcBef>
              <a:spcAft>
                <a:spcPts val="0"/>
              </a:spcAft>
              <a:buSzPts val="1100"/>
              <a:buNone/>
            </a:pPr>
            <a:r>
              <a:rPr lang="ko-KR" sz="1200" b="1" dirty="0">
                <a:latin typeface="+mn-ea"/>
                <a:ea typeface="+mn-ea"/>
                <a:cs typeface="Calibri"/>
                <a:sym typeface="Calibri"/>
              </a:rPr>
              <a:t>보드 위의 기물을 </a:t>
            </a:r>
            <a:r>
              <a:rPr lang="ko-KR" sz="1200" b="1" dirty="0" err="1">
                <a:latin typeface="+mn-ea"/>
                <a:ea typeface="+mn-ea"/>
                <a:cs typeface="Calibri"/>
                <a:sym typeface="Calibri"/>
              </a:rPr>
              <a:t>drag</a:t>
            </a:r>
            <a:r>
              <a:rPr lang="ko-KR" sz="1200" b="1" dirty="0">
                <a:latin typeface="+mn-ea"/>
                <a:ea typeface="+mn-ea"/>
                <a:cs typeface="Calibri"/>
                <a:sym typeface="Calibri"/>
              </a:rPr>
              <a:t> &amp; </a:t>
            </a:r>
            <a:r>
              <a:rPr lang="ko-KR" sz="1200" b="1" dirty="0" err="1">
                <a:latin typeface="+mn-ea"/>
                <a:ea typeface="+mn-ea"/>
                <a:cs typeface="Calibri"/>
                <a:sym typeface="Calibri"/>
              </a:rPr>
              <a:t>drop을</a:t>
            </a:r>
            <a:r>
              <a:rPr lang="ko-KR" sz="1200" b="1" dirty="0">
                <a:latin typeface="+mn-ea"/>
                <a:ea typeface="+mn-ea"/>
                <a:cs typeface="Calibri"/>
                <a:sym typeface="Calibri"/>
              </a:rPr>
              <a:t> 통해 조작하여 </a:t>
            </a:r>
            <a:r>
              <a:rPr lang="ko-KR" sz="1200" b="1" dirty="0" err="1">
                <a:latin typeface="+mn-ea"/>
                <a:ea typeface="+mn-ea"/>
                <a:cs typeface="Calibri"/>
                <a:sym typeface="Calibri"/>
              </a:rPr>
              <a:t>VR로</a:t>
            </a:r>
            <a:r>
              <a:rPr lang="ko-KR" sz="1200" b="1" dirty="0">
                <a:latin typeface="+mn-ea"/>
                <a:ea typeface="+mn-ea"/>
                <a:cs typeface="Calibri"/>
                <a:sym typeface="Calibri"/>
              </a:rPr>
              <a:t> 명령을 전달한다.</a:t>
            </a:r>
            <a:endParaRPr sz="1200" b="1" dirty="0">
              <a:latin typeface="+mn-ea"/>
              <a:ea typeface="+mn-ea"/>
              <a:cs typeface="Calibri"/>
              <a:sym typeface="Calibri"/>
            </a:endParaRPr>
          </a:p>
          <a:p>
            <a:pPr marL="0" lvl="0" indent="0" algn="l" rtl="0">
              <a:spcBef>
                <a:spcPts val="0"/>
              </a:spcBef>
              <a:spcAft>
                <a:spcPts val="0"/>
              </a:spcAft>
              <a:buSzPts val="1100"/>
              <a:buNone/>
            </a:pPr>
            <a:endParaRPr sz="1200" b="1" dirty="0">
              <a:latin typeface="+mn-ea"/>
              <a:ea typeface="+mn-ea"/>
              <a:cs typeface="Calibri"/>
              <a:sym typeface="Calibri"/>
            </a:endParaRPr>
          </a:p>
          <a:p>
            <a:pPr marL="0" lvl="0" indent="0" algn="l" rtl="0">
              <a:spcBef>
                <a:spcPts val="0"/>
              </a:spcBef>
              <a:spcAft>
                <a:spcPts val="0"/>
              </a:spcAft>
              <a:buClr>
                <a:schemeClr val="dk1"/>
              </a:buClr>
              <a:buSzPts val="1100"/>
              <a:buFont typeface="Arial"/>
              <a:buNone/>
            </a:pPr>
            <a:r>
              <a:rPr lang="ko-KR" sz="1200" b="1" dirty="0">
                <a:solidFill>
                  <a:srgbClr val="0D0D0D"/>
                </a:solidFill>
                <a:highlight>
                  <a:srgbClr val="FFFFFF"/>
                </a:highlight>
                <a:latin typeface="+mn-ea"/>
                <a:ea typeface="+mn-ea"/>
              </a:rPr>
              <a:t>⦁ </a:t>
            </a:r>
            <a:r>
              <a:rPr lang="ko-KR" sz="1200" b="1" dirty="0" err="1">
                <a:latin typeface="+mn-ea"/>
                <a:ea typeface="+mn-ea"/>
                <a:cs typeface="Calibri"/>
                <a:sym typeface="Calibri"/>
              </a:rPr>
              <a:t>VR에서는</a:t>
            </a:r>
            <a:r>
              <a:rPr lang="ko-KR" sz="1200" b="1" dirty="0">
                <a:latin typeface="+mn-ea"/>
                <a:ea typeface="+mn-ea"/>
                <a:cs typeface="Calibri"/>
                <a:sym typeface="Calibri"/>
              </a:rPr>
              <a:t> 체스 게임의 현실감과 </a:t>
            </a:r>
            <a:r>
              <a:rPr lang="ko-KR" sz="1200" b="1" dirty="0" err="1">
                <a:latin typeface="+mn-ea"/>
                <a:ea typeface="+mn-ea"/>
                <a:cs typeface="Calibri"/>
                <a:sym typeface="Calibri"/>
              </a:rPr>
              <a:t>몰입감을</a:t>
            </a:r>
            <a:r>
              <a:rPr lang="ko-KR" sz="1200" b="1" dirty="0">
                <a:latin typeface="+mn-ea"/>
                <a:ea typeface="+mn-ea"/>
                <a:cs typeface="Calibri"/>
                <a:sym typeface="Calibri"/>
              </a:rPr>
              <a:t> 높이기 위해 시각, 청각, 촉각을 활용한 </a:t>
            </a:r>
            <a:r>
              <a:rPr lang="ko-KR" sz="1200" b="1" dirty="0" err="1">
                <a:latin typeface="+mn-ea"/>
                <a:ea typeface="+mn-ea"/>
                <a:cs typeface="Calibri"/>
                <a:sym typeface="Calibri"/>
              </a:rPr>
              <a:t>인터랙티브</a:t>
            </a:r>
            <a:r>
              <a:rPr lang="ko-KR" sz="1200" b="1" dirty="0">
                <a:latin typeface="+mn-ea"/>
                <a:ea typeface="+mn-ea"/>
                <a:cs typeface="Calibri"/>
                <a:sym typeface="Calibri"/>
              </a:rPr>
              <a:t> 요소를 구현했다. </a:t>
            </a:r>
            <a:endParaRPr sz="1200" b="1" dirty="0">
              <a:latin typeface="+mn-ea"/>
              <a:ea typeface="+mn-ea"/>
              <a:cs typeface="Calibri"/>
              <a:sym typeface="Calibri"/>
            </a:endParaRPr>
          </a:p>
          <a:p>
            <a:pPr marL="0" lvl="0" indent="0" algn="l" rtl="0">
              <a:spcBef>
                <a:spcPts val="0"/>
              </a:spcBef>
              <a:spcAft>
                <a:spcPts val="0"/>
              </a:spcAft>
              <a:buClr>
                <a:schemeClr val="dk1"/>
              </a:buClr>
              <a:buSzPts val="1100"/>
              <a:buFont typeface="Arial"/>
              <a:buNone/>
            </a:pPr>
            <a:r>
              <a:rPr lang="ko-KR" sz="1200" b="1" dirty="0">
                <a:latin typeface="+mn-ea"/>
                <a:ea typeface="+mn-ea"/>
                <a:cs typeface="Calibri"/>
                <a:sym typeface="Calibri"/>
              </a:rPr>
              <a:t>시각적으로는 플레이어가 </a:t>
            </a:r>
            <a:r>
              <a:rPr lang="ko-KR" sz="1200" b="1" dirty="0" err="1">
                <a:latin typeface="+mn-ea"/>
                <a:ea typeface="+mn-ea"/>
                <a:cs typeface="Calibri"/>
                <a:sym typeface="Calibri"/>
              </a:rPr>
              <a:t>체스판</a:t>
            </a:r>
            <a:r>
              <a:rPr lang="ko-KR" sz="1200" b="1" dirty="0">
                <a:latin typeface="+mn-ea"/>
                <a:ea typeface="+mn-ea"/>
                <a:cs typeface="Calibri"/>
                <a:sym typeface="Calibri"/>
              </a:rPr>
              <a:t> 위 기물의 시점으로 전환되어 마치 실제 기물이 된 듯한 경험을 제공한다. </a:t>
            </a:r>
            <a:endParaRPr sz="1200" b="1" dirty="0">
              <a:latin typeface="+mn-ea"/>
              <a:ea typeface="+mn-ea"/>
              <a:cs typeface="Calibri"/>
              <a:sym typeface="Calibri"/>
            </a:endParaRPr>
          </a:p>
          <a:p>
            <a:pPr marL="0" lvl="0" indent="0" algn="l" rtl="0">
              <a:spcBef>
                <a:spcPts val="0"/>
              </a:spcBef>
              <a:spcAft>
                <a:spcPts val="0"/>
              </a:spcAft>
              <a:buClr>
                <a:schemeClr val="dk1"/>
              </a:buClr>
              <a:buSzPts val="1100"/>
              <a:buFont typeface="Arial"/>
              <a:buNone/>
            </a:pPr>
            <a:r>
              <a:rPr lang="ko-KR" sz="1200" b="1" dirty="0">
                <a:latin typeface="+mn-ea"/>
                <a:ea typeface="+mn-ea"/>
                <a:cs typeface="Calibri"/>
                <a:sym typeface="Calibri"/>
              </a:rPr>
              <a:t>청각 효과로는 각 기물이 움직일 때 발생하는 발소리, 적 기물의 소리, 그리고 게임 배경에 어울리는 </a:t>
            </a:r>
            <a:r>
              <a:rPr lang="ko-KR" sz="1200" b="1" dirty="0" err="1">
                <a:latin typeface="+mn-ea"/>
                <a:ea typeface="+mn-ea"/>
                <a:cs typeface="Calibri"/>
                <a:sym typeface="Calibri"/>
              </a:rPr>
              <a:t>배경음을</a:t>
            </a:r>
            <a:r>
              <a:rPr lang="ko-KR" sz="1200" b="1" dirty="0">
                <a:latin typeface="+mn-ea"/>
                <a:ea typeface="+mn-ea"/>
                <a:cs typeface="Calibri"/>
                <a:sym typeface="Calibri"/>
              </a:rPr>
              <a:t> 추가하여 </a:t>
            </a:r>
            <a:r>
              <a:rPr lang="ko-KR" sz="1200" b="1" dirty="0" err="1">
                <a:latin typeface="+mn-ea"/>
                <a:ea typeface="+mn-ea"/>
                <a:cs typeface="Calibri"/>
                <a:sym typeface="Calibri"/>
              </a:rPr>
              <a:t>몰입감을</a:t>
            </a:r>
            <a:r>
              <a:rPr lang="ko-KR" sz="1200" b="1" dirty="0">
                <a:latin typeface="+mn-ea"/>
                <a:ea typeface="+mn-ea"/>
                <a:cs typeface="Calibri"/>
                <a:sym typeface="Calibri"/>
              </a:rPr>
              <a:t> 높인다.  </a:t>
            </a:r>
            <a:endParaRPr sz="1200" b="1" dirty="0">
              <a:latin typeface="+mn-ea"/>
              <a:ea typeface="+mn-ea"/>
              <a:cs typeface="Calibri"/>
              <a:sym typeface="Calibri"/>
            </a:endParaRPr>
          </a:p>
          <a:p>
            <a:pPr marL="0" lvl="0" indent="0" algn="l" rtl="0">
              <a:spcBef>
                <a:spcPts val="0"/>
              </a:spcBef>
              <a:spcAft>
                <a:spcPts val="0"/>
              </a:spcAft>
              <a:buClr>
                <a:schemeClr val="dk1"/>
              </a:buClr>
              <a:buSzPts val="1100"/>
              <a:buFont typeface="Arial"/>
              <a:buNone/>
            </a:pPr>
            <a:r>
              <a:rPr lang="ko-KR" sz="1200" b="1" dirty="0">
                <a:latin typeface="+mn-ea"/>
                <a:ea typeface="+mn-ea"/>
                <a:cs typeface="Calibri"/>
                <a:sym typeface="Calibri"/>
              </a:rPr>
              <a:t>촉각적으로는 공격이 성공했을 때 진동을 주어 플레이어가 공격 성공 여부를 알 수 있도록 했다.</a:t>
            </a:r>
            <a:endParaRPr sz="1200" b="1" dirty="0">
              <a:latin typeface="+mn-ea"/>
              <a:ea typeface="+mn-ea"/>
              <a:cs typeface="Calibri"/>
              <a:sym typeface="Calibri"/>
            </a:endParaRPr>
          </a:p>
          <a:p>
            <a:pPr marL="0" lvl="0" indent="0" algn="l" rtl="0">
              <a:spcBef>
                <a:spcPts val="0"/>
              </a:spcBef>
              <a:spcAft>
                <a:spcPts val="0"/>
              </a:spcAft>
              <a:buSzPts val="1100"/>
              <a:buNone/>
            </a:pPr>
            <a:endParaRPr sz="1200" b="1" dirty="0">
              <a:latin typeface="+mn-ea"/>
              <a:ea typeface="+mn-ea"/>
              <a:cs typeface="Calibri"/>
              <a:sym typeface="Calibri"/>
            </a:endParaRPr>
          </a:p>
          <a:p>
            <a:pPr marL="0" lvl="0" indent="0" algn="l" rtl="0">
              <a:spcBef>
                <a:spcPts val="0"/>
              </a:spcBef>
              <a:spcAft>
                <a:spcPts val="0"/>
              </a:spcAft>
              <a:buSzPts val="1100"/>
              <a:buNone/>
            </a:pPr>
            <a:r>
              <a:rPr lang="ko-KR" sz="1200" b="1" dirty="0">
                <a:solidFill>
                  <a:srgbClr val="0D0D0D"/>
                </a:solidFill>
                <a:highlight>
                  <a:srgbClr val="FFFFFF"/>
                </a:highlight>
                <a:latin typeface="+mn-ea"/>
                <a:ea typeface="+mn-ea"/>
              </a:rPr>
              <a:t>⦁ </a:t>
            </a:r>
            <a:r>
              <a:rPr lang="ko-KR" sz="1200" b="1" dirty="0">
                <a:latin typeface="+mn-ea"/>
                <a:ea typeface="+mn-ea"/>
                <a:cs typeface="Calibri"/>
                <a:sym typeface="Calibri"/>
              </a:rPr>
              <a:t>VR </a:t>
            </a:r>
            <a:r>
              <a:rPr lang="ko-KR" sz="1200" b="1" dirty="0" err="1">
                <a:latin typeface="+mn-ea"/>
                <a:ea typeface="+mn-ea"/>
                <a:cs typeface="Calibri"/>
                <a:sym typeface="Calibri"/>
              </a:rPr>
              <a:t>Pawn을</a:t>
            </a:r>
            <a:r>
              <a:rPr lang="ko-KR" sz="1200" b="1" dirty="0">
                <a:latin typeface="+mn-ea"/>
                <a:ea typeface="+mn-ea"/>
                <a:cs typeface="Calibri"/>
                <a:sym typeface="Calibri"/>
              </a:rPr>
              <a:t> 사용하여 </a:t>
            </a:r>
            <a:r>
              <a:rPr lang="ko-KR" sz="1200" b="1" dirty="0" err="1">
                <a:latin typeface="+mn-ea"/>
                <a:ea typeface="+mn-ea"/>
                <a:cs typeface="Calibri"/>
                <a:sym typeface="Calibri"/>
              </a:rPr>
              <a:t>HMD와</a:t>
            </a:r>
            <a:r>
              <a:rPr lang="ko-KR" sz="1200" b="1" dirty="0">
                <a:latin typeface="+mn-ea"/>
                <a:ea typeface="+mn-ea"/>
                <a:cs typeface="Calibri"/>
                <a:sym typeface="Calibri"/>
              </a:rPr>
              <a:t> 컨트롤러로 플레이어의 </a:t>
            </a:r>
            <a:r>
              <a:rPr lang="ko-KR" sz="1200" b="1" dirty="0" err="1">
                <a:latin typeface="+mn-ea"/>
                <a:ea typeface="+mn-ea"/>
                <a:cs typeface="Calibri"/>
                <a:sym typeface="Calibri"/>
              </a:rPr>
              <a:t>시야,움직임을</a:t>
            </a:r>
            <a:r>
              <a:rPr lang="ko-KR" sz="1200" b="1" dirty="0">
                <a:latin typeface="+mn-ea"/>
                <a:ea typeface="+mn-ea"/>
                <a:cs typeface="Calibri"/>
                <a:sym typeface="Calibri"/>
              </a:rPr>
              <a:t> 컨트롤할 수 </a:t>
            </a:r>
            <a:r>
              <a:rPr lang="ko-KR" sz="1200" b="1" dirty="0" err="1">
                <a:latin typeface="+mn-ea"/>
                <a:ea typeface="+mn-ea"/>
                <a:cs typeface="Calibri"/>
                <a:sym typeface="Calibri"/>
              </a:rPr>
              <a:t>있게하고</a:t>
            </a:r>
            <a:r>
              <a:rPr lang="ko-KR" sz="1200" b="1" dirty="0">
                <a:latin typeface="+mn-ea"/>
                <a:ea typeface="+mn-ea"/>
                <a:cs typeface="Calibri"/>
                <a:sym typeface="Calibri"/>
              </a:rPr>
              <a:t> 여러가지 </a:t>
            </a:r>
            <a:r>
              <a:rPr lang="ko-KR" sz="1200" b="1" dirty="0" err="1">
                <a:latin typeface="+mn-ea"/>
                <a:ea typeface="+mn-ea"/>
                <a:cs typeface="Calibri"/>
                <a:sym typeface="Calibri"/>
              </a:rPr>
              <a:t>상효작용이</a:t>
            </a:r>
            <a:r>
              <a:rPr lang="ko-KR" sz="1200" b="1" dirty="0">
                <a:latin typeface="+mn-ea"/>
                <a:ea typeface="+mn-ea"/>
                <a:cs typeface="Calibri"/>
                <a:sym typeface="Calibri"/>
              </a:rPr>
              <a:t> 가능하게 했다.</a:t>
            </a:r>
            <a:endParaRPr sz="1200" b="1" dirty="0">
              <a:latin typeface="+mn-ea"/>
              <a:ea typeface="+mn-ea"/>
              <a:cs typeface="Calibri"/>
              <a:sym typeface="Calibri"/>
            </a:endParaRPr>
          </a:p>
          <a:p>
            <a:pPr marL="0" lvl="0" indent="0" algn="l" rtl="0">
              <a:spcBef>
                <a:spcPts val="0"/>
              </a:spcBef>
              <a:spcAft>
                <a:spcPts val="0"/>
              </a:spcAft>
              <a:buSzPts val="1100"/>
              <a:buNone/>
            </a:pPr>
            <a:r>
              <a:rPr lang="ko-KR" sz="1200" b="1" dirty="0">
                <a:latin typeface="+mn-ea"/>
                <a:ea typeface="+mn-ea"/>
                <a:cs typeface="Calibri"/>
                <a:sym typeface="Calibri"/>
              </a:rPr>
              <a:t>AI </a:t>
            </a:r>
            <a:r>
              <a:rPr lang="ko-KR" sz="1200" b="1" dirty="0" err="1">
                <a:latin typeface="+mn-ea"/>
                <a:ea typeface="+mn-ea"/>
                <a:cs typeface="Calibri"/>
                <a:sym typeface="Calibri"/>
              </a:rPr>
              <a:t>Controller</a:t>
            </a:r>
            <a:r>
              <a:rPr lang="ko-KR" sz="1200" b="1" dirty="0">
                <a:latin typeface="+mn-ea"/>
                <a:ea typeface="+mn-ea"/>
                <a:cs typeface="Calibri"/>
                <a:sym typeface="Calibri"/>
              </a:rPr>
              <a:t>, </a:t>
            </a:r>
            <a:r>
              <a:rPr lang="ko-KR" sz="1200" b="1" dirty="0" err="1">
                <a:latin typeface="+mn-ea"/>
                <a:ea typeface="+mn-ea"/>
                <a:cs typeface="Calibri"/>
                <a:sym typeface="Calibri"/>
              </a:rPr>
              <a:t>Behavior</a:t>
            </a:r>
            <a:r>
              <a:rPr lang="ko-KR" sz="1200" b="1" dirty="0">
                <a:latin typeface="+mn-ea"/>
                <a:ea typeface="+mn-ea"/>
                <a:cs typeface="Calibri"/>
                <a:sym typeface="Calibri"/>
              </a:rPr>
              <a:t> </a:t>
            </a:r>
            <a:r>
              <a:rPr lang="ko-KR" sz="1200" b="1" dirty="0" err="1">
                <a:latin typeface="+mn-ea"/>
                <a:ea typeface="+mn-ea"/>
                <a:cs typeface="Calibri"/>
                <a:sym typeface="Calibri"/>
              </a:rPr>
              <a:t>Tree를</a:t>
            </a:r>
            <a:r>
              <a:rPr lang="ko-KR" sz="1200" b="1" dirty="0">
                <a:latin typeface="+mn-ea"/>
                <a:ea typeface="+mn-ea"/>
                <a:cs typeface="Calibri"/>
                <a:sym typeface="Calibri"/>
              </a:rPr>
              <a:t> 사용하여 적의 행동을 제어했다. </a:t>
            </a:r>
            <a:endParaRPr sz="1200" b="1" dirty="0">
              <a:latin typeface="+mn-ea"/>
              <a:ea typeface="+mn-ea"/>
              <a:cs typeface="Calibri"/>
              <a:sym typeface="Calibri"/>
            </a:endParaRPr>
          </a:p>
        </p:txBody>
      </p:sp>
      <p:sp>
        <p:nvSpPr>
          <p:cNvPr id="109" name="Google Shape;109;p1"/>
          <p:cNvSpPr txBox="1"/>
          <p:nvPr/>
        </p:nvSpPr>
        <p:spPr>
          <a:xfrm>
            <a:off x="325543" y="7060988"/>
            <a:ext cx="5281074" cy="46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ko-KR" sz="900" b="1" dirty="0">
                <a:solidFill>
                  <a:srgbClr val="FF0000"/>
                </a:solidFill>
                <a:latin typeface="+mn-ea"/>
                <a:ea typeface="+mn-ea"/>
                <a:cs typeface="Calibri"/>
                <a:sym typeface="Calibri"/>
              </a:rPr>
              <a:t>1.</a:t>
            </a:r>
            <a:r>
              <a:rPr lang="ko-KR" sz="900" b="1" dirty="0">
                <a:solidFill>
                  <a:schemeClr val="dk1"/>
                </a:solidFill>
                <a:latin typeface="+mn-ea"/>
                <a:ea typeface="+mn-ea"/>
                <a:cs typeface="Calibri"/>
                <a:sym typeface="Calibri"/>
              </a:rPr>
              <a:t> </a:t>
            </a:r>
            <a:r>
              <a:rPr lang="ko-KR" sz="900" b="1" dirty="0" err="1">
                <a:solidFill>
                  <a:schemeClr val="dk1"/>
                </a:solidFill>
                <a:latin typeface="+mn-ea"/>
                <a:ea typeface="+mn-ea"/>
                <a:cs typeface="Calibri"/>
                <a:sym typeface="Calibri"/>
              </a:rPr>
              <a:t>WEB의</a:t>
            </a:r>
            <a:r>
              <a:rPr lang="ko-KR" sz="900" b="1" dirty="0">
                <a:solidFill>
                  <a:schemeClr val="dk1"/>
                </a:solidFill>
                <a:latin typeface="+mn-ea"/>
                <a:ea typeface="+mn-ea"/>
                <a:cs typeface="Calibri"/>
                <a:sym typeface="Calibri"/>
              </a:rPr>
              <a:t> 명령을 서버로 송신  </a:t>
            </a:r>
            <a:r>
              <a:rPr lang="ko-KR" sz="900" b="1" dirty="0">
                <a:solidFill>
                  <a:srgbClr val="FFC000"/>
                </a:solidFill>
                <a:latin typeface="+mn-ea"/>
                <a:ea typeface="+mn-ea"/>
                <a:cs typeface="Calibri"/>
                <a:sym typeface="Calibri"/>
              </a:rPr>
              <a:t>2.</a:t>
            </a:r>
            <a:r>
              <a:rPr lang="ko-KR" sz="900" b="1" dirty="0">
                <a:solidFill>
                  <a:schemeClr val="dk1"/>
                </a:solidFill>
                <a:latin typeface="+mn-ea"/>
                <a:ea typeface="+mn-ea"/>
                <a:cs typeface="Calibri"/>
                <a:sym typeface="Calibri"/>
              </a:rPr>
              <a:t> </a:t>
            </a:r>
            <a:r>
              <a:rPr lang="ko-KR" sz="900" b="1" dirty="0" err="1">
                <a:solidFill>
                  <a:schemeClr val="dk1"/>
                </a:solidFill>
                <a:latin typeface="+mn-ea"/>
                <a:ea typeface="+mn-ea"/>
                <a:cs typeface="Calibri"/>
                <a:sym typeface="Calibri"/>
              </a:rPr>
              <a:t>VR의</a:t>
            </a:r>
            <a:r>
              <a:rPr lang="ko-KR" sz="900" b="1" dirty="0">
                <a:solidFill>
                  <a:schemeClr val="dk1"/>
                </a:solidFill>
                <a:latin typeface="+mn-ea"/>
                <a:ea typeface="+mn-ea"/>
                <a:cs typeface="Calibri"/>
                <a:sym typeface="Calibri"/>
              </a:rPr>
              <a:t> 명령 수신  </a:t>
            </a:r>
            <a:r>
              <a:rPr lang="ko-KR" sz="900" b="1" dirty="0">
                <a:solidFill>
                  <a:srgbClr val="00B050"/>
                </a:solidFill>
                <a:latin typeface="+mn-ea"/>
                <a:ea typeface="+mn-ea"/>
                <a:cs typeface="Calibri"/>
                <a:sym typeface="Calibri"/>
              </a:rPr>
              <a:t>3</a:t>
            </a:r>
            <a:r>
              <a:rPr lang="ko-KR" sz="900" b="1" dirty="0">
                <a:solidFill>
                  <a:schemeClr val="dk1"/>
                </a:solidFill>
                <a:latin typeface="+mn-ea"/>
                <a:ea typeface="+mn-ea"/>
                <a:cs typeface="Calibri"/>
                <a:sym typeface="Calibri"/>
              </a:rPr>
              <a:t>. </a:t>
            </a:r>
            <a:r>
              <a:rPr lang="ko-KR" sz="900" b="1" dirty="0" err="1">
                <a:solidFill>
                  <a:schemeClr val="dk1"/>
                </a:solidFill>
                <a:latin typeface="+mn-ea"/>
                <a:ea typeface="+mn-ea"/>
                <a:cs typeface="Calibri"/>
                <a:sym typeface="Calibri"/>
              </a:rPr>
              <a:t>VR의</a:t>
            </a:r>
            <a:r>
              <a:rPr lang="ko-KR" sz="900" b="1" dirty="0">
                <a:solidFill>
                  <a:schemeClr val="dk1"/>
                </a:solidFill>
                <a:latin typeface="+mn-ea"/>
                <a:ea typeface="+mn-ea"/>
                <a:cs typeface="Calibri"/>
                <a:sym typeface="Calibri"/>
              </a:rPr>
              <a:t> 명령 수행  </a:t>
            </a:r>
            <a:r>
              <a:rPr lang="ko-KR" sz="900" b="1" dirty="0">
                <a:solidFill>
                  <a:srgbClr val="0070C0"/>
                </a:solidFill>
                <a:latin typeface="+mn-ea"/>
                <a:ea typeface="+mn-ea"/>
                <a:cs typeface="Calibri"/>
                <a:sym typeface="Calibri"/>
              </a:rPr>
              <a:t>4.</a:t>
            </a:r>
            <a:r>
              <a:rPr lang="ko-KR" sz="900" b="1" dirty="0">
                <a:solidFill>
                  <a:schemeClr val="dk1"/>
                </a:solidFill>
                <a:latin typeface="+mn-ea"/>
                <a:ea typeface="+mn-ea"/>
                <a:cs typeface="Calibri"/>
                <a:sym typeface="Calibri"/>
              </a:rPr>
              <a:t> 각 사용자에게 결과 전송</a:t>
            </a:r>
            <a:endParaRPr sz="900" b="1" dirty="0">
              <a:solidFill>
                <a:schemeClr val="dk1"/>
              </a:solidFill>
              <a:latin typeface="+mn-ea"/>
              <a:ea typeface="+mn-ea"/>
              <a:cs typeface="Calibri"/>
              <a:sym typeface="Calibri"/>
            </a:endParaRPr>
          </a:p>
          <a:p>
            <a:pPr marL="0" lvl="0" indent="0" algn="l" rtl="0">
              <a:spcBef>
                <a:spcPts val="0"/>
              </a:spcBef>
              <a:spcAft>
                <a:spcPts val="0"/>
              </a:spcAft>
              <a:buNone/>
            </a:pPr>
            <a:endParaRPr sz="900" dirty="0">
              <a:solidFill>
                <a:schemeClr val="dk1"/>
              </a:solidFill>
              <a:latin typeface="+mn-ea"/>
              <a:ea typeface="+mn-ea"/>
              <a:cs typeface="Calibri"/>
              <a:sym typeface="Calibri"/>
            </a:endParaRPr>
          </a:p>
        </p:txBody>
      </p:sp>
      <p:sp>
        <p:nvSpPr>
          <p:cNvPr id="110" name="Google Shape;110;p1"/>
          <p:cNvSpPr/>
          <p:nvPr/>
        </p:nvSpPr>
        <p:spPr>
          <a:xfrm>
            <a:off x="160025" y="9012400"/>
            <a:ext cx="10357500" cy="5999700"/>
          </a:xfrm>
          <a:prstGeom prst="roundRect">
            <a:avLst>
              <a:gd name="adj" fmla="val 1863"/>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500">
              <a:latin typeface="+mn-ea"/>
              <a:ea typeface="+mn-ea"/>
              <a:cs typeface="Calibri"/>
              <a:sym typeface="Calibri"/>
            </a:endParaRPr>
          </a:p>
        </p:txBody>
      </p:sp>
      <p:pic>
        <p:nvPicPr>
          <p:cNvPr id="111" name="Google Shape;111;p1"/>
          <p:cNvPicPr preferRelativeResize="0"/>
          <p:nvPr/>
        </p:nvPicPr>
        <p:blipFill rotWithShape="1">
          <a:blip r:embed="rId5">
            <a:alphaModFix/>
          </a:blip>
          <a:srcRect t="12440" b="15190"/>
          <a:stretch/>
        </p:blipFill>
        <p:spPr>
          <a:xfrm>
            <a:off x="242825" y="7366482"/>
            <a:ext cx="5288101" cy="1464393"/>
          </a:xfrm>
          <a:prstGeom prst="rect">
            <a:avLst/>
          </a:prstGeom>
          <a:noFill/>
          <a:ln>
            <a:noFill/>
          </a:ln>
        </p:spPr>
      </p:pic>
      <p:sp>
        <p:nvSpPr>
          <p:cNvPr id="112" name="Google Shape;112;p1"/>
          <p:cNvSpPr txBox="1"/>
          <p:nvPr/>
        </p:nvSpPr>
        <p:spPr>
          <a:xfrm>
            <a:off x="613100" y="-105725"/>
            <a:ext cx="9465600" cy="91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KR" sz="4739" b="1">
                <a:solidFill>
                  <a:schemeClr val="lt1"/>
                </a:solidFill>
                <a:latin typeface="+mn-ea"/>
                <a:ea typeface="+mn-ea"/>
                <a:cs typeface="Calibri"/>
                <a:sym typeface="Calibri"/>
              </a:rPr>
              <a:t>BECHESS</a:t>
            </a:r>
            <a:endParaRPr sz="3700" b="1">
              <a:solidFill>
                <a:schemeClr val="lt1"/>
              </a:solidFill>
              <a:latin typeface="+mn-ea"/>
              <a:ea typeface="+mn-ea"/>
              <a:cs typeface="Calibri"/>
              <a:sym typeface="Calibri"/>
            </a:endParaRPr>
          </a:p>
        </p:txBody>
      </p:sp>
      <p:sp>
        <p:nvSpPr>
          <p:cNvPr id="113" name="Google Shape;113;p1"/>
          <p:cNvSpPr/>
          <p:nvPr/>
        </p:nvSpPr>
        <p:spPr>
          <a:xfrm>
            <a:off x="223525" y="1003950"/>
            <a:ext cx="10238700" cy="415500"/>
          </a:xfrm>
          <a:prstGeom prst="round2SameRect">
            <a:avLst>
              <a:gd name="adj1" fmla="val 16667"/>
              <a:gd name="adj2" fmla="val 0"/>
            </a:avLst>
          </a:prstGeom>
          <a:solidFill>
            <a:srgbClr val="C27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KR" sz="2000" b="1" dirty="0">
                <a:solidFill>
                  <a:schemeClr val="lt1"/>
                </a:solidFill>
                <a:latin typeface="+mn-ea"/>
                <a:ea typeface="+mn-ea"/>
                <a:cs typeface="Calibri"/>
                <a:sym typeface="Calibri"/>
              </a:rPr>
              <a:t>게임소개</a:t>
            </a:r>
            <a:endParaRPr sz="2000" b="1" dirty="0">
              <a:solidFill>
                <a:schemeClr val="lt1"/>
              </a:solidFill>
              <a:latin typeface="+mn-ea"/>
              <a:ea typeface="+mn-ea"/>
              <a:cs typeface="Calibri"/>
              <a:sym typeface="Calibri"/>
            </a:endParaRPr>
          </a:p>
        </p:txBody>
      </p:sp>
      <p:sp>
        <p:nvSpPr>
          <p:cNvPr id="114" name="Google Shape;114;p1"/>
          <p:cNvSpPr/>
          <p:nvPr/>
        </p:nvSpPr>
        <p:spPr>
          <a:xfrm>
            <a:off x="242825" y="3570979"/>
            <a:ext cx="5307300" cy="415500"/>
          </a:xfrm>
          <a:prstGeom prst="round2SameRect">
            <a:avLst>
              <a:gd name="adj1" fmla="val 16667"/>
              <a:gd name="adj2" fmla="val 0"/>
            </a:avLst>
          </a:prstGeom>
          <a:solidFill>
            <a:srgbClr val="C27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KR" sz="2000" b="1" dirty="0">
                <a:solidFill>
                  <a:schemeClr val="lt1"/>
                </a:solidFill>
                <a:latin typeface="+mn-ea"/>
                <a:ea typeface="+mn-ea"/>
                <a:cs typeface="Calibri"/>
                <a:sym typeface="Calibri"/>
              </a:rPr>
              <a:t>프로젝트 구조</a:t>
            </a:r>
            <a:endParaRPr sz="2000" b="1" dirty="0">
              <a:solidFill>
                <a:schemeClr val="lt1"/>
              </a:solidFill>
              <a:latin typeface="+mn-ea"/>
              <a:ea typeface="+mn-ea"/>
              <a:cs typeface="Calibri"/>
              <a:sym typeface="Calibri"/>
            </a:endParaRPr>
          </a:p>
        </p:txBody>
      </p:sp>
      <p:sp>
        <p:nvSpPr>
          <p:cNvPr id="115" name="Google Shape;115;p1"/>
          <p:cNvSpPr/>
          <p:nvPr/>
        </p:nvSpPr>
        <p:spPr>
          <a:xfrm>
            <a:off x="5805700" y="3565694"/>
            <a:ext cx="4656300" cy="415500"/>
          </a:xfrm>
          <a:prstGeom prst="round2SameRect">
            <a:avLst>
              <a:gd name="adj1" fmla="val 16667"/>
              <a:gd name="adj2" fmla="val 0"/>
            </a:avLst>
          </a:prstGeom>
          <a:solidFill>
            <a:srgbClr val="C27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KR" sz="2000" b="1">
                <a:solidFill>
                  <a:schemeClr val="lt1"/>
                </a:solidFill>
                <a:latin typeface="+mn-ea"/>
                <a:ea typeface="+mn-ea"/>
                <a:cs typeface="Calibri"/>
                <a:sym typeface="Calibri"/>
              </a:rPr>
              <a:t>프로젝트 주요기능</a:t>
            </a:r>
            <a:endParaRPr sz="2000" b="1">
              <a:solidFill>
                <a:schemeClr val="lt1"/>
              </a:solidFill>
              <a:latin typeface="+mn-ea"/>
              <a:ea typeface="+mn-ea"/>
              <a:cs typeface="Calibri"/>
              <a:sym typeface="Calibri"/>
            </a:endParaRPr>
          </a:p>
        </p:txBody>
      </p:sp>
      <p:sp>
        <p:nvSpPr>
          <p:cNvPr id="116" name="Google Shape;116;p1"/>
          <p:cNvSpPr/>
          <p:nvPr/>
        </p:nvSpPr>
        <p:spPr>
          <a:xfrm>
            <a:off x="223300" y="9083325"/>
            <a:ext cx="10238700" cy="415500"/>
          </a:xfrm>
          <a:prstGeom prst="round2SameRect">
            <a:avLst>
              <a:gd name="adj1" fmla="val 16667"/>
              <a:gd name="adj2" fmla="val 0"/>
            </a:avLst>
          </a:prstGeom>
          <a:solidFill>
            <a:srgbClr val="C27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ko-KR" sz="2000" b="1">
                <a:solidFill>
                  <a:schemeClr val="lt1"/>
                </a:solidFill>
                <a:latin typeface="+mn-ea"/>
                <a:ea typeface="+mn-ea"/>
                <a:cs typeface="Calibri"/>
                <a:sym typeface="Calibri"/>
              </a:rPr>
              <a:t>구현</a:t>
            </a:r>
            <a:endParaRPr sz="2000" b="1">
              <a:solidFill>
                <a:schemeClr val="lt1"/>
              </a:solidFill>
              <a:latin typeface="+mn-ea"/>
              <a:ea typeface="+mn-ea"/>
              <a:cs typeface="Calibri"/>
              <a:sym typeface="Calibri"/>
            </a:endParaRPr>
          </a:p>
        </p:txBody>
      </p:sp>
      <p:sp>
        <p:nvSpPr>
          <p:cNvPr id="117" name="Google Shape;117;p1"/>
          <p:cNvSpPr txBox="1"/>
          <p:nvPr/>
        </p:nvSpPr>
        <p:spPr>
          <a:xfrm>
            <a:off x="223500" y="558450"/>
            <a:ext cx="102387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KR" sz="1300" b="1" dirty="0">
                <a:solidFill>
                  <a:schemeClr val="lt1"/>
                </a:solidFill>
                <a:latin typeface="+mn-ea"/>
                <a:ea typeface="+mn-ea"/>
                <a:cs typeface="Calibri"/>
                <a:sym typeface="Calibri"/>
              </a:rPr>
              <a:t>TEAM: </a:t>
            </a:r>
            <a:r>
              <a:rPr lang="ko-KR" sz="1300" b="1" dirty="0" err="1">
                <a:solidFill>
                  <a:schemeClr val="lt1"/>
                </a:solidFill>
                <a:latin typeface="+mn-ea"/>
                <a:ea typeface="+mn-ea"/>
                <a:cs typeface="Calibri"/>
                <a:sym typeface="Calibri"/>
              </a:rPr>
              <a:t>컴공이면게임해야조</a:t>
            </a:r>
            <a:r>
              <a:rPr lang="ko-KR" sz="1300" b="1" dirty="0">
                <a:solidFill>
                  <a:schemeClr val="lt1"/>
                </a:solidFill>
                <a:latin typeface="+mn-ea"/>
                <a:ea typeface="+mn-ea"/>
                <a:cs typeface="Calibri"/>
                <a:sym typeface="Calibri"/>
              </a:rPr>
              <a:t>        MEMBER: </a:t>
            </a:r>
            <a:r>
              <a:rPr lang="ko-KR" sz="1300" b="1" dirty="0" err="1">
                <a:solidFill>
                  <a:schemeClr val="lt1"/>
                </a:solidFill>
                <a:latin typeface="+mn-ea"/>
                <a:ea typeface="+mn-ea"/>
                <a:cs typeface="Calibri"/>
                <a:sym typeface="Calibri"/>
              </a:rPr>
              <a:t>문무현</a:t>
            </a:r>
            <a:r>
              <a:rPr lang="ko-KR" sz="1300" b="1" dirty="0">
                <a:solidFill>
                  <a:schemeClr val="lt1"/>
                </a:solidFill>
                <a:latin typeface="+mn-ea"/>
                <a:ea typeface="+mn-ea"/>
                <a:cs typeface="Calibri"/>
                <a:sym typeface="Calibri"/>
              </a:rPr>
              <a:t>, 서지우, 전성윤, </a:t>
            </a:r>
            <a:r>
              <a:rPr lang="ko-KR" sz="1300" b="1" dirty="0" err="1">
                <a:solidFill>
                  <a:schemeClr val="lt1"/>
                </a:solidFill>
                <a:latin typeface="+mn-ea"/>
                <a:ea typeface="+mn-ea"/>
                <a:cs typeface="Calibri"/>
                <a:sym typeface="Calibri"/>
              </a:rPr>
              <a:t>정성록</a:t>
            </a:r>
            <a:r>
              <a:rPr lang="ko-KR" sz="1300" b="1" dirty="0">
                <a:solidFill>
                  <a:schemeClr val="lt1"/>
                </a:solidFill>
                <a:latin typeface="+mn-ea"/>
                <a:ea typeface="+mn-ea"/>
                <a:cs typeface="Calibri"/>
                <a:sym typeface="Calibri"/>
              </a:rPr>
              <a:t>       PROFESSOR: 김형석 교수님</a:t>
            </a:r>
            <a:endParaRPr sz="1300" b="1" dirty="0">
              <a:solidFill>
                <a:schemeClr val="lt1"/>
              </a:solidFill>
              <a:latin typeface="+mn-ea"/>
              <a:ea typeface="+mn-ea"/>
              <a:cs typeface="Calibri"/>
              <a:sym typeface="Calibri"/>
            </a:endParaRPr>
          </a:p>
        </p:txBody>
      </p:sp>
    </p:spTree>
  </p:cSld>
  <p:clrMapOvr>
    <a:masterClrMapping/>
  </p:clrMapOvr>
</p:sld>
</file>

<file path=ppt/theme/theme1.xml><?xml version="1.0" encoding="utf-8"?>
<a:theme xmlns:a="http://schemas.openxmlformats.org/drawingml/2006/main" name="Office 테마">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344</Words>
  <Application>Microsoft Office PowerPoint</Application>
  <PresentationFormat>사용자 지정</PresentationFormat>
  <Paragraphs>42</Paragraphs>
  <Slides>1</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맑은 고딕</vt:lpstr>
      <vt:lpstr>Arial</vt:lpstr>
      <vt:lpstr>Calibri</vt:lpstr>
      <vt:lpstr>Times New Roman</vt:lpstr>
      <vt:lpstr>Office 테마</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전성윤</dc:creator>
  <cp:lastModifiedBy>전성윤</cp:lastModifiedBy>
  <cp:revision>3</cp:revision>
  <dcterms:created xsi:type="dcterms:W3CDTF">2024-11-12T15:06:12Z</dcterms:created>
  <dcterms:modified xsi:type="dcterms:W3CDTF">2024-11-13T08:28:54Z</dcterms:modified>
</cp:coreProperties>
</file>