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71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67" r:id="rId14"/>
    <p:sldId id="268" r:id="rId15"/>
    <p:sldId id="269" r:id="rId16"/>
    <p:sldId id="264" r:id="rId17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FontTx/>
      <a:buNone/>
      <a:defRPr kumimoji="0" sz="1800" b="0" i="0" u="none" strike="noStrike" cap="none" spc="0" normalizeH="0" baseline="0">
        <a:solidFill>
          <a:srgbClr val="000000"/>
        </a:solidFill>
        <a:effectLst/>
        <a:uFillTx/>
        <a:latin typeface="+mj-lt"/>
        <a:ea typeface="+mj-ea"/>
        <a:cs typeface="+mj-cs"/>
        <a:sym typeface="맑은 고딕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4C3C2611-4C71-4FC5-86AE-919BDF0F9419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/>
      <a:tcStyle>
        <a:tcBdr/>
        <a:fill>
          <a:solidFill>
            <a:srgbClr val="e7e9ec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/>
      <a:tcStyle>
        <a:tcBdr/>
        <a:fill>
          <a:solidFill>
            <a:srgbClr val="e8f0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33BA23B1-9221-436E-865A-0063620EA4FD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CF821DB8-F4EB-4A41-A1BA-3FCAFE7338EE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12700" cap="flat">
              <a:noFill/>
              <a:miter/>
            </a:ln>
          </a:top>
          <a:bottom>
            <a:ln w="12700" cap="flat">
              <a:noFill/>
              <a:miter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/>
            </a:ln>
          </a:left>
          <a:right>
            <a:ln w="12700" cap="flat">
              <a:noFill/>
              <a:miter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/>
            </a:ln>
          </a:insideH>
          <a:insideV>
            <a:ln w="12700" cap="flat">
              <a:noFill/>
              <a:miter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/>
      <a:tcStyle>
        <a:tcBdr/>
        <a:fill>
          <a:solidFill>
            <a:srgbClr val="e7ea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8906"/>
    <p:restoredTop sz="94660"/>
  </p:normalViewPr>
  <p:slideViewPr>
    <p:cSldViewPr snapToGrid="0">
      <p:cViewPr>
        <p:scale>
          <a:sx n="131" d="100"/>
          <a:sy n="131" d="100"/>
        </p:scale>
        <p:origin x="64" y="55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92" name="Shape 92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latinLnBrk="0">
      <a:defRPr sz="1200">
        <a:latin typeface="+mj-lt"/>
        <a:ea typeface="+mj-ea"/>
        <a:cs typeface="+mj-cs"/>
        <a:sym typeface="맑은 고딕"/>
      </a:defRPr>
    </a:lvl1pPr>
    <a:lvl2pPr indent="228600" latinLnBrk="0">
      <a:defRPr sz="1200">
        <a:latin typeface="+mj-lt"/>
        <a:ea typeface="+mj-ea"/>
        <a:cs typeface="+mj-cs"/>
        <a:sym typeface="맑은 고딕"/>
      </a:defRPr>
    </a:lvl2pPr>
    <a:lvl3pPr indent="457200" latinLnBrk="0">
      <a:defRPr sz="1200">
        <a:latin typeface="+mj-lt"/>
        <a:ea typeface="+mj-ea"/>
        <a:cs typeface="+mj-cs"/>
        <a:sym typeface="맑은 고딕"/>
      </a:defRPr>
    </a:lvl3pPr>
    <a:lvl4pPr indent="685800" latinLnBrk="0">
      <a:defRPr sz="1200">
        <a:latin typeface="+mj-lt"/>
        <a:ea typeface="+mj-ea"/>
        <a:cs typeface="+mj-cs"/>
        <a:sym typeface="맑은 고딕"/>
      </a:defRPr>
    </a:lvl4pPr>
    <a:lvl5pPr indent="914400" latinLnBrk="0">
      <a:defRPr sz="1200">
        <a:latin typeface="+mj-lt"/>
        <a:ea typeface="+mj-ea"/>
        <a:cs typeface="+mj-cs"/>
        <a:sym typeface="맑은 고딕"/>
      </a:defRPr>
    </a:lvl5pPr>
    <a:lvl6pPr indent="1143000" latinLnBrk="0">
      <a:defRPr sz="1200">
        <a:latin typeface="+mj-lt"/>
        <a:ea typeface="+mj-ea"/>
        <a:cs typeface="+mj-cs"/>
        <a:sym typeface="맑은 고딕"/>
      </a:defRPr>
    </a:lvl6pPr>
    <a:lvl7pPr indent="1371600" latinLnBrk="0">
      <a:defRPr sz="1200">
        <a:latin typeface="+mj-lt"/>
        <a:ea typeface="+mj-ea"/>
        <a:cs typeface="+mj-cs"/>
        <a:sym typeface="맑은 고딕"/>
      </a:defRPr>
    </a:lvl7pPr>
    <a:lvl8pPr indent="1600200" latinLnBrk="0">
      <a:defRPr sz="1200">
        <a:latin typeface="+mj-lt"/>
        <a:ea typeface="+mj-ea"/>
        <a:cs typeface="+mj-cs"/>
        <a:sym typeface="맑은 고딕"/>
      </a:defRPr>
    </a:lvl8pPr>
    <a:lvl9pPr indent="1828800" latinLnBrk="0">
      <a:defRPr sz="1200">
        <a:latin typeface="+mj-lt"/>
        <a:ea typeface="+mj-ea"/>
        <a:cs typeface="+mj-cs"/>
        <a:sym typeface="맑은 고딕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제목 텍스트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제목 텍스트</a:t>
            </a:r>
          </a:p>
        </p:txBody>
      </p:sp>
      <p:sp>
        <p:nvSpPr>
          <p:cNvPr id="3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9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제목 텍스트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8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/>
            </a:lvl1pPr>
            <a:lvl2pPr marL="0" indent="457200">
              <a:buSzTx/>
              <a:buFontTx/>
              <a:buNone/>
              <a:defRPr sz="2400" b="1"/>
            </a:lvl2pPr>
            <a:lvl3pPr marL="0" indent="914400">
              <a:buSzTx/>
              <a:buFontTx/>
              <a:buNone/>
              <a:defRPr sz="2400" b="1"/>
            </a:lvl3pPr>
            <a:lvl4pPr marL="0" indent="1371600">
              <a:buSzTx/>
              <a:buFontTx/>
              <a:buNone/>
              <a:defRPr sz="2400" b="1"/>
            </a:lvl4pPr>
            <a:lvl5pPr marL="0" indent="1828800">
              <a:buSzTx/>
              <a:buFontTx/>
              <a:buNone/>
              <a:defRPr sz="2400" b="1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9" name="텍스트 개체 틀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/>
            </a:pPr>
            <a:endParaRPr/>
          </a:p>
        </p:txBody>
      </p:sp>
      <p:sp>
        <p:nvSpPr>
          <p:cNvPr id="5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73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4" name="텍스트 개체 틀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  <a:endParaRPr/>
          </a:p>
        </p:txBody>
      </p:sp>
      <p:sp>
        <p:nvSpPr>
          <p:cNvPr id="7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제목 텍스트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제목 텍스트</a:t>
            </a:r>
          </a:p>
        </p:txBody>
      </p:sp>
      <p:sp>
        <p:nvSpPr>
          <p:cNvPr id="83" name="그림 개체 틀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84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8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757575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맑은 고딕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맑은 고딕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Structured Analysis for the RVC Control Software</a:t>
            </a:r>
            <a:endParaRPr lang="ko-KR" altLang="en-US"/>
          </a:p>
        </p:txBody>
      </p:sp>
      <p:sp>
        <p:nvSpPr>
          <p:cNvPr id="3" name="본문 첫 번째 줄…"/>
          <p:cNvSpPr>
            <a:spLocks noGrp="1"/>
          </p:cNvSpPr>
          <p:nvPr>
            <p:ph type="body" sz="quarter" idx="1"/>
          </p:nvPr>
        </p:nvSpPr>
        <p:spPr>
          <a:xfrm>
            <a:off x="1524000" y="4154633"/>
            <a:ext cx="9144000" cy="16557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팀: 13 강민호 고경모 문무현 안병현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44216" y="880226"/>
          <a:ext cx="5699760" cy="2697559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b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1.1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b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Front Sensor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b="1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Front Sensor input (+Data structure if possible)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0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b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Front Obstacle (+Data structure)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720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b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“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Front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Sensor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”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reads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analog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front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sensor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periodically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converts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, and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assigns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“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Front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Obstacle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97413" y="865538"/>
          <a:ext cx="5699761" cy="2738089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857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b="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1.2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57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b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Left Sensor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05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b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Left Sensor input (+Data structure if possible), Tick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57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b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Left Obstacle (+Data structure)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129"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en-US" altLang="ko-KR" sz="1600" b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“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Sensor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”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process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reads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an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analog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of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sensor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periodically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,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converts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a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digital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such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as</a:t>
                      </a:r>
                      <a:r>
                        <a:rPr lang="en-US" altLang="ko-KR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True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/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False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, and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assigns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it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into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output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variable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“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Left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Obstacle</a:t>
                      </a:r>
                      <a:r>
                        <a:rPr lang="ko-KR" altLang="en-US" sz="1600" dirty="0">
                          <a:solidFill>
                            <a:schemeClr val="dk1"/>
                          </a:solidFill>
                          <a:latin typeface="Calibri"/>
                          <a:cs typeface="Calibri"/>
                        </a:rPr>
                        <a:t>.”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/>
        </p:nvGraphicFramePr>
        <p:xfrm>
          <a:off x="250550" y="3821035"/>
          <a:ext cx="5690235" cy="2759680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269"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1.3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09"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Right Sensor Interface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Right Sensor input (+Data structure if possible), Tick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69"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Right Obstacle (+Data structure)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720"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1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“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Right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Sensor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Input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”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process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reads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an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analog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value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of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the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left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sensor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periodically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converts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into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a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digital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value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such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as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True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/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False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, and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assigns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into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output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variable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“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Right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Obstacle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.”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/>
        </p:nvGraphicFramePr>
        <p:xfrm>
          <a:off x="6225562" y="3814069"/>
          <a:ext cx="5699760" cy="2738540"/>
        </p:xfrm>
        <a:graphic>
          <a:graphicData uri="http://schemas.openxmlformats.org/drawingml/2006/table">
            <a:tbl>
              <a:tblPr firstRow="1" bandRow="1"/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757"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7"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Dust Sensor Interface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95"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Dust Sensor input (+Data structure if possible), Tick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57"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Dust Existence (+Data structure)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580"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1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“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Dust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Sensor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Input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”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process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reads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an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analog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value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of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the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dust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sensor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periodically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converts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into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a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digital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value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such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as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True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/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False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, and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assigns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into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output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variable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“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Dust Existence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.”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1"/>
          <p:cNvSpPr txBox="1"/>
          <p:nvPr/>
        </p:nvSpPr>
        <p:spPr>
          <a:xfrm>
            <a:off x="217637" y="66675"/>
            <a:ext cx="5423608" cy="750570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400" b="0" i="0" u="none" strike="noStrike" kern="0" cap="none" spc="0" normalizeH="0" baseline="0" dirty="0"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Process Specification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44216" y="880226"/>
          <a:ext cx="5699760" cy="2697559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0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1.5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0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Determine Obstacle Location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Front Obstacle, Right Obstacle, Left Obstacle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0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Obstacle Location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720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“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F/R/L Obstacle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”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process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reads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an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digital value of the obstacle, determines obstacle location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, and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assigns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into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output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variable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“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Obstacle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Location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97413" y="865538"/>
          <a:ext cx="5699761" cy="2725574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857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 dirty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57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Determine Dust Existence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05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Dust Existence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57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Dust Existence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12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 defTabSz="914400" rtl="0" eaLnBrk="1" latinLnBrk="1" hangingPunct="1">
                        <a:buNone/>
                        <a:defRPr/>
                      </a:pP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“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Dust Existence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”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process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reads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presence of dust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, 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determines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dust existence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, and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assigns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into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output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</a:t>
                      </a:r>
                      <a:r>
                        <a:rPr kumimoji="0" lang="ko-KR" altLang="en-US" sz="1600" b="0" i="0" u="none" strike="noStrike" kern="1200" cap="none" normalizeH="0" baseline="0" dirty="0" err="1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variable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 “</a:t>
                      </a:r>
                      <a:r>
                        <a:rPr kumimoji="0" lang="en-US" altLang="ko-KR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Dust Existence</a:t>
                      </a:r>
                      <a:r>
                        <a:rPr kumimoji="0" lang="ko-KR" altLang="en-US" sz="1600" b="0" i="0" u="none" strike="noStrike" kern="1200" cap="none" normalizeH="0" baseline="0" dirty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맑은 고딕"/>
                        </a:rPr>
                        <a:t>.”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0550" y="3821035"/>
          <a:ext cx="5690235" cy="2895600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514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2.1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14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Main</a:t>
                      </a:r>
                      <a:r>
                        <a:rPr lang="ko-KR" altLang="en-US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Control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9428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Obstacle Location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 (+Data structure)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 Dust Existence</a:t>
                      </a:r>
                      <a:r>
                        <a:rPr kumimoji="0" lang="en-US" altLang="ko-KR" sz="1600" b="0" i="0" u="none" strike="noStrike" kern="1200" cap="none" normalizeH="0" baseline="0">
                          <a:solidFill>
                            <a:srgbClr val="000000"/>
                          </a:solidFill>
                          <a:latin typeface="Calibri"/>
                          <a:ea typeface="맑은 고딕"/>
                          <a:cs typeface="Calibri"/>
                        </a:rPr>
                        <a:t> (+Data structure)</a:t>
                      </a: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, Tick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142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Motor Command, Cleaner Commander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942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 dirty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“Main Control” process reads Obstacle Location and Dust Existence, determines direction cleaner can move and whether to clean up and assigns it into “Motor Command” and “Cleaner Command” respectively. 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225562" y="3814069"/>
          <a:ext cx="5699760" cy="2667115"/>
        </p:xfrm>
        <a:graphic>
          <a:graphicData uri="http://schemas.openxmlformats.org/drawingml/2006/table">
            <a:tbl>
              <a:tblPr firstRow="1" bandRow="1"/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75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2.1.1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Move Forward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95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Enable OR Disable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5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Motor Command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58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 dirty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“Move Forward” process reads Enable/Disable information comes from “Main Control” process and assign it into the front direction part of Motor Command.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217637" y="66675"/>
            <a:ext cx="5423608" cy="750570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Process Specification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44216" y="880226"/>
          <a:ext cx="5699760" cy="2697559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20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2.1.2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0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Turn Left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Trigger, Tick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0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Motor Command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720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“Turn Left” process gets the presence of an obstacle on the left side and updates the left direction part of “Motor Command” based on it.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97413" y="865538"/>
          <a:ext cx="5699761" cy="2725574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857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2.1.3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57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Turn Right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05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Trigger, Tick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57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Motor Command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12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“Turn Right” process gets the presence of an obstacle on the right side and updates the right direction part of “Motor Command” based on it.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0550" y="3754360"/>
          <a:ext cx="5690235" cy="2833479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269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2.1.4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09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Move Backward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Trigger, Tick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69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Motor Command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72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“Move Backward” process gets the presence of an obstacle on the left, right and forward side and updates the back direction part of “Motor Command” based on t</a:t>
                      </a:r>
                      <a:r>
                        <a:rPr lang="en-US" altLang="ko-KR" sz="1600" b="0" i="0" kern="1200" dirty="0">
                          <a:solidFill>
                            <a:schemeClr val="dk1"/>
                          </a:solidFill>
                          <a:effectLst/>
                          <a:latin typeface="Calibri"/>
                          <a:cs typeface="Calibri"/>
                        </a:rPr>
                        <a:t>hose three pieces of information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225562" y="3747394"/>
          <a:ext cx="5699762" cy="2667115"/>
        </p:xfrm>
        <a:graphic>
          <a:graphicData uri="http://schemas.openxmlformats.org/drawingml/2006/table">
            <a:tbl>
              <a:tblPr firstRow="1" bandRow="1"/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75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2.1.5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Turn On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95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Trigger, Tick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5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Cleaner Command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58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4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“Turn On” process run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trigger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turn-on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received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and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turn-on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command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217637" y="66675"/>
            <a:ext cx="5423608" cy="750570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Process Specification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244216" y="880226"/>
          <a:ext cx="5699760" cy="2700188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2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2.1.6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2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Turn Off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513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Trigger, Tick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2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Cleaner Command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4988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“Turn Off” process run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when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trigger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turn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-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off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input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is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received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and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returns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turn-off </a:t>
                      </a:r>
                      <a:r>
                        <a:rPr lang="ko-KR" altLang="en-US" sz="1600" dirty="0" err="1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command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.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6197413" y="865538"/>
          <a:ext cx="5699761" cy="2725574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857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2.1.7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857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Power Up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6605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Trigger, Tick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857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Cleaner Command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12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“Power Up” process  runs the power-up part of “Cleaner Command” and close the power-off part of “Cleaner Command” if “Cleaner Command” if there is dust on the floor.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250550" y="3916285"/>
          <a:ext cx="5690235" cy="2697559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269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2.1.8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09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Power Down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6999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Trigger, Tick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269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Motor Command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7472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“Power Down” process  runs the power-down part of “Cleaner Command” and close the power-on part of “Cleaner Command” if “Cleaner Command” if there is not dust on the floor.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/>
        </p:nvGraphicFramePr>
        <p:xfrm>
          <a:off x="6225562" y="3909319"/>
          <a:ext cx="5699760" cy="2667115"/>
        </p:xfrm>
        <a:graphic>
          <a:graphicData uri="http://schemas.openxmlformats.org/drawingml/2006/table">
            <a:tbl>
              <a:tblPr firstRow="1" bandRow="1"/>
              <a:tblGrid>
                <a:gridCol w="1411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8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575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2.2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75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Motor Interface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7695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Motor Command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757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Direction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3580"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120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ea typeface="맑은 고딕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“Motor Interface” process reads Motor Command and determines direction Robot Vacuum Cleaner goes.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1"/>
          <p:cNvSpPr txBox="1"/>
          <p:nvPr/>
        </p:nvSpPr>
        <p:spPr>
          <a:xfrm>
            <a:off x="217637" y="66675"/>
            <a:ext cx="5423608" cy="750570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Process Specification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244216" y="880226"/>
          <a:ext cx="5699760" cy="2700188"/>
        </p:xfrm>
        <a:graphic>
          <a:graphicData uri="http://schemas.openxmlformats.org/drawingml/2006/table">
            <a:tbl>
              <a:tblPr firstRow="1" bandRow="1"/>
              <a:tblGrid>
                <a:gridCol w="1402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97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522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Ref. No.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 b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2.3</a:t>
                      </a:r>
                      <a:endParaRPr lang="ko-KR" altLang="en-US" sz="1600" b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22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Cleaner Interface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9513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Input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Cleaner Command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229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Output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latinLnBrk="1">
                        <a:defRPr/>
                      </a:pPr>
                      <a:r>
                        <a:rPr lang="en-US" altLang="ko-KR" sz="160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Clean</a:t>
                      </a:r>
                      <a:endParaRPr lang="ko-KR" altLang="en-US" sz="160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4988">
                <a:tc>
                  <a:txBody>
                    <a:bodyPr/>
                    <a:lstStyle/>
                    <a:p>
                      <a:pPr marL="0" marR="0" lvl="0" indent="0" algn="l" defTabSz="914400" rtl="0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600" b="1" i="0" u="none" strike="noStrike" kern="0" cap="none" spc="0" normalizeH="0" baseline="0"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</a:rPr>
                        <a:t>Process 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en-US" altLang="ko-KR" sz="1600" dirty="0">
                          <a:solidFill>
                            <a:schemeClr val="tx1"/>
                          </a:solidFill>
                          <a:latin typeface="Calibri"/>
                          <a:cs typeface="Calibri"/>
                        </a:rPr>
                        <a:t>“Cleaner Interface” process reads Cleaner Command and determines cleaning and cleaning intensity.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Calibri"/>
                        <a:cs typeface="Calibri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TextBox 1"/>
          <p:cNvSpPr txBox="1"/>
          <p:nvPr/>
        </p:nvSpPr>
        <p:spPr>
          <a:xfrm>
            <a:off x="217637" y="66675"/>
            <a:ext cx="5423608" cy="750570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marL="0" marR="0" lvl="0" indent="0" algn="l" defTabSz="914400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44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Process Specification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Data Dictionary"/>
          <p:cNvSpPr txBox="1">
            <a:spLocks noGrp="1"/>
          </p:cNvSpPr>
          <p:nvPr>
            <p:ph type="title" idx="0"/>
          </p:nvPr>
        </p:nvSpPr>
        <p:spPr>
          <a:xfrm>
            <a:off x="838200" y="165100"/>
            <a:ext cx="4749703" cy="1180144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Data Dictionary</a:t>
            </a:r>
            <a:endParaRPr lang="ko-KR" altLang="en-US"/>
          </a:p>
        </p:txBody>
      </p:sp>
      <p:graphicFrame>
        <p:nvGraphicFramePr>
          <p:cNvPr id="560" name="표 1"/>
          <p:cNvGraphicFramePr/>
          <p:nvPr/>
        </p:nvGraphicFramePr>
        <p:xfrm>
          <a:off x="989330" y="1240689"/>
          <a:ext cx="10236200" cy="5365750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2120900"/>
                <a:gridCol w="5791200"/>
                <a:gridCol w="2324100"/>
              </a:tblGrid>
              <a:tr h="584200">
                <a:tc>
                  <a:txBody>
                    <a:bodyPr vert="horz" lIns="0" tIns="0" rIns="0" bIns="0" anchor="t" anchorCtr="0"/>
                    <a:p>
                      <a:pPr lvl="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Input/ output event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  <a:p>
                      <a:pPr lvl="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Description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b="1">
                          <a:solidFill>
                            <a:srgbClr val="ffffff"/>
                          </a:solidFill>
                        </a:rPr>
                        <a:t>Format / Type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L="0" marR="0" marT="0" marB="0" horzOverflow="overflow"/>
                </a:tc>
              </a:tr>
              <a:tr h="304800"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Front Sensor Input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Detects obstacles in front of the RVC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True / False , Interrupt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</a:tr>
              <a:tr h="292100"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Left Sensor Input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Detects obstacles in the left side of the RVC periodically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True / False , Periodic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</a:tr>
              <a:tr h="292100"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Right Sensor Input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Detects obstacles in the right side of the RVC periodically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True / False , Periodic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</a:tr>
              <a:tr h="292100"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Dust Sensor Input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Detects dust on the floor periodically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True / False , Periodic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</a:tr>
              <a:tr h="292100"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Direction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Direction commands to the motor</a:t>
                      </a:r>
                      <a:endParaRPr lang="ko-KR" altLang="en-US"/>
                    </a:p>
                    <a:p>
                      <a:pPr lvl="0" algn="ctr">
                        <a:defRPr sz="1800"/>
                      </a:pPr>
                      <a:r>
                        <a:rPr lang="ko-KR" altLang="en-US"/>
                        <a:t>(Go forward / turn left / turn right / move backward)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Forward</a:t>
                      </a:r>
                      <a:r>
                        <a:rPr lang="en-US" altLang="ko-KR"/>
                        <a:t> /</a:t>
                      </a:r>
                      <a:r>
                        <a:rPr lang="ko-KR" altLang="en-US"/>
                        <a:t> Left</a:t>
                      </a:r>
                      <a:r>
                        <a:rPr lang="en-US" altLang="ko-KR"/>
                        <a:t> /</a:t>
                      </a:r>
                      <a:r>
                        <a:rPr lang="ko-KR" altLang="en-US"/>
                        <a:t> Right</a:t>
                      </a:r>
                      <a:r>
                        <a:rPr lang="en-US" altLang="ko-KR"/>
                        <a:t> /</a:t>
                      </a:r>
                      <a:r>
                        <a:rPr lang="ko-KR" altLang="en-US"/>
                        <a:t> Backward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</a:tr>
              <a:tr h="292100"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en-US" altLang="ko-KR"/>
                        <a:t>Clean</a:t>
                      </a:r>
                      <a:endParaRPr lang="en-US" altLang="ko-KR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en-US" altLang="ko-KR"/>
                        <a:t>Turn on / Turn off / Power - up / Power - down</a:t>
                      </a:r>
                      <a:endParaRPr lang="en-US" altLang="ko-KR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en-US" altLang="ko-KR"/>
                        <a:t>On / Off / Up / Down</a:t>
                      </a:r>
                      <a:endParaRPr lang="en-US" altLang="ko-KR"/>
                    </a:p>
                  </a:txBody>
                  <a:tcPr marL="0" marR="0" marT="0" marB="0" horzOverflow="overflow"/>
                </a:tc>
              </a:tr>
              <a:tr h="292100"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Front Obstacle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Obstacles exist in front of the RVC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en-US" altLang="ko-KR"/>
                        <a:t>True / False , Periodic</a:t>
                      </a:r>
                      <a:endParaRPr lang="en-US" altLang="ko-KR"/>
                    </a:p>
                  </a:txBody>
                  <a:tcPr marL="0" marR="0" marT="0" marB="0" horzOverflow="overflow"/>
                </a:tc>
              </a:tr>
              <a:tr h="292100"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Left Obstacle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Obstacles exist in the left side of the RVC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en-US" altLang="ko-KR"/>
                        <a:t>True / False , Periodic</a:t>
                      </a:r>
                      <a:endParaRPr lang="en-US" altLang="ko-KR"/>
                    </a:p>
                  </a:txBody>
                  <a:tcPr marL="0" marR="0" marT="0" marB="0" horzOverflow="overflow"/>
                </a:tc>
              </a:tr>
              <a:tr h="292100"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Right Obstacle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Obstacles exist in the right side of the RVC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en-US" altLang="ko-KR"/>
                        <a:t>True / False , Periodic</a:t>
                      </a:r>
                      <a:endParaRPr lang="en-US" altLang="ko-KR"/>
                    </a:p>
                  </a:txBody>
                  <a:tcPr marL="0" marR="0" marT="0" marB="0" horzOverflow="overflow"/>
                </a:tc>
              </a:tr>
              <a:tr h="292100"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Dust Existence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Dust exist on the floor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en-US" altLang="ko-KR"/>
                        <a:t>True / False , Periodic</a:t>
                      </a:r>
                      <a:endParaRPr lang="en-US" altLang="ko-KR"/>
                    </a:p>
                  </a:txBody>
                  <a:tcPr marL="0" marR="0" marT="0" marB="0" horzOverflow="overflow"/>
                </a:tc>
              </a:tr>
              <a:tr h="292100"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Obstacle Location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Position of obstacles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en-US"/>
                        <a:t>[FLR], periodic</a:t>
                      </a:r>
                      <a:endParaRPr/>
                    </a:p>
                  </a:txBody>
                  <a:tcPr marL="0" marR="0" marT="0" marB="0" horzOverflow="overflow"/>
                </a:tc>
              </a:tr>
              <a:tr h="292100"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Dust Existence(2)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ko-KR" altLang="en-US"/>
                        <a:t>Dust exist on the floor</a:t>
                      </a:r>
                      <a:endParaRPr lang="ko-KR" altLang="en-US"/>
                    </a:p>
                  </a:txBody>
                  <a:tcPr marL="0" marR="0" marT="0" marB="0" horzOverflow="overflow"/>
                </a:tc>
                <a:tc>
                  <a:txBody>
                    <a:bodyPr vert="horz" lIns="0" tIns="0" rIns="0" bIns="0" anchor="t" anchorCtr="0"/>
                    <a:p>
                      <a:pPr lvl="0" algn="ctr">
                        <a:defRPr sz="1800"/>
                      </a:pPr>
                      <a:r>
                        <a:rPr lang="en-US"/>
                        <a:t>[D], periodic</a:t>
                      </a:r>
                      <a:endParaRPr/>
                    </a:p>
                  </a:txBody>
                  <a:tcPr marL="0" marR="0" marT="0" marB="0" horzOverflow="overflow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Box 1"/>
          <p:cNvSpPr txBox="1"/>
          <p:nvPr/>
        </p:nvSpPr>
        <p:spPr>
          <a:xfrm>
            <a:off x="353147" y="283778"/>
            <a:ext cx="6315061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/>
            </a:lvl1pPr>
          </a:lstStyle>
          <a:p>
            <a:r>
              <a:t>System Context Diagram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40219C6D-14D8-2A6C-B46B-45CE5A08A947}"/>
              </a:ext>
            </a:extLst>
          </p:cNvPr>
          <p:cNvGrpSpPr/>
          <p:nvPr/>
        </p:nvGrpSpPr>
        <p:grpSpPr>
          <a:xfrm>
            <a:off x="2111032" y="2366632"/>
            <a:ext cx="7795123" cy="2573303"/>
            <a:chOff x="2111032" y="2366632"/>
            <a:chExt cx="7795123" cy="2573303"/>
          </a:xfrm>
        </p:grpSpPr>
        <p:grpSp>
          <p:nvGrpSpPr>
            <p:cNvPr id="96" name="직사각형 3"/>
            <p:cNvGrpSpPr/>
            <p:nvPr/>
          </p:nvGrpSpPr>
          <p:grpSpPr>
            <a:xfrm>
              <a:off x="2111032" y="3345912"/>
              <a:ext cx="1964726" cy="518984"/>
              <a:chOff x="0" y="0"/>
              <a:chExt cx="1964724" cy="518983"/>
            </a:xfrm>
          </p:grpSpPr>
          <p:sp>
            <p:nvSpPr>
              <p:cNvPr id="94" name="직사각형"/>
              <p:cNvSpPr/>
              <p:nvPr/>
            </p:nvSpPr>
            <p:spPr>
              <a:xfrm>
                <a:off x="-1" y="-1"/>
                <a:ext cx="1964726" cy="518985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092937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5" name="Sensor"/>
              <p:cNvSpPr txBox="1"/>
              <p:nvPr/>
            </p:nvSpPr>
            <p:spPr>
              <a:xfrm>
                <a:off x="55244" y="74071"/>
                <a:ext cx="185423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Sensor</a:t>
                </a:r>
              </a:p>
            </p:txBody>
          </p:sp>
        </p:grpSp>
        <p:grpSp>
          <p:nvGrpSpPr>
            <p:cNvPr id="99" name="직사각형 4"/>
            <p:cNvGrpSpPr/>
            <p:nvPr/>
          </p:nvGrpSpPr>
          <p:grpSpPr>
            <a:xfrm>
              <a:off x="7941429" y="4420951"/>
              <a:ext cx="1964726" cy="518984"/>
              <a:chOff x="0" y="0"/>
              <a:chExt cx="1964724" cy="518983"/>
            </a:xfrm>
          </p:grpSpPr>
          <p:sp>
            <p:nvSpPr>
              <p:cNvPr id="97" name="직사각형"/>
              <p:cNvSpPr/>
              <p:nvPr/>
            </p:nvSpPr>
            <p:spPr>
              <a:xfrm>
                <a:off x="-1" y="-1"/>
                <a:ext cx="1964726" cy="518985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092937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98" name="Cleaner"/>
              <p:cNvSpPr txBox="1"/>
              <p:nvPr/>
            </p:nvSpPr>
            <p:spPr>
              <a:xfrm>
                <a:off x="55244" y="74071"/>
                <a:ext cx="185423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Cleaner</a:t>
                </a:r>
              </a:p>
            </p:txBody>
          </p:sp>
        </p:grpSp>
        <p:grpSp>
          <p:nvGrpSpPr>
            <p:cNvPr id="102" name="직사각형 5"/>
            <p:cNvGrpSpPr/>
            <p:nvPr/>
          </p:nvGrpSpPr>
          <p:grpSpPr>
            <a:xfrm>
              <a:off x="7941429" y="2530364"/>
              <a:ext cx="1964726" cy="518984"/>
              <a:chOff x="0" y="0"/>
              <a:chExt cx="1964724" cy="518983"/>
            </a:xfrm>
          </p:grpSpPr>
          <p:sp>
            <p:nvSpPr>
              <p:cNvPr id="100" name="직사각형"/>
              <p:cNvSpPr/>
              <p:nvPr/>
            </p:nvSpPr>
            <p:spPr>
              <a:xfrm>
                <a:off x="-1" y="-1"/>
                <a:ext cx="1964726" cy="518985"/>
              </a:xfrm>
              <a:prstGeom prst="rect">
                <a:avLst/>
              </a:prstGeom>
              <a:solidFill>
                <a:schemeClr val="accent1"/>
              </a:solidFill>
              <a:ln w="19050" cap="flat">
                <a:solidFill>
                  <a:srgbClr val="092937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1" name="Motor"/>
              <p:cNvSpPr txBox="1"/>
              <p:nvPr/>
            </p:nvSpPr>
            <p:spPr>
              <a:xfrm>
                <a:off x="55244" y="74071"/>
                <a:ext cx="1854236" cy="3708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t>Motor</a:t>
                </a:r>
              </a:p>
            </p:txBody>
          </p:sp>
        </p:grpSp>
        <p:grpSp>
          <p:nvGrpSpPr>
            <p:cNvPr id="105" name="타원 6"/>
            <p:cNvGrpSpPr/>
            <p:nvPr/>
          </p:nvGrpSpPr>
          <p:grpSpPr>
            <a:xfrm>
              <a:off x="5190988" y="2789856"/>
              <a:ext cx="1635213" cy="1631094"/>
              <a:chOff x="0" y="0"/>
              <a:chExt cx="1635212" cy="1631092"/>
            </a:xfrm>
          </p:grpSpPr>
          <p:sp>
            <p:nvSpPr>
              <p:cNvPr id="103" name="타원형"/>
              <p:cNvSpPr/>
              <p:nvPr/>
            </p:nvSpPr>
            <p:spPr>
              <a:xfrm>
                <a:off x="-1" y="-1"/>
                <a:ext cx="1635214" cy="1631094"/>
              </a:xfrm>
              <a:prstGeom prst="ellipse">
                <a:avLst/>
              </a:prstGeom>
              <a:solidFill>
                <a:schemeClr val="accent1"/>
              </a:solidFill>
              <a:ln w="19050" cap="flat">
                <a:solidFill>
                  <a:srgbClr val="092937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04" name="RVC control"/>
              <p:cNvSpPr txBox="1"/>
              <p:nvPr/>
            </p:nvSpPr>
            <p:spPr>
              <a:xfrm>
                <a:off x="294715" y="490425"/>
                <a:ext cx="1045781" cy="65024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ctr">
                <a:spAutoFit/>
              </a:bodyPr>
              <a:lstStyle>
                <a:lvl1pPr algn="ctr">
                  <a:defRPr>
                    <a:solidFill>
                      <a:srgbClr val="FFFFFF"/>
                    </a:solidFill>
                  </a:defRPr>
                </a:lvl1pPr>
              </a:lstStyle>
              <a:p>
                <a:r>
                  <a:rPr dirty="0"/>
                  <a:t>RVC control</a:t>
                </a:r>
              </a:p>
            </p:txBody>
          </p:sp>
        </p:grpSp>
        <p:sp>
          <p:nvSpPr>
            <p:cNvPr id="113" name="직선 화살표 연결선 7"/>
            <p:cNvSpPr/>
            <p:nvPr/>
          </p:nvSpPr>
          <p:spPr>
            <a:xfrm>
              <a:off x="4085089" y="3605403"/>
              <a:ext cx="1096375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ln w="3810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4" name="직선 화살표 연결선 8"/>
            <p:cNvSpPr/>
            <p:nvPr/>
          </p:nvSpPr>
          <p:spPr>
            <a:xfrm>
              <a:off x="6805203" y="3059002"/>
              <a:ext cx="1156518" cy="32354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21600" y="0"/>
                  </a:lnTo>
                </a:path>
              </a:pathLst>
            </a:custGeom>
            <a:ln w="3810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5" name="직선 화살표 연결선 11"/>
            <p:cNvSpPr/>
            <p:nvPr/>
          </p:nvSpPr>
          <p:spPr>
            <a:xfrm>
              <a:off x="6784697" y="3891607"/>
              <a:ext cx="1409600" cy="51982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ln w="38100">
              <a:solidFill>
                <a:schemeClr val="accent1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0" name="TextBox 14"/>
            <p:cNvSpPr txBox="1"/>
            <p:nvPr/>
          </p:nvSpPr>
          <p:spPr>
            <a:xfrm>
              <a:off x="6871918" y="2537569"/>
              <a:ext cx="705481" cy="269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200"/>
              </a:lvl1pPr>
            </a:lstStyle>
            <a:p>
              <a:r>
                <a:t>Direction</a:t>
              </a:r>
            </a:p>
          </p:txBody>
        </p:sp>
        <p:sp>
          <p:nvSpPr>
            <p:cNvPr id="111" name="TextBox 15"/>
            <p:cNvSpPr txBox="1"/>
            <p:nvPr/>
          </p:nvSpPr>
          <p:spPr>
            <a:xfrm>
              <a:off x="4021871" y="2366632"/>
              <a:ext cx="1366426" cy="8026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>
                <a:defRPr sz="1200"/>
              </a:pPr>
              <a:r>
                <a:t>Front Sensor Input</a:t>
              </a:r>
            </a:p>
            <a:p>
              <a:pPr>
                <a:defRPr sz="1200"/>
              </a:pPr>
              <a:r>
                <a:t>Left Sensor Input</a:t>
              </a:r>
            </a:p>
            <a:p>
              <a:pPr>
                <a:defRPr sz="1200"/>
              </a:pPr>
              <a:r>
                <a:t>Right Sensor Input</a:t>
              </a:r>
            </a:p>
            <a:p>
              <a:pPr>
                <a:defRPr sz="1200"/>
              </a:pPr>
              <a:r>
                <a:t>Dust Sensor Input</a:t>
              </a:r>
            </a:p>
          </p:txBody>
        </p:sp>
        <p:sp>
          <p:nvSpPr>
            <p:cNvPr id="112" name="TextBox 16"/>
            <p:cNvSpPr txBox="1"/>
            <p:nvPr/>
          </p:nvSpPr>
          <p:spPr>
            <a:xfrm>
              <a:off x="6905325" y="4022957"/>
              <a:ext cx="502330" cy="2692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200"/>
              </a:lvl1pPr>
            </a:lstStyle>
            <a:p>
              <a:r>
                <a:t>Clean</a:t>
              </a:r>
            </a:p>
          </p:txBody>
        </p:sp>
      </p:grp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직사각형 3"/>
          <p:cNvGrpSpPr/>
          <p:nvPr/>
        </p:nvGrpSpPr>
        <p:grpSpPr>
          <a:xfrm>
            <a:off x="1480219" y="3628387"/>
            <a:ext cx="1964726" cy="518984"/>
            <a:chOff x="0" y="0"/>
            <a:chExt cx="1964724" cy="518983"/>
          </a:xfrm>
        </p:grpSpPr>
        <p:sp>
          <p:nvSpPr>
            <p:cNvPr id="117" name="직사각형"/>
            <p:cNvSpPr/>
            <p:nvPr/>
          </p:nvSpPr>
          <p:spPr>
            <a:xfrm>
              <a:off x="-1" y="-1"/>
              <a:ext cx="1964726" cy="518985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8" name="Right Sensor"/>
            <p:cNvSpPr txBox="1"/>
            <p:nvPr/>
          </p:nvSpPr>
          <p:spPr>
            <a:xfrm>
              <a:off x="55244" y="74071"/>
              <a:ext cx="18542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Right Sensor</a:t>
              </a:r>
            </a:p>
          </p:txBody>
        </p:sp>
      </p:grpSp>
      <p:grpSp>
        <p:nvGrpSpPr>
          <p:cNvPr id="122" name="직사각형 4"/>
          <p:cNvGrpSpPr/>
          <p:nvPr/>
        </p:nvGrpSpPr>
        <p:grpSpPr>
          <a:xfrm>
            <a:off x="7941429" y="4420951"/>
            <a:ext cx="1964726" cy="518984"/>
            <a:chOff x="0" y="0"/>
            <a:chExt cx="1964724" cy="518983"/>
          </a:xfrm>
        </p:grpSpPr>
        <p:sp>
          <p:nvSpPr>
            <p:cNvPr id="120" name="직사각형"/>
            <p:cNvSpPr/>
            <p:nvPr/>
          </p:nvSpPr>
          <p:spPr>
            <a:xfrm>
              <a:off x="-1" y="-1"/>
              <a:ext cx="1964726" cy="518985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1" name="Cleaner"/>
            <p:cNvSpPr txBox="1"/>
            <p:nvPr/>
          </p:nvSpPr>
          <p:spPr>
            <a:xfrm>
              <a:off x="55244" y="74071"/>
              <a:ext cx="18542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Cleaner</a:t>
              </a:r>
            </a:p>
          </p:txBody>
        </p:sp>
      </p:grpSp>
      <p:grpSp>
        <p:nvGrpSpPr>
          <p:cNvPr id="125" name="직사각형 5"/>
          <p:cNvGrpSpPr/>
          <p:nvPr/>
        </p:nvGrpSpPr>
        <p:grpSpPr>
          <a:xfrm>
            <a:off x="7941429" y="2530364"/>
            <a:ext cx="1964726" cy="518984"/>
            <a:chOff x="0" y="0"/>
            <a:chExt cx="1964724" cy="518983"/>
          </a:xfrm>
        </p:grpSpPr>
        <p:sp>
          <p:nvSpPr>
            <p:cNvPr id="123" name="직사각형"/>
            <p:cNvSpPr/>
            <p:nvPr/>
          </p:nvSpPr>
          <p:spPr>
            <a:xfrm>
              <a:off x="-1" y="-1"/>
              <a:ext cx="1964726" cy="518985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4" name="Motor"/>
            <p:cNvSpPr txBox="1"/>
            <p:nvPr/>
          </p:nvSpPr>
          <p:spPr>
            <a:xfrm>
              <a:off x="55244" y="74071"/>
              <a:ext cx="18542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Motor</a:t>
              </a:r>
            </a:p>
          </p:txBody>
        </p:sp>
      </p:grpSp>
      <p:grpSp>
        <p:nvGrpSpPr>
          <p:cNvPr id="128" name="타원 6"/>
          <p:cNvGrpSpPr/>
          <p:nvPr/>
        </p:nvGrpSpPr>
        <p:grpSpPr>
          <a:xfrm>
            <a:off x="5190988" y="2789856"/>
            <a:ext cx="1635213" cy="1631094"/>
            <a:chOff x="0" y="0"/>
            <a:chExt cx="1635212" cy="1631092"/>
          </a:xfrm>
        </p:grpSpPr>
        <p:sp>
          <p:nvSpPr>
            <p:cNvPr id="126" name="타원형"/>
            <p:cNvSpPr/>
            <p:nvPr/>
          </p:nvSpPr>
          <p:spPr>
            <a:xfrm>
              <a:off x="-1" y="-1"/>
              <a:ext cx="1635214" cy="1631094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RVC control 0"/>
            <p:cNvSpPr txBox="1"/>
            <p:nvPr/>
          </p:nvSpPr>
          <p:spPr>
            <a:xfrm>
              <a:off x="294715" y="490425"/>
              <a:ext cx="1045781" cy="6502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RVC control 0</a:t>
              </a:r>
            </a:p>
          </p:txBody>
        </p:sp>
      </p:grpSp>
      <p:sp>
        <p:nvSpPr>
          <p:cNvPr id="129" name="TextBox 1"/>
          <p:cNvSpPr txBox="1"/>
          <p:nvPr/>
        </p:nvSpPr>
        <p:spPr>
          <a:xfrm>
            <a:off x="353146" y="283778"/>
            <a:ext cx="320973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/>
            </a:lvl1pPr>
          </a:lstStyle>
          <a:p>
            <a:r>
              <a:t>DFD Level 0</a:t>
            </a:r>
          </a:p>
        </p:txBody>
      </p:sp>
      <p:sp>
        <p:nvSpPr>
          <p:cNvPr id="130" name="직선 화살표 연결선 7"/>
          <p:cNvSpPr/>
          <p:nvPr/>
        </p:nvSpPr>
        <p:spPr>
          <a:xfrm flipV="1">
            <a:off x="3444943" y="3739665"/>
            <a:ext cx="1746044" cy="14821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56" name="직선 화살표 연결선 8"/>
          <p:cNvSpPr/>
          <p:nvPr/>
        </p:nvSpPr>
        <p:spPr>
          <a:xfrm>
            <a:off x="6805203" y="3059002"/>
            <a:ext cx="1156518" cy="32354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57" name="직선 화살표 연결선 11"/>
          <p:cNvSpPr/>
          <p:nvPr/>
        </p:nvSpPr>
        <p:spPr>
          <a:xfrm>
            <a:off x="6784697" y="3891607"/>
            <a:ext cx="1409600" cy="51982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33" name="TextBox 14"/>
          <p:cNvSpPr txBox="1"/>
          <p:nvPr/>
        </p:nvSpPr>
        <p:spPr>
          <a:xfrm>
            <a:off x="6871918" y="2537569"/>
            <a:ext cx="70548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Direction</a:t>
            </a:r>
          </a:p>
        </p:txBody>
      </p:sp>
      <p:sp>
        <p:nvSpPr>
          <p:cNvPr id="134" name="TextBox 16"/>
          <p:cNvSpPr txBox="1"/>
          <p:nvPr/>
        </p:nvSpPr>
        <p:spPr>
          <a:xfrm>
            <a:off x="6905325" y="4022957"/>
            <a:ext cx="5023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Clean</a:t>
            </a:r>
          </a:p>
        </p:txBody>
      </p:sp>
      <p:grpSp>
        <p:nvGrpSpPr>
          <p:cNvPr id="137" name="직사각형 2"/>
          <p:cNvGrpSpPr/>
          <p:nvPr/>
        </p:nvGrpSpPr>
        <p:grpSpPr>
          <a:xfrm>
            <a:off x="1480219" y="2223155"/>
            <a:ext cx="1964726" cy="518984"/>
            <a:chOff x="0" y="0"/>
            <a:chExt cx="1964724" cy="518983"/>
          </a:xfrm>
        </p:grpSpPr>
        <p:sp>
          <p:nvSpPr>
            <p:cNvPr id="135" name="직사각형"/>
            <p:cNvSpPr/>
            <p:nvPr/>
          </p:nvSpPr>
          <p:spPr>
            <a:xfrm>
              <a:off x="-1" y="-1"/>
              <a:ext cx="1964726" cy="518985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Front Sensor"/>
            <p:cNvSpPr txBox="1"/>
            <p:nvPr/>
          </p:nvSpPr>
          <p:spPr>
            <a:xfrm>
              <a:off x="55244" y="74071"/>
              <a:ext cx="18542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Front Sensor</a:t>
              </a:r>
            </a:p>
          </p:txBody>
        </p:sp>
      </p:grpSp>
      <p:sp>
        <p:nvSpPr>
          <p:cNvPr id="138" name="직선 화살표 연결선 9"/>
          <p:cNvSpPr/>
          <p:nvPr/>
        </p:nvSpPr>
        <p:spPr>
          <a:xfrm>
            <a:off x="3444944" y="2482648"/>
            <a:ext cx="1861856" cy="688669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1" name="직사각형 10"/>
          <p:cNvGrpSpPr/>
          <p:nvPr/>
        </p:nvGrpSpPr>
        <p:grpSpPr>
          <a:xfrm>
            <a:off x="1480219" y="3050995"/>
            <a:ext cx="1964725" cy="518984"/>
            <a:chOff x="0" y="0"/>
            <a:chExt cx="1964724" cy="518983"/>
          </a:xfrm>
        </p:grpSpPr>
        <p:sp>
          <p:nvSpPr>
            <p:cNvPr id="139" name="직사각형"/>
            <p:cNvSpPr/>
            <p:nvPr/>
          </p:nvSpPr>
          <p:spPr>
            <a:xfrm>
              <a:off x="-1" y="-1"/>
              <a:ext cx="1964726" cy="518985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Left Sensor"/>
            <p:cNvSpPr txBox="1"/>
            <p:nvPr/>
          </p:nvSpPr>
          <p:spPr>
            <a:xfrm>
              <a:off x="55244" y="74071"/>
              <a:ext cx="18542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Left Sensor</a:t>
              </a:r>
            </a:p>
          </p:txBody>
        </p:sp>
      </p:grpSp>
      <p:sp>
        <p:nvSpPr>
          <p:cNvPr id="142" name="직선 화살표 연결선 12"/>
          <p:cNvSpPr/>
          <p:nvPr/>
        </p:nvSpPr>
        <p:spPr>
          <a:xfrm>
            <a:off x="3444942" y="3310487"/>
            <a:ext cx="1746045" cy="13850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45" name="직사각형 13"/>
          <p:cNvGrpSpPr/>
          <p:nvPr/>
        </p:nvGrpSpPr>
        <p:grpSpPr>
          <a:xfrm>
            <a:off x="1480219" y="4475353"/>
            <a:ext cx="1964726" cy="518984"/>
            <a:chOff x="0" y="0"/>
            <a:chExt cx="1964724" cy="518983"/>
          </a:xfrm>
        </p:grpSpPr>
        <p:sp>
          <p:nvSpPr>
            <p:cNvPr id="143" name="직사각형"/>
            <p:cNvSpPr/>
            <p:nvPr/>
          </p:nvSpPr>
          <p:spPr>
            <a:xfrm>
              <a:off x="-1" y="-1"/>
              <a:ext cx="1964726" cy="518985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Dust Sensor"/>
            <p:cNvSpPr txBox="1"/>
            <p:nvPr/>
          </p:nvSpPr>
          <p:spPr>
            <a:xfrm>
              <a:off x="55244" y="74071"/>
              <a:ext cx="18542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Dust Sensor</a:t>
              </a:r>
            </a:p>
          </p:txBody>
        </p:sp>
      </p:grpSp>
      <p:sp>
        <p:nvSpPr>
          <p:cNvPr id="146" name="직선 화살표 연결선 17"/>
          <p:cNvSpPr/>
          <p:nvPr/>
        </p:nvSpPr>
        <p:spPr>
          <a:xfrm flipV="1">
            <a:off x="3444943" y="4097887"/>
            <a:ext cx="1861856" cy="636959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47" name="TextBox 31"/>
          <p:cNvSpPr txBox="1"/>
          <p:nvPr/>
        </p:nvSpPr>
        <p:spPr>
          <a:xfrm>
            <a:off x="3794967" y="2336749"/>
            <a:ext cx="136635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Front Sensor Input</a:t>
            </a:r>
          </a:p>
        </p:txBody>
      </p:sp>
      <p:sp>
        <p:nvSpPr>
          <p:cNvPr id="148" name="TextBox 32"/>
          <p:cNvSpPr txBox="1"/>
          <p:nvPr/>
        </p:nvSpPr>
        <p:spPr>
          <a:xfrm>
            <a:off x="3623762" y="3019479"/>
            <a:ext cx="126485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Left Sensor Input</a:t>
            </a:r>
          </a:p>
        </p:txBody>
      </p:sp>
      <p:sp>
        <p:nvSpPr>
          <p:cNvPr id="149" name="TextBox 37"/>
          <p:cNvSpPr txBox="1"/>
          <p:nvPr/>
        </p:nvSpPr>
        <p:spPr>
          <a:xfrm>
            <a:off x="3613275" y="3455268"/>
            <a:ext cx="136642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Right Sensor Input</a:t>
            </a:r>
          </a:p>
        </p:txBody>
      </p:sp>
      <p:sp>
        <p:nvSpPr>
          <p:cNvPr id="150" name="TextBox 38"/>
          <p:cNvSpPr txBox="1"/>
          <p:nvPr/>
        </p:nvSpPr>
        <p:spPr>
          <a:xfrm>
            <a:off x="3626074" y="3997433"/>
            <a:ext cx="132401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Dust Sensor Input</a:t>
            </a:r>
          </a:p>
        </p:txBody>
      </p:sp>
      <p:grpSp>
        <p:nvGrpSpPr>
          <p:cNvPr id="153" name="직사각형 39"/>
          <p:cNvGrpSpPr/>
          <p:nvPr/>
        </p:nvGrpSpPr>
        <p:grpSpPr>
          <a:xfrm>
            <a:off x="5043034" y="5375686"/>
            <a:ext cx="1964725" cy="518984"/>
            <a:chOff x="0" y="0"/>
            <a:chExt cx="1964724" cy="518983"/>
          </a:xfrm>
        </p:grpSpPr>
        <p:sp>
          <p:nvSpPr>
            <p:cNvPr id="151" name="직사각형"/>
            <p:cNvSpPr/>
            <p:nvPr/>
          </p:nvSpPr>
          <p:spPr>
            <a:xfrm>
              <a:off x="-1" y="-1"/>
              <a:ext cx="1964726" cy="518985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2" name="Digital Clock"/>
            <p:cNvSpPr txBox="1"/>
            <p:nvPr/>
          </p:nvSpPr>
          <p:spPr>
            <a:xfrm>
              <a:off x="55244" y="74071"/>
              <a:ext cx="1854236" cy="370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Digital Clock</a:t>
              </a:r>
            </a:p>
          </p:txBody>
        </p:sp>
      </p:grpSp>
      <p:sp>
        <p:nvSpPr>
          <p:cNvPr id="158" name="직선 화살표 연결선 40"/>
          <p:cNvSpPr/>
          <p:nvPr/>
        </p:nvSpPr>
        <p:spPr>
          <a:xfrm>
            <a:off x="6015424" y="4430510"/>
            <a:ext cx="7746" cy="9356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155" name="TextBox 41"/>
          <p:cNvSpPr txBox="1"/>
          <p:nvPr/>
        </p:nvSpPr>
        <p:spPr>
          <a:xfrm>
            <a:off x="6098871" y="4839194"/>
            <a:ext cx="37791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Tick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타원 6"/>
          <p:cNvGrpSpPr/>
          <p:nvPr/>
        </p:nvGrpSpPr>
        <p:grpSpPr>
          <a:xfrm>
            <a:off x="2897104" y="2726795"/>
            <a:ext cx="1746045" cy="1631090"/>
            <a:chOff x="0" y="0"/>
            <a:chExt cx="1746044" cy="1631089"/>
          </a:xfrm>
        </p:grpSpPr>
        <p:sp>
          <p:nvSpPr>
            <p:cNvPr id="160" name="타원형"/>
            <p:cNvSpPr/>
            <p:nvPr/>
          </p:nvSpPr>
          <p:spPr>
            <a:xfrm>
              <a:off x="-1" y="0"/>
              <a:ext cx="1746046" cy="163109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1" name="Obstacle &amp; Dust Detection 1"/>
            <p:cNvSpPr txBox="1"/>
            <p:nvPr/>
          </p:nvSpPr>
          <p:spPr>
            <a:xfrm>
              <a:off x="310947" y="211024"/>
              <a:ext cx="1124150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Obstacle &amp; Dust Detection 1</a:t>
              </a:r>
            </a:p>
          </p:txBody>
        </p:sp>
      </p:grpSp>
      <p:sp>
        <p:nvSpPr>
          <p:cNvPr id="163" name="TextBox 1"/>
          <p:cNvSpPr txBox="1"/>
          <p:nvPr/>
        </p:nvSpPr>
        <p:spPr>
          <a:xfrm>
            <a:off x="353146" y="283778"/>
            <a:ext cx="320973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/>
            </a:lvl1pPr>
          </a:lstStyle>
          <a:p>
            <a:r>
              <a:t>DFD Level 1</a:t>
            </a:r>
          </a:p>
        </p:txBody>
      </p:sp>
      <p:sp>
        <p:nvSpPr>
          <p:cNvPr id="164" name="직선 화살표 연결선 7"/>
          <p:cNvSpPr/>
          <p:nvPr/>
        </p:nvSpPr>
        <p:spPr>
          <a:xfrm flipV="1">
            <a:off x="1151061" y="3676603"/>
            <a:ext cx="1746044" cy="14821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5" name="직선 화살표 연결선 11"/>
          <p:cNvSpPr/>
          <p:nvPr/>
        </p:nvSpPr>
        <p:spPr>
          <a:xfrm flipV="1">
            <a:off x="4643147" y="3542338"/>
            <a:ext cx="844093" cy="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6" name="직선 화살표 연결선 9"/>
          <p:cNvSpPr/>
          <p:nvPr/>
        </p:nvSpPr>
        <p:spPr>
          <a:xfrm>
            <a:off x="1151061" y="2419586"/>
            <a:ext cx="1861856" cy="688669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7" name="직선 화살표 연결선 12"/>
          <p:cNvSpPr/>
          <p:nvPr/>
        </p:nvSpPr>
        <p:spPr>
          <a:xfrm>
            <a:off x="1151059" y="3247425"/>
            <a:ext cx="1746045" cy="13850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8" name="직선 화살표 연결선 17"/>
          <p:cNvSpPr/>
          <p:nvPr/>
        </p:nvSpPr>
        <p:spPr>
          <a:xfrm flipV="1">
            <a:off x="1151061" y="4034825"/>
            <a:ext cx="1861856" cy="636959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9" name="TextBox 31"/>
          <p:cNvSpPr txBox="1"/>
          <p:nvPr/>
        </p:nvSpPr>
        <p:spPr>
          <a:xfrm>
            <a:off x="1501083" y="2273686"/>
            <a:ext cx="1366353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Front Sensor Input</a:t>
            </a:r>
          </a:p>
        </p:txBody>
      </p:sp>
      <p:sp>
        <p:nvSpPr>
          <p:cNvPr id="170" name="TextBox 32"/>
          <p:cNvSpPr txBox="1"/>
          <p:nvPr/>
        </p:nvSpPr>
        <p:spPr>
          <a:xfrm>
            <a:off x="1329879" y="2956417"/>
            <a:ext cx="1264852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Left Sensor Input</a:t>
            </a:r>
          </a:p>
        </p:txBody>
      </p:sp>
      <p:sp>
        <p:nvSpPr>
          <p:cNvPr id="171" name="TextBox 37"/>
          <p:cNvSpPr txBox="1"/>
          <p:nvPr/>
        </p:nvSpPr>
        <p:spPr>
          <a:xfrm>
            <a:off x="1319391" y="3392206"/>
            <a:ext cx="136642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Right Sensor Input</a:t>
            </a:r>
          </a:p>
        </p:txBody>
      </p:sp>
      <p:sp>
        <p:nvSpPr>
          <p:cNvPr id="172" name="TextBox 38"/>
          <p:cNvSpPr txBox="1"/>
          <p:nvPr/>
        </p:nvSpPr>
        <p:spPr>
          <a:xfrm>
            <a:off x="1332190" y="3934371"/>
            <a:ext cx="132401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Dust Sensor Input</a:t>
            </a:r>
          </a:p>
        </p:txBody>
      </p:sp>
      <p:sp>
        <p:nvSpPr>
          <p:cNvPr id="173" name="직선 화살표 연결선 40"/>
          <p:cNvSpPr/>
          <p:nvPr/>
        </p:nvSpPr>
        <p:spPr>
          <a:xfrm flipV="1">
            <a:off x="3770126" y="4357884"/>
            <a:ext cx="1" cy="915683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4" name="TextBox 41"/>
          <p:cNvSpPr txBox="1"/>
          <p:nvPr/>
        </p:nvSpPr>
        <p:spPr>
          <a:xfrm>
            <a:off x="3804987" y="4776132"/>
            <a:ext cx="37791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Tick</a:t>
            </a:r>
          </a:p>
        </p:txBody>
      </p:sp>
      <p:sp>
        <p:nvSpPr>
          <p:cNvPr id="175" name="TextBox 20"/>
          <p:cNvSpPr txBox="1"/>
          <p:nvPr/>
        </p:nvSpPr>
        <p:spPr>
          <a:xfrm>
            <a:off x="5681893" y="3191513"/>
            <a:ext cx="1501972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Obstacle &amp;</a:t>
            </a:r>
          </a:p>
          <a:p>
            <a:r>
              <a:t>Dust Location</a:t>
            </a:r>
          </a:p>
        </p:txBody>
      </p:sp>
      <p:sp>
        <p:nvSpPr>
          <p:cNvPr id="176" name="직선 연결선 22"/>
          <p:cNvSpPr/>
          <p:nvPr/>
        </p:nvSpPr>
        <p:spPr>
          <a:xfrm>
            <a:off x="5636173" y="3108255"/>
            <a:ext cx="1628973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7" name="직선 연결선 24"/>
          <p:cNvSpPr/>
          <p:nvPr/>
        </p:nvSpPr>
        <p:spPr>
          <a:xfrm>
            <a:off x="5636173" y="3947709"/>
            <a:ext cx="1628973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8" name="직선 화살표 연결선 25"/>
          <p:cNvSpPr/>
          <p:nvPr/>
        </p:nvSpPr>
        <p:spPr>
          <a:xfrm>
            <a:off x="7381029" y="3530705"/>
            <a:ext cx="987974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81" name="타원 26"/>
          <p:cNvGrpSpPr/>
          <p:nvPr/>
        </p:nvGrpSpPr>
        <p:grpSpPr>
          <a:xfrm>
            <a:off x="8369002" y="2715159"/>
            <a:ext cx="1635213" cy="1631093"/>
            <a:chOff x="0" y="0"/>
            <a:chExt cx="1635212" cy="1631092"/>
          </a:xfrm>
        </p:grpSpPr>
        <p:sp>
          <p:nvSpPr>
            <p:cNvPr id="179" name="타원형"/>
            <p:cNvSpPr/>
            <p:nvPr/>
          </p:nvSpPr>
          <p:spPr>
            <a:xfrm>
              <a:off x="-1" y="-1"/>
              <a:ext cx="1635214" cy="1631094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0" name="Cleaner &amp; Motor Control 2"/>
            <p:cNvSpPr txBox="1"/>
            <p:nvPr/>
          </p:nvSpPr>
          <p:spPr>
            <a:xfrm>
              <a:off x="294715" y="350725"/>
              <a:ext cx="1045781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Cleaner &amp; Motor Control 2</a:t>
              </a:r>
            </a:p>
          </p:txBody>
        </p:sp>
      </p:grpSp>
      <p:sp>
        <p:nvSpPr>
          <p:cNvPr id="182" name="직선 화살표 연결선 29"/>
          <p:cNvSpPr/>
          <p:nvPr/>
        </p:nvSpPr>
        <p:spPr>
          <a:xfrm flipV="1">
            <a:off x="9764741" y="2717549"/>
            <a:ext cx="1354703" cy="236479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3" name="TextBox 30"/>
          <p:cNvSpPr txBox="1"/>
          <p:nvPr/>
        </p:nvSpPr>
        <p:spPr>
          <a:xfrm>
            <a:off x="10049933" y="2465261"/>
            <a:ext cx="72263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Direction</a:t>
            </a:r>
          </a:p>
        </p:txBody>
      </p:sp>
      <p:sp>
        <p:nvSpPr>
          <p:cNvPr id="184" name="직선 화살표 연결선 36"/>
          <p:cNvSpPr/>
          <p:nvPr/>
        </p:nvSpPr>
        <p:spPr>
          <a:xfrm>
            <a:off x="9764742" y="4107383"/>
            <a:ext cx="1343329" cy="377908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85" name="TextBox 42"/>
          <p:cNvSpPr txBox="1"/>
          <p:nvPr/>
        </p:nvSpPr>
        <p:spPr>
          <a:xfrm>
            <a:off x="10198865" y="3803067"/>
            <a:ext cx="481154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Clean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타원 6"/>
          <p:cNvGrpSpPr/>
          <p:nvPr/>
        </p:nvGrpSpPr>
        <p:grpSpPr>
          <a:xfrm>
            <a:off x="5813726" y="2072526"/>
            <a:ext cx="1861857" cy="1734840"/>
            <a:chOff x="0" y="0"/>
            <a:chExt cx="1861856" cy="1734839"/>
          </a:xfrm>
        </p:grpSpPr>
        <p:sp>
          <p:nvSpPr>
            <p:cNvPr id="187" name="타원형"/>
            <p:cNvSpPr/>
            <p:nvPr/>
          </p:nvSpPr>
          <p:spPr>
            <a:xfrm>
              <a:off x="-1" y="0"/>
              <a:ext cx="1861858" cy="173484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8" name="Determine Obstacle Location 1.5"/>
            <p:cNvSpPr txBox="1"/>
            <p:nvPr/>
          </p:nvSpPr>
          <p:spPr>
            <a:xfrm>
              <a:off x="327907" y="262899"/>
              <a:ext cx="1206042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Determine Obstacle Location 1.5</a:t>
              </a:r>
            </a:p>
          </p:txBody>
        </p:sp>
      </p:grpSp>
      <p:sp>
        <p:nvSpPr>
          <p:cNvPr id="190" name="TextBox 1"/>
          <p:cNvSpPr txBox="1"/>
          <p:nvPr/>
        </p:nvSpPr>
        <p:spPr>
          <a:xfrm>
            <a:off x="353146" y="283778"/>
            <a:ext cx="320973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/>
            </a:lvl1pPr>
          </a:lstStyle>
          <a:p>
            <a:r>
              <a:t>DFD Level 2</a:t>
            </a:r>
          </a:p>
        </p:txBody>
      </p:sp>
      <p:sp>
        <p:nvSpPr>
          <p:cNvPr id="191" name="직선 화살표 연결선 11"/>
          <p:cNvSpPr/>
          <p:nvPr/>
        </p:nvSpPr>
        <p:spPr>
          <a:xfrm>
            <a:off x="7675581" y="2939945"/>
            <a:ext cx="741562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2" name="직선 화살표 연결선 9"/>
          <p:cNvSpPr/>
          <p:nvPr/>
        </p:nvSpPr>
        <p:spPr>
          <a:xfrm>
            <a:off x="2942172" y="1791077"/>
            <a:ext cx="2973506" cy="715640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3" name="TextBox 31"/>
          <p:cNvSpPr txBox="1"/>
          <p:nvPr/>
        </p:nvSpPr>
        <p:spPr>
          <a:xfrm>
            <a:off x="3669065" y="1516614"/>
            <a:ext cx="140390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Front Obstacle</a:t>
            </a:r>
          </a:p>
        </p:txBody>
      </p:sp>
      <p:sp>
        <p:nvSpPr>
          <p:cNvPr id="194" name="TextBox 2"/>
          <p:cNvSpPr txBox="1"/>
          <p:nvPr/>
        </p:nvSpPr>
        <p:spPr>
          <a:xfrm>
            <a:off x="8462862" y="2731656"/>
            <a:ext cx="1934057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Obstacle Location</a:t>
            </a:r>
          </a:p>
        </p:txBody>
      </p:sp>
      <p:sp>
        <p:nvSpPr>
          <p:cNvPr id="195" name="직선 연결선 3"/>
          <p:cNvSpPr/>
          <p:nvPr/>
        </p:nvSpPr>
        <p:spPr>
          <a:xfrm>
            <a:off x="8503853" y="2658691"/>
            <a:ext cx="186197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6" name="직선 연결선 4"/>
          <p:cNvSpPr/>
          <p:nvPr/>
        </p:nvSpPr>
        <p:spPr>
          <a:xfrm>
            <a:off x="8503853" y="3167970"/>
            <a:ext cx="186197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199" name="타원 18"/>
          <p:cNvGrpSpPr/>
          <p:nvPr/>
        </p:nvGrpSpPr>
        <p:grpSpPr>
          <a:xfrm>
            <a:off x="5813726" y="4227524"/>
            <a:ext cx="1861857" cy="1734841"/>
            <a:chOff x="0" y="0"/>
            <a:chExt cx="1861856" cy="1734839"/>
          </a:xfrm>
        </p:grpSpPr>
        <p:sp>
          <p:nvSpPr>
            <p:cNvPr id="197" name="타원형"/>
            <p:cNvSpPr/>
            <p:nvPr/>
          </p:nvSpPr>
          <p:spPr>
            <a:xfrm>
              <a:off x="-1" y="0"/>
              <a:ext cx="1861858" cy="173484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8" name="Determine Obstacle Location 1.6"/>
            <p:cNvSpPr txBox="1"/>
            <p:nvPr/>
          </p:nvSpPr>
          <p:spPr>
            <a:xfrm>
              <a:off x="327907" y="262899"/>
              <a:ext cx="1206042" cy="1209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Determine Obstacle Location 1.6</a:t>
              </a:r>
            </a:p>
          </p:txBody>
        </p:sp>
      </p:grpSp>
      <p:sp>
        <p:nvSpPr>
          <p:cNvPr id="200" name="직선 화살표 연결선 19"/>
          <p:cNvSpPr/>
          <p:nvPr/>
        </p:nvSpPr>
        <p:spPr>
          <a:xfrm>
            <a:off x="7675581" y="5094944"/>
            <a:ext cx="741562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1" name="TextBox 21"/>
          <p:cNvSpPr txBox="1"/>
          <p:nvPr/>
        </p:nvSpPr>
        <p:spPr>
          <a:xfrm>
            <a:off x="8462862" y="4886655"/>
            <a:ext cx="1628774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Dust Existence</a:t>
            </a:r>
          </a:p>
        </p:txBody>
      </p:sp>
      <p:sp>
        <p:nvSpPr>
          <p:cNvPr id="202" name="직선 연결선 23"/>
          <p:cNvSpPr/>
          <p:nvPr/>
        </p:nvSpPr>
        <p:spPr>
          <a:xfrm>
            <a:off x="8503853" y="4813691"/>
            <a:ext cx="1606061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03" name="직선 연결선 27"/>
          <p:cNvSpPr/>
          <p:nvPr/>
        </p:nvSpPr>
        <p:spPr>
          <a:xfrm>
            <a:off x="8503853" y="5322970"/>
            <a:ext cx="1606061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06" name="타원 39"/>
          <p:cNvGrpSpPr/>
          <p:nvPr/>
        </p:nvGrpSpPr>
        <p:grpSpPr>
          <a:xfrm>
            <a:off x="1654306" y="1157923"/>
            <a:ext cx="1287868" cy="1266309"/>
            <a:chOff x="0" y="0"/>
            <a:chExt cx="1287867" cy="1266307"/>
          </a:xfrm>
        </p:grpSpPr>
        <p:sp>
          <p:nvSpPr>
            <p:cNvPr id="204" name="타원형"/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Front Sensor Interface 1.1"/>
            <p:cNvSpPr txBox="1"/>
            <p:nvPr/>
          </p:nvSpPr>
          <p:spPr>
            <a:xfrm>
              <a:off x="243848" y="155633"/>
              <a:ext cx="800171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Front Sensor Interface 1.1</a:t>
              </a:r>
            </a:p>
          </p:txBody>
        </p:sp>
      </p:grpSp>
      <p:sp>
        <p:nvSpPr>
          <p:cNvPr id="207" name="직선 화살표 연결선 44"/>
          <p:cNvSpPr/>
          <p:nvPr/>
        </p:nvSpPr>
        <p:spPr>
          <a:xfrm>
            <a:off x="624642" y="1791076"/>
            <a:ext cx="1029664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6" name="직선 화살표 연결선 52"/>
          <p:cNvSpPr/>
          <p:nvPr/>
        </p:nvSpPr>
        <p:spPr>
          <a:xfrm>
            <a:off x="2951166" y="2977107"/>
            <a:ext cx="2853872" cy="1128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09" name="TextBox 53"/>
          <p:cNvSpPr txBox="1"/>
          <p:nvPr/>
        </p:nvSpPr>
        <p:spPr>
          <a:xfrm>
            <a:off x="3669065" y="2658691"/>
            <a:ext cx="140390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Left Obstacle</a:t>
            </a:r>
          </a:p>
        </p:txBody>
      </p:sp>
      <p:grpSp>
        <p:nvGrpSpPr>
          <p:cNvPr id="212" name="타원 54"/>
          <p:cNvGrpSpPr/>
          <p:nvPr/>
        </p:nvGrpSpPr>
        <p:grpSpPr>
          <a:xfrm>
            <a:off x="1654306" y="2482644"/>
            <a:ext cx="1287868" cy="1266308"/>
            <a:chOff x="0" y="0"/>
            <a:chExt cx="1287867" cy="1266307"/>
          </a:xfrm>
        </p:grpSpPr>
        <p:sp>
          <p:nvSpPr>
            <p:cNvPr id="210" name="타원형"/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1" name="Left Sensor Interface 1.2"/>
            <p:cNvSpPr txBox="1"/>
            <p:nvPr/>
          </p:nvSpPr>
          <p:spPr>
            <a:xfrm>
              <a:off x="243848" y="155633"/>
              <a:ext cx="800171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Left Sensor Interface 1.2</a:t>
              </a:r>
            </a:p>
          </p:txBody>
        </p:sp>
      </p:grpSp>
      <p:sp>
        <p:nvSpPr>
          <p:cNvPr id="213" name="직선 화살표 연결선 55"/>
          <p:cNvSpPr/>
          <p:nvPr/>
        </p:nvSpPr>
        <p:spPr>
          <a:xfrm>
            <a:off x="624642" y="3115797"/>
            <a:ext cx="1029664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4" name="직선 화살표 연결선 56"/>
          <p:cNvSpPr/>
          <p:nvPr/>
        </p:nvSpPr>
        <p:spPr>
          <a:xfrm flipV="1">
            <a:off x="2974734" y="3428999"/>
            <a:ext cx="2940944" cy="1035593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15" name="TextBox 57"/>
          <p:cNvSpPr txBox="1"/>
          <p:nvPr/>
        </p:nvSpPr>
        <p:spPr>
          <a:xfrm>
            <a:off x="3528086" y="3482201"/>
            <a:ext cx="140390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Right Obstacle</a:t>
            </a:r>
          </a:p>
        </p:txBody>
      </p:sp>
      <p:grpSp>
        <p:nvGrpSpPr>
          <p:cNvPr id="218" name="타원 58"/>
          <p:cNvGrpSpPr/>
          <p:nvPr/>
        </p:nvGrpSpPr>
        <p:grpSpPr>
          <a:xfrm>
            <a:off x="1686866" y="3831437"/>
            <a:ext cx="1287869" cy="1266309"/>
            <a:chOff x="0" y="0"/>
            <a:chExt cx="1287867" cy="1266307"/>
          </a:xfrm>
        </p:grpSpPr>
        <p:sp>
          <p:nvSpPr>
            <p:cNvPr id="216" name="타원형"/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7" name="Right Sensor Interface 1.3"/>
            <p:cNvSpPr txBox="1"/>
            <p:nvPr/>
          </p:nvSpPr>
          <p:spPr>
            <a:xfrm>
              <a:off x="243848" y="155633"/>
              <a:ext cx="800171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Right Sensor Interface 1.3</a:t>
              </a:r>
            </a:p>
          </p:txBody>
        </p:sp>
      </p:grpSp>
      <p:sp>
        <p:nvSpPr>
          <p:cNvPr id="219" name="직선 화살표 연결선 59"/>
          <p:cNvSpPr/>
          <p:nvPr/>
        </p:nvSpPr>
        <p:spPr>
          <a:xfrm>
            <a:off x="657203" y="4464591"/>
            <a:ext cx="1029664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7" name="직선 화살표 연결선 62"/>
          <p:cNvSpPr/>
          <p:nvPr/>
        </p:nvSpPr>
        <p:spPr>
          <a:xfrm>
            <a:off x="2950233" y="5308346"/>
            <a:ext cx="2882125" cy="6741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21" name="TextBox 63"/>
          <p:cNvSpPr txBox="1"/>
          <p:nvPr/>
        </p:nvSpPr>
        <p:spPr>
          <a:xfrm>
            <a:off x="3535827" y="5184469"/>
            <a:ext cx="140390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Dust Existence</a:t>
            </a:r>
          </a:p>
        </p:txBody>
      </p:sp>
      <p:grpSp>
        <p:nvGrpSpPr>
          <p:cNvPr id="224" name="타원 64"/>
          <p:cNvGrpSpPr/>
          <p:nvPr/>
        </p:nvGrpSpPr>
        <p:grpSpPr>
          <a:xfrm>
            <a:off x="1670586" y="5498074"/>
            <a:ext cx="1287869" cy="1266309"/>
            <a:chOff x="0" y="0"/>
            <a:chExt cx="1287867" cy="1266307"/>
          </a:xfrm>
        </p:grpSpPr>
        <p:sp>
          <p:nvSpPr>
            <p:cNvPr id="222" name="타원형"/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23" name="Dust Sensor Interface 1.4"/>
            <p:cNvSpPr txBox="1"/>
            <p:nvPr/>
          </p:nvSpPr>
          <p:spPr>
            <a:xfrm>
              <a:off x="243848" y="155633"/>
              <a:ext cx="800171" cy="955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Dust Sensor Interface 1.4</a:t>
              </a:r>
            </a:p>
          </p:txBody>
        </p:sp>
      </p:grpSp>
      <p:sp>
        <p:nvSpPr>
          <p:cNvPr id="225" name="직선 화살표 연결선 65"/>
          <p:cNvSpPr/>
          <p:nvPr/>
        </p:nvSpPr>
        <p:spPr>
          <a:xfrm>
            <a:off x="640922" y="6131228"/>
            <a:ext cx="1029665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6" name="TextBox 68"/>
          <p:cNvSpPr txBox="1"/>
          <p:nvPr/>
        </p:nvSpPr>
        <p:spPr>
          <a:xfrm>
            <a:off x="220959" y="1396990"/>
            <a:ext cx="140390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Front Sensor Input</a:t>
            </a:r>
          </a:p>
        </p:txBody>
      </p:sp>
      <p:sp>
        <p:nvSpPr>
          <p:cNvPr id="227" name="TextBox 69"/>
          <p:cNvSpPr txBox="1"/>
          <p:nvPr/>
        </p:nvSpPr>
        <p:spPr>
          <a:xfrm>
            <a:off x="202600" y="2719854"/>
            <a:ext cx="140390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Left Sensor Input</a:t>
            </a:r>
          </a:p>
        </p:txBody>
      </p:sp>
      <p:sp>
        <p:nvSpPr>
          <p:cNvPr id="228" name="TextBox 70"/>
          <p:cNvSpPr txBox="1"/>
          <p:nvPr/>
        </p:nvSpPr>
        <p:spPr>
          <a:xfrm>
            <a:off x="243352" y="4061176"/>
            <a:ext cx="140390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Right Sensor Input</a:t>
            </a:r>
          </a:p>
        </p:txBody>
      </p:sp>
      <p:sp>
        <p:nvSpPr>
          <p:cNvPr id="229" name="직선 화살표 연결선 71"/>
          <p:cNvSpPr/>
          <p:nvPr/>
        </p:nvSpPr>
        <p:spPr>
          <a:xfrm>
            <a:off x="850026" y="3467041"/>
            <a:ext cx="992884" cy="96464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0" name="TextBox 74"/>
          <p:cNvSpPr txBox="1"/>
          <p:nvPr/>
        </p:nvSpPr>
        <p:spPr>
          <a:xfrm>
            <a:off x="428882" y="3319212"/>
            <a:ext cx="42408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Tick</a:t>
            </a:r>
          </a:p>
        </p:txBody>
      </p:sp>
      <p:sp>
        <p:nvSpPr>
          <p:cNvPr id="231" name="직선 화살표 연결선 75"/>
          <p:cNvSpPr/>
          <p:nvPr/>
        </p:nvSpPr>
        <p:spPr>
          <a:xfrm>
            <a:off x="898681" y="4842833"/>
            <a:ext cx="992883" cy="96464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2" name="TextBox 76"/>
          <p:cNvSpPr txBox="1"/>
          <p:nvPr/>
        </p:nvSpPr>
        <p:spPr>
          <a:xfrm>
            <a:off x="477535" y="4695004"/>
            <a:ext cx="424080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Tick</a:t>
            </a:r>
          </a:p>
        </p:txBody>
      </p:sp>
      <p:sp>
        <p:nvSpPr>
          <p:cNvPr id="233" name="직선 화살표 연결선 77"/>
          <p:cNvSpPr/>
          <p:nvPr/>
        </p:nvSpPr>
        <p:spPr>
          <a:xfrm flipV="1">
            <a:off x="850027" y="6578936"/>
            <a:ext cx="1009164" cy="111071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34" name="TextBox 78"/>
          <p:cNvSpPr txBox="1"/>
          <p:nvPr/>
        </p:nvSpPr>
        <p:spPr>
          <a:xfrm>
            <a:off x="412601" y="6413007"/>
            <a:ext cx="424081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Tick</a:t>
            </a:r>
          </a:p>
        </p:txBody>
      </p:sp>
      <p:sp>
        <p:nvSpPr>
          <p:cNvPr id="235" name="TextBox 81"/>
          <p:cNvSpPr txBox="1"/>
          <p:nvPr/>
        </p:nvSpPr>
        <p:spPr>
          <a:xfrm>
            <a:off x="260039" y="5743159"/>
            <a:ext cx="1403908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Dust Sensor Input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Box 1"/>
          <p:cNvSpPr txBox="1"/>
          <p:nvPr/>
        </p:nvSpPr>
        <p:spPr>
          <a:xfrm>
            <a:off x="353146" y="283778"/>
            <a:ext cx="3209738" cy="7645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4400"/>
            </a:lvl1pPr>
          </a:lstStyle>
          <a:p>
            <a:r>
              <a:t>DFD Level 2</a:t>
            </a:r>
          </a:p>
        </p:txBody>
      </p:sp>
      <p:sp>
        <p:nvSpPr>
          <p:cNvPr id="240" name="TextBox 2"/>
          <p:cNvSpPr txBox="1"/>
          <p:nvPr/>
        </p:nvSpPr>
        <p:spPr>
          <a:xfrm>
            <a:off x="721993" y="2439995"/>
            <a:ext cx="1934058" cy="3708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r>
              <a:t>Obstacle Location</a:t>
            </a:r>
          </a:p>
        </p:txBody>
      </p:sp>
      <p:sp>
        <p:nvSpPr>
          <p:cNvPr id="241" name="직선 연결선 3"/>
          <p:cNvSpPr/>
          <p:nvPr/>
        </p:nvSpPr>
        <p:spPr>
          <a:xfrm>
            <a:off x="762985" y="2367029"/>
            <a:ext cx="186197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2" name="직선 연결선 4"/>
          <p:cNvSpPr/>
          <p:nvPr/>
        </p:nvSpPr>
        <p:spPr>
          <a:xfrm>
            <a:off x="762985" y="2876308"/>
            <a:ext cx="186197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3" name="TextBox 21"/>
          <p:cNvSpPr txBox="1"/>
          <p:nvPr/>
        </p:nvSpPr>
        <p:spPr>
          <a:xfrm>
            <a:off x="977907" y="4610349"/>
            <a:ext cx="1601333" cy="650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r>
              <a:t>Dust Existence</a:t>
            </a:r>
          </a:p>
        </p:txBody>
      </p:sp>
      <p:sp>
        <p:nvSpPr>
          <p:cNvPr id="244" name="직선 연결선 23"/>
          <p:cNvSpPr/>
          <p:nvPr/>
        </p:nvSpPr>
        <p:spPr>
          <a:xfrm>
            <a:off x="1018899" y="4537385"/>
            <a:ext cx="1606061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45" name="직선 연결선 27"/>
          <p:cNvSpPr/>
          <p:nvPr/>
        </p:nvSpPr>
        <p:spPr>
          <a:xfrm>
            <a:off x="1018899" y="5046664"/>
            <a:ext cx="1606061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grpSp>
        <p:nvGrpSpPr>
          <p:cNvPr id="248" name="타원 5"/>
          <p:cNvGrpSpPr/>
          <p:nvPr/>
        </p:nvGrpSpPr>
        <p:grpSpPr>
          <a:xfrm>
            <a:off x="3496195" y="2925808"/>
            <a:ext cx="1861857" cy="1734840"/>
            <a:chOff x="0" y="0"/>
            <a:chExt cx="1861856" cy="1734839"/>
          </a:xfrm>
        </p:grpSpPr>
        <p:sp>
          <p:nvSpPr>
            <p:cNvPr id="246" name="타원형"/>
            <p:cNvSpPr/>
            <p:nvPr/>
          </p:nvSpPr>
          <p:spPr>
            <a:xfrm>
              <a:off x="-1" y="0"/>
              <a:ext cx="1861858" cy="173484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7" name="Main Control 2.1"/>
            <p:cNvSpPr txBox="1"/>
            <p:nvPr/>
          </p:nvSpPr>
          <p:spPr>
            <a:xfrm>
              <a:off x="327907" y="402599"/>
              <a:ext cx="1206042" cy="929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Main Control 2.1</a:t>
              </a:r>
            </a:p>
          </p:txBody>
        </p:sp>
      </p:grpSp>
      <p:grpSp>
        <p:nvGrpSpPr>
          <p:cNvPr id="251" name="타원 7"/>
          <p:cNvGrpSpPr/>
          <p:nvPr/>
        </p:nvGrpSpPr>
        <p:grpSpPr>
          <a:xfrm>
            <a:off x="6712036" y="1991506"/>
            <a:ext cx="1287869" cy="1266309"/>
            <a:chOff x="0" y="0"/>
            <a:chExt cx="1287867" cy="1266307"/>
          </a:xfrm>
        </p:grpSpPr>
        <p:sp>
          <p:nvSpPr>
            <p:cNvPr id="249" name="타원형"/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0" name="Motor Interface 2.2"/>
            <p:cNvSpPr txBox="1"/>
            <p:nvPr/>
          </p:nvSpPr>
          <p:spPr>
            <a:xfrm>
              <a:off x="243848" y="263583"/>
              <a:ext cx="800171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Motor Interface 2.2</a:t>
              </a:r>
            </a:p>
          </p:txBody>
        </p:sp>
      </p:grpSp>
      <p:grpSp>
        <p:nvGrpSpPr>
          <p:cNvPr id="254" name="타원 8"/>
          <p:cNvGrpSpPr/>
          <p:nvPr/>
        </p:nvGrpSpPr>
        <p:grpSpPr>
          <a:xfrm>
            <a:off x="6712036" y="4161861"/>
            <a:ext cx="1287869" cy="1266309"/>
            <a:chOff x="0" y="0"/>
            <a:chExt cx="1287867" cy="1266307"/>
          </a:xfrm>
        </p:grpSpPr>
        <p:sp>
          <p:nvSpPr>
            <p:cNvPr id="252" name="타원형"/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1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3" name="Cleaner Interface 2.3"/>
            <p:cNvSpPr txBox="1"/>
            <p:nvPr/>
          </p:nvSpPr>
          <p:spPr>
            <a:xfrm>
              <a:off x="243848" y="263583"/>
              <a:ext cx="800171" cy="7391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ctr">
              <a:spAutoFit/>
            </a:bodyPr>
            <a:lstStyle>
              <a:lvl1pPr algn="ctr">
                <a:defRPr sz="1400">
                  <a:solidFill>
                    <a:srgbClr val="FFFFFF"/>
                  </a:solidFill>
                </a:defRPr>
              </a:lvl1pPr>
            </a:lstStyle>
            <a:p>
              <a:r>
                <a:t>Cleaner Interface 2.3</a:t>
              </a:r>
            </a:p>
          </p:txBody>
        </p:sp>
      </p:grpSp>
      <p:sp>
        <p:nvSpPr>
          <p:cNvPr id="267" name="직선 화살표 연결선 10"/>
          <p:cNvSpPr/>
          <p:nvPr/>
        </p:nvSpPr>
        <p:spPr>
          <a:xfrm>
            <a:off x="2123765" y="2810835"/>
            <a:ext cx="1448037" cy="6175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8" name="직선 화살표 연결선 14"/>
          <p:cNvSpPr/>
          <p:nvPr/>
        </p:nvSpPr>
        <p:spPr>
          <a:xfrm>
            <a:off x="2532438" y="4161440"/>
            <a:ext cx="1040901" cy="44891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57" name="직선 화살표 연결선 25"/>
          <p:cNvSpPr/>
          <p:nvPr/>
        </p:nvSpPr>
        <p:spPr>
          <a:xfrm flipV="1">
            <a:off x="4427123" y="4660647"/>
            <a:ext cx="1" cy="943995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58" name="TextBox 26"/>
          <p:cNvSpPr txBox="1"/>
          <p:nvPr/>
        </p:nvSpPr>
        <p:spPr>
          <a:xfrm>
            <a:off x="4547602" y="5078891"/>
            <a:ext cx="364135" cy="447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Tick</a:t>
            </a:r>
          </a:p>
        </p:txBody>
      </p:sp>
      <p:sp>
        <p:nvSpPr>
          <p:cNvPr id="269" name="직선 화살표 연결선 30"/>
          <p:cNvSpPr/>
          <p:nvPr/>
        </p:nvSpPr>
        <p:spPr>
          <a:xfrm>
            <a:off x="5292074" y="2866277"/>
            <a:ext cx="1458320" cy="58184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70" name="직선 화살표 연결선 34"/>
          <p:cNvSpPr/>
          <p:nvPr/>
        </p:nvSpPr>
        <p:spPr>
          <a:xfrm>
            <a:off x="5310464" y="4095367"/>
            <a:ext cx="1428311" cy="4885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endParaRPr/>
          </a:p>
        </p:txBody>
      </p:sp>
      <p:sp>
        <p:nvSpPr>
          <p:cNvPr id="261" name="TextBox 37"/>
          <p:cNvSpPr txBox="1"/>
          <p:nvPr/>
        </p:nvSpPr>
        <p:spPr>
          <a:xfrm>
            <a:off x="5196759" y="2444380"/>
            <a:ext cx="140390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Motor Command</a:t>
            </a:r>
          </a:p>
        </p:txBody>
      </p:sp>
      <p:sp>
        <p:nvSpPr>
          <p:cNvPr id="262" name="TextBox 38"/>
          <p:cNvSpPr txBox="1"/>
          <p:nvPr/>
        </p:nvSpPr>
        <p:spPr>
          <a:xfrm>
            <a:off x="5428086" y="4207531"/>
            <a:ext cx="1403907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Cleaner Command</a:t>
            </a:r>
          </a:p>
        </p:txBody>
      </p:sp>
      <p:sp>
        <p:nvSpPr>
          <p:cNvPr id="263" name="직선 화살표 연결선 40"/>
          <p:cNvSpPr/>
          <p:nvPr/>
        </p:nvSpPr>
        <p:spPr>
          <a:xfrm flipV="1">
            <a:off x="7999904" y="2245780"/>
            <a:ext cx="1112885" cy="37888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4" name="TextBox 42"/>
          <p:cNvSpPr txBox="1"/>
          <p:nvPr/>
        </p:nvSpPr>
        <p:spPr>
          <a:xfrm>
            <a:off x="8045622" y="2090030"/>
            <a:ext cx="75840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Direction</a:t>
            </a:r>
          </a:p>
        </p:txBody>
      </p:sp>
      <p:sp>
        <p:nvSpPr>
          <p:cNvPr id="265" name="직선 화살표 연결선 43"/>
          <p:cNvSpPr/>
          <p:nvPr/>
        </p:nvSpPr>
        <p:spPr>
          <a:xfrm>
            <a:off x="7999902" y="4795015"/>
            <a:ext cx="1246574" cy="36819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66" name="TextBox 45"/>
          <p:cNvSpPr txBox="1"/>
          <p:nvPr/>
        </p:nvSpPr>
        <p:spPr>
          <a:xfrm>
            <a:off x="8243986" y="4546086"/>
            <a:ext cx="758406" cy="269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Clean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TextBox 1"/>
          <p:cNvSpPr txBox="1"/>
          <p:nvPr/>
        </p:nvSpPr>
        <p:spPr>
          <a:xfrm>
            <a:off x="353146" y="217103"/>
            <a:ext cx="3209738" cy="76454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>
            <a:lvl1pPr>
              <a:defRPr sz="4400"/>
            </a:lvl1pPr>
          </a:lstStyle>
          <a:p>
            <a:pPr lvl="0">
              <a:defRPr/>
            </a:pPr>
            <a:r>
              <a:rPr lang="ko-KR" altLang="en-US" dirty="0"/>
              <a:t>DFD </a:t>
            </a:r>
            <a:r>
              <a:rPr lang="ko-KR" altLang="en-US" dirty="0" err="1"/>
              <a:t>Level</a:t>
            </a:r>
            <a:r>
              <a:rPr lang="ko-KR" altLang="en-US" dirty="0"/>
              <a:t> 3</a:t>
            </a:r>
          </a:p>
        </p:txBody>
      </p:sp>
      <p:sp>
        <p:nvSpPr>
          <p:cNvPr id="273" name="TextBox 2"/>
          <p:cNvSpPr txBox="1"/>
          <p:nvPr/>
        </p:nvSpPr>
        <p:spPr>
          <a:xfrm>
            <a:off x="796606" y="2350512"/>
            <a:ext cx="1934058" cy="65024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lvl="0">
              <a:defRPr/>
            </a:pPr>
            <a:r>
              <a:rPr lang="ko-KR" altLang="en-US"/>
              <a:t>Obstacle Location</a:t>
            </a:r>
          </a:p>
          <a:p>
            <a:pPr lvl="0">
              <a:defRPr/>
            </a:pPr>
            <a:r>
              <a:rPr lang="ko-KR" altLang="en-US"/>
              <a:t>F / L / R</a:t>
            </a:r>
          </a:p>
        </p:txBody>
      </p:sp>
      <p:sp>
        <p:nvSpPr>
          <p:cNvPr id="274" name="직선 연결선 3"/>
          <p:cNvSpPr/>
          <p:nvPr/>
        </p:nvSpPr>
        <p:spPr>
          <a:xfrm>
            <a:off x="762985" y="2300354"/>
            <a:ext cx="186197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275" name="직선 연결선 4"/>
          <p:cNvSpPr/>
          <p:nvPr/>
        </p:nvSpPr>
        <p:spPr>
          <a:xfrm>
            <a:off x="762985" y="3019650"/>
            <a:ext cx="1861975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276" name="TextBox 21"/>
          <p:cNvSpPr txBox="1"/>
          <p:nvPr/>
        </p:nvSpPr>
        <p:spPr>
          <a:xfrm>
            <a:off x="977907" y="4543674"/>
            <a:ext cx="1601333" cy="650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/>
          <a:p>
            <a:pPr lvl="0">
              <a:defRPr/>
            </a:pPr>
            <a:r>
              <a:rPr lang="ko-KR" altLang="en-US"/>
              <a:t>Dust Existence</a:t>
            </a:r>
          </a:p>
        </p:txBody>
      </p:sp>
      <p:sp>
        <p:nvSpPr>
          <p:cNvPr id="277" name="직선 연결선 23"/>
          <p:cNvSpPr/>
          <p:nvPr/>
        </p:nvSpPr>
        <p:spPr>
          <a:xfrm>
            <a:off x="1018899" y="4470710"/>
            <a:ext cx="1606061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278" name="직선 연결선 27"/>
          <p:cNvSpPr/>
          <p:nvPr/>
        </p:nvSpPr>
        <p:spPr>
          <a:xfrm>
            <a:off x="1018899" y="4979989"/>
            <a:ext cx="1606061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grpSp>
        <p:nvGrpSpPr>
          <p:cNvPr id="281" name="타원 5"/>
          <p:cNvGrpSpPr/>
          <p:nvPr/>
        </p:nvGrpSpPr>
        <p:grpSpPr>
          <a:xfrm>
            <a:off x="3496195" y="2859133"/>
            <a:ext cx="1861857" cy="1734840"/>
            <a:chOff x="0" y="0"/>
            <a:chExt cx="1861856" cy="1734839"/>
          </a:xfrm>
        </p:grpSpPr>
        <p:sp>
          <p:nvSpPr>
            <p:cNvPr id="279" name="타원형"/>
            <p:cNvSpPr/>
            <p:nvPr/>
          </p:nvSpPr>
          <p:spPr>
            <a:xfrm>
              <a:off x="-1" y="0"/>
              <a:ext cx="1861858" cy="1734840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92937"/>
              </a:solidFill>
              <a:prstDash val="dash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0" name="Main Control 2.1"/>
            <p:cNvSpPr txBox="1"/>
            <p:nvPr/>
          </p:nvSpPr>
          <p:spPr>
            <a:xfrm>
              <a:off x="337432" y="402599"/>
              <a:ext cx="1186992" cy="9296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Main Control 2.1</a:t>
              </a:r>
            </a:p>
          </p:txBody>
        </p:sp>
      </p:grpSp>
      <p:sp>
        <p:nvSpPr>
          <p:cNvPr id="349" name="직선 화살표 연결선 10"/>
          <p:cNvSpPr/>
          <p:nvPr/>
        </p:nvSpPr>
        <p:spPr>
          <a:xfrm>
            <a:off x="2587630" y="3000752"/>
            <a:ext cx="964290" cy="3804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50" name="직선 화살표 연결선 14"/>
          <p:cNvSpPr/>
          <p:nvPr/>
        </p:nvSpPr>
        <p:spPr>
          <a:xfrm>
            <a:off x="2532438" y="4098568"/>
            <a:ext cx="1032084" cy="4451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284" name="직선 화살표 연결선 25"/>
          <p:cNvSpPr/>
          <p:nvPr/>
        </p:nvSpPr>
        <p:spPr>
          <a:xfrm>
            <a:off x="3768857" y="1824763"/>
            <a:ext cx="658267" cy="1034371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285" name="TextBox 26"/>
          <p:cNvSpPr txBox="1"/>
          <p:nvPr/>
        </p:nvSpPr>
        <p:spPr>
          <a:xfrm>
            <a:off x="3242628" y="1691612"/>
            <a:ext cx="364135" cy="4470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Tick</a:t>
            </a:r>
          </a:p>
        </p:txBody>
      </p:sp>
      <p:sp>
        <p:nvSpPr>
          <p:cNvPr id="286" name="직선 화살표 연결선 18"/>
          <p:cNvSpPr/>
          <p:nvPr/>
        </p:nvSpPr>
        <p:spPr>
          <a:xfrm flipV="1">
            <a:off x="5085388" y="1446334"/>
            <a:ext cx="3161225" cy="1666861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287" name="직선 화살표 연결선 22"/>
          <p:cNvSpPr/>
          <p:nvPr/>
        </p:nvSpPr>
        <p:spPr>
          <a:xfrm flipV="1">
            <a:off x="5326050" y="1769671"/>
            <a:ext cx="3109168" cy="1592655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grpSp>
        <p:nvGrpSpPr>
          <p:cNvPr id="290" name="타원 24"/>
          <p:cNvGrpSpPr/>
          <p:nvPr/>
        </p:nvGrpSpPr>
        <p:grpSpPr>
          <a:xfrm>
            <a:off x="8246612" y="688810"/>
            <a:ext cx="1287870" cy="1266309"/>
            <a:chOff x="0" y="0"/>
            <a:chExt cx="1287868" cy="1266308"/>
          </a:xfrm>
        </p:grpSpPr>
        <p:sp>
          <p:nvSpPr>
            <p:cNvPr id="288" name="타원형"/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9" name="Move Forward 2.1.2"/>
            <p:cNvSpPr txBox="1"/>
            <p:nvPr/>
          </p:nvSpPr>
          <p:spPr>
            <a:xfrm>
              <a:off x="243848" y="284645"/>
              <a:ext cx="800170" cy="681987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Move Forward 2.1.</a:t>
              </a:r>
              <a:r>
                <a:rPr lang="en-US" altLang="ko-KR"/>
                <a:t>1</a:t>
              </a:r>
            </a:p>
          </p:txBody>
        </p:sp>
      </p:grpSp>
      <p:grpSp>
        <p:nvGrpSpPr>
          <p:cNvPr id="293" name="타원 29"/>
          <p:cNvGrpSpPr/>
          <p:nvPr/>
        </p:nvGrpSpPr>
        <p:grpSpPr>
          <a:xfrm>
            <a:off x="8246612" y="2013530"/>
            <a:ext cx="1287870" cy="1266310"/>
            <a:chOff x="0" y="0"/>
            <a:chExt cx="1287868" cy="1266308"/>
          </a:xfrm>
        </p:grpSpPr>
        <p:sp>
          <p:nvSpPr>
            <p:cNvPr id="291" name="타원형"/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2" name="Turn Left 2.1.3"/>
            <p:cNvSpPr txBox="1"/>
            <p:nvPr/>
          </p:nvSpPr>
          <p:spPr>
            <a:xfrm>
              <a:off x="243848" y="388675"/>
              <a:ext cx="800170" cy="493398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Turn Left 2.1.</a:t>
              </a:r>
              <a:r>
                <a:rPr lang="en-US" altLang="ko-KR"/>
                <a:t>2</a:t>
              </a:r>
            </a:p>
          </p:txBody>
        </p:sp>
      </p:grpSp>
      <p:grpSp>
        <p:nvGrpSpPr>
          <p:cNvPr id="296" name="타원 32"/>
          <p:cNvGrpSpPr/>
          <p:nvPr/>
        </p:nvGrpSpPr>
        <p:grpSpPr>
          <a:xfrm>
            <a:off x="8279174" y="3362325"/>
            <a:ext cx="1287870" cy="1266309"/>
            <a:chOff x="0" y="0"/>
            <a:chExt cx="1287868" cy="1266308"/>
          </a:xfrm>
        </p:grpSpPr>
        <p:sp>
          <p:nvSpPr>
            <p:cNvPr id="294" name="타원형"/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5" name="Turn Right 2.1.4"/>
            <p:cNvSpPr txBox="1"/>
            <p:nvPr/>
          </p:nvSpPr>
          <p:spPr>
            <a:xfrm>
              <a:off x="243847" y="297180"/>
              <a:ext cx="800170" cy="681987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Turn Right 2.1.</a:t>
              </a:r>
              <a:r>
                <a:rPr lang="en-US" altLang="ko-KR"/>
                <a:t>3</a:t>
              </a:r>
            </a:p>
          </p:txBody>
        </p:sp>
      </p:grpSp>
      <p:grpSp>
        <p:nvGrpSpPr>
          <p:cNvPr id="299" name="타원 35"/>
          <p:cNvGrpSpPr/>
          <p:nvPr/>
        </p:nvGrpSpPr>
        <p:grpSpPr>
          <a:xfrm>
            <a:off x="8262894" y="5028960"/>
            <a:ext cx="1287870" cy="1266310"/>
            <a:chOff x="0" y="0"/>
            <a:chExt cx="1287868" cy="1266308"/>
          </a:xfrm>
        </p:grpSpPr>
        <p:sp>
          <p:nvSpPr>
            <p:cNvPr id="297" name="타원형"/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98" name="Move Backward 2.1.5"/>
            <p:cNvSpPr txBox="1"/>
            <p:nvPr/>
          </p:nvSpPr>
          <p:spPr>
            <a:xfrm>
              <a:off x="108742" y="287895"/>
              <a:ext cx="935276" cy="681986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Move Backward 2.1.</a:t>
              </a:r>
              <a:r>
                <a:rPr lang="en-US" altLang="ko-KR"/>
                <a:t>4</a:t>
              </a:r>
            </a:p>
          </p:txBody>
        </p:sp>
      </p:grpSp>
      <p:sp>
        <p:nvSpPr>
          <p:cNvPr id="300" name="TextBox 55"/>
          <p:cNvSpPr txBox="1"/>
          <p:nvPr/>
        </p:nvSpPr>
        <p:spPr>
          <a:xfrm rot="20151380">
            <a:off x="6872200" y="2097894"/>
            <a:ext cx="642016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Disable</a:t>
            </a:r>
          </a:p>
        </p:txBody>
      </p:sp>
      <p:sp>
        <p:nvSpPr>
          <p:cNvPr id="301" name="TextBox 57"/>
          <p:cNvSpPr txBox="1"/>
          <p:nvPr/>
        </p:nvSpPr>
        <p:spPr>
          <a:xfrm>
            <a:off x="9748623" y="986545"/>
            <a:ext cx="1309576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Motor Command</a:t>
            </a:r>
          </a:p>
        </p:txBody>
      </p:sp>
      <p:sp>
        <p:nvSpPr>
          <p:cNvPr id="351" name="직선 화살표 연결선 58"/>
          <p:cNvSpPr/>
          <p:nvPr/>
        </p:nvSpPr>
        <p:spPr>
          <a:xfrm>
            <a:off x="5346708" y="2800202"/>
            <a:ext cx="2909303" cy="7038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03" name="TextBox 61"/>
          <p:cNvSpPr txBox="1"/>
          <p:nvPr/>
        </p:nvSpPr>
        <p:spPr>
          <a:xfrm>
            <a:off x="6478899" y="2793347"/>
            <a:ext cx="642016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Trigger</a:t>
            </a:r>
          </a:p>
        </p:txBody>
      </p:sp>
      <p:sp>
        <p:nvSpPr>
          <p:cNvPr id="304" name="직선 화살표 연결선 62"/>
          <p:cNvSpPr/>
          <p:nvPr/>
        </p:nvSpPr>
        <p:spPr>
          <a:xfrm flipV="1">
            <a:off x="7219907" y="3094391"/>
            <a:ext cx="1215311" cy="277231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05" name="TextBox 66"/>
          <p:cNvSpPr txBox="1"/>
          <p:nvPr/>
        </p:nvSpPr>
        <p:spPr>
          <a:xfrm>
            <a:off x="6810052" y="3282539"/>
            <a:ext cx="364135" cy="4470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Tick</a:t>
            </a:r>
          </a:p>
        </p:txBody>
      </p:sp>
      <p:sp>
        <p:nvSpPr>
          <p:cNvPr id="306" name="직선 화살표 연결선 67"/>
          <p:cNvSpPr/>
          <p:nvPr/>
        </p:nvSpPr>
        <p:spPr>
          <a:xfrm flipV="1">
            <a:off x="7505607" y="4443186"/>
            <a:ext cx="962172" cy="185447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07" name="직선 화살표 연결선 70"/>
          <p:cNvSpPr/>
          <p:nvPr/>
        </p:nvSpPr>
        <p:spPr>
          <a:xfrm flipV="1">
            <a:off x="5350352" y="3995478"/>
            <a:ext cx="2928823" cy="95382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08" name="TextBox 74"/>
          <p:cNvSpPr txBox="1"/>
          <p:nvPr/>
        </p:nvSpPr>
        <p:spPr>
          <a:xfrm>
            <a:off x="6497604" y="3750948"/>
            <a:ext cx="642016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Trigger</a:t>
            </a:r>
          </a:p>
        </p:txBody>
      </p:sp>
      <p:sp>
        <p:nvSpPr>
          <p:cNvPr id="309" name="TextBox 75"/>
          <p:cNvSpPr txBox="1"/>
          <p:nvPr/>
        </p:nvSpPr>
        <p:spPr>
          <a:xfrm>
            <a:off x="7634066" y="4236608"/>
            <a:ext cx="364135" cy="4470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Tick</a:t>
            </a:r>
          </a:p>
        </p:txBody>
      </p:sp>
      <p:sp>
        <p:nvSpPr>
          <p:cNvPr id="310" name="직선 화살표 연결선 76"/>
          <p:cNvSpPr/>
          <p:nvPr/>
        </p:nvSpPr>
        <p:spPr>
          <a:xfrm>
            <a:off x="9534480" y="1321963"/>
            <a:ext cx="1737866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11" name="TextBox 79"/>
          <p:cNvSpPr txBox="1"/>
          <p:nvPr/>
        </p:nvSpPr>
        <p:spPr>
          <a:xfrm rot="20332080">
            <a:off x="6073699" y="2064735"/>
            <a:ext cx="642016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Enable</a:t>
            </a:r>
          </a:p>
        </p:txBody>
      </p:sp>
      <p:sp>
        <p:nvSpPr>
          <p:cNvPr id="312" name="TextBox 80"/>
          <p:cNvSpPr txBox="1"/>
          <p:nvPr/>
        </p:nvSpPr>
        <p:spPr>
          <a:xfrm>
            <a:off x="9729339" y="2364668"/>
            <a:ext cx="1309576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Motor Command</a:t>
            </a:r>
          </a:p>
        </p:txBody>
      </p:sp>
      <p:sp>
        <p:nvSpPr>
          <p:cNvPr id="313" name="직선 화살표 연결선 81"/>
          <p:cNvSpPr/>
          <p:nvPr/>
        </p:nvSpPr>
        <p:spPr>
          <a:xfrm>
            <a:off x="9515195" y="2700086"/>
            <a:ext cx="1737866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14" name="TextBox 82"/>
          <p:cNvSpPr txBox="1"/>
          <p:nvPr/>
        </p:nvSpPr>
        <p:spPr>
          <a:xfrm>
            <a:off x="9764903" y="3660059"/>
            <a:ext cx="1309577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Motor Command</a:t>
            </a:r>
          </a:p>
        </p:txBody>
      </p:sp>
      <p:sp>
        <p:nvSpPr>
          <p:cNvPr id="315" name="직선 화살표 연결선 83"/>
          <p:cNvSpPr/>
          <p:nvPr/>
        </p:nvSpPr>
        <p:spPr>
          <a:xfrm>
            <a:off x="9550759" y="3995478"/>
            <a:ext cx="1737866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16" name="TextBox 84"/>
          <p:cNvSpPr txBox="1"/>
          <p:nvPr/>
        </p:nvSpPr>
        <p:spPr>
          <a:xfrm>
            <a:off x="9764903" y="5367185"/>
            <a:ext cx="1309577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Motor Command</a:t>
            </a:r>
          </a:p>
        </p:txBody>
      </p:sp>
      <p:sp>
        <p:nvSpPr>
          <p:cNvPr id="317" name="직선 화살표 연결선 85"/>
          <p:cNvSpPr/>
          <p:nvPr/>
        </p:nvSpPr>
        <p:spPr>
          <a:xfrm>
            <a:off x="9550759" y="5702603"/>
            <a:ext cx="1737866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grpSp>
        <p:nvGrpSpPr>
          <p:cNvPr id="320" name="타원 89"/>
          <p:cNvGrpSpPr/>
          <p:nvPr/>
        </p:nvGrpSpPr>
        <p:grpSpPr>
          <a:xfrm>
            <a:off x="1749460" y="5265105"/>
            <a:ext cx="1287870" cy="1266310"/>
            <a:chOff x="0" y="0"/>
            <a:chExt cx="1287868" cy="1266308"/>
          </a:xfrm>
        </p:grpSpPr>
        <p:sp>
          <p:nvSpPr>
            <p:cNvPr id="318" name="타원형"/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19" name="Turn On…"/>
            <p:cNvSpPr txBox="1"/>
            <p:nvPr/>
          </p:nvSpPr>
          <p:spPr>
            <a:xfrm>
              <a:off x="243847" y="386494"/>
              <a:ext cx="800170" cy="495579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/>
            <a:p>
              <a:pPr lvl="0" algn="ctr">
                <a:defRPr sz="1300">
                  <a:solidFill>
                    <a:srgbClr val="FFFFFF"/>
                  </a:solidFill>
                </a:defRPr>
              </a:pPr>
              <a:r>
                <a:rPr lang="ko-KR" altLang="en-US"/>
                <a:t>Turn On</a:t>
              </a:r>
            </a:p>
            <a:p>
              <a:pPr lvl="0" algn="ctr">
                <a:defRPr sz="1300">
                  <a:solidFill>
                    <a:srgbClr val="FFFFFF"/>
                  </a:solidFill>
                </a:defRPr>
              </a:pPr>
              <a:r>
                <a:rPr lang="ko-KR" altLang="en-US"/>
                <a:t>2.1.</a:t>
              </a:r>
              <a:r>
                <a:rPr lang="en-US" altLang="ko-KR"/>
                <a:t>5</a:t>
              </a:r>
            </a:p>
          </p:txBody>
        </p:sp>
      </p:grpSp>
      <p:grpSp>
        <p:nvGrpSpPr>
          <p:cNvPr id="323" name="타원 90"/>
          <p:cNvGrpSpPr/>
          <p:nvPr/>
        </p:nvGrpSpPr>
        <p:grpSpPr>
          <a:xfrm>
            <a:off x="3262326" y="5265103"/>
            <a:ext cx="1287870" cy="1266310"/>
            <a:chOff x="0" y="0"/>
            <a:chExt cx="1287868" cy="1266308"/>
          </a:xfrm>
        </p:grpSpPr>
        <p:sp>
          <p:nvSpPr>
            <p:cNvPr id="321" name="타원형"/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2" name="Turn Off 2.1.7"/>
            <p:cNvSpPr txBox="1"/>
            <p:nvPr/>
          </p:nvSpPr>
          <p:spPr>
            <a:xfrm>
              <a:off x="243847" y="386496"/>
              <a:ext cx="800171" cy="495577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Turn Off 2.1.</a:t>
              </a:r>
              <a:r>
                <a:rPr lang="en-US" altLang="ko-KR"/>
                <a:t>6</a:t>
              </a:r>
            </a:p>
          </p:txBody>
        </p:sp>
      </p:grpSp>
      <p:sp>
        <p:nvSpPr>
          <p:cNvPr id="324" name="직선 화살표 연결선 99"/>
          <p:cNvSpPr/>
          <p:nvPr/>
        </p:nvSpPr>
        <p:spPr>
          <a:xfrm flipH="1">
            <a:off x="2551200" y="4522344"/>
            <a:ext cx="1446761" cy="73867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25" name="직선 화살표 연결선 106"/>
          <p:cNvSpPr/>
          <p:nvPr/>
        </p:nvSpPr>
        <p:spPr>
          <a:xfrm flipH="1">
            <a:off x="3944396" y="4584357"/>
            <a:ext cx="444044" cy="689687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grpSp>
        <p:nvGrpSpPr>
          <p:cNvPr id="328" name="타원 111"/>
          <p:cNvGrpSpPr/>
          <p:nvPr/>
        </p:nvGrpSpPr>
        <p:grpSpPr>
          <a:xfrm>
            <a:off x="4779297" y="5265103"/>
            <a:ext cx="1287870" cy="1266310"/>
            <a:chOff x="0" y="0"/>
            <a:chExt cx="1287868" cy="1266308"/>
          </a:xfrm>
        </p:grpSpPr>
        <p:sp>
          <p:nvSpPr>
            <p:cNvPr id="326" name="타원형"/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27" name="Power Up 2.1.8"/>
            <p:cNvSpPr txBox="1"/>
            <p:nvPr/>
          </p:nvSpPr>
          <p:spPr>
            <a:xfrm>
              <a:off x="243847" y="386496"/>
              <a:ext cx="800171" cy="495577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 dirty="0"/>
                <a:t>Power </a:t>
              </a:r>
              <a:r>
                <a:rPr lang="ko-KR" altLang="en-US" dirty="0" err="1"/>
                <a:t>Up</a:t>
              </a:r>
              <a:r>
                <a:rPr lang="ko-KR" altLang="en-US" dirty="0"/>
                <a:t> 2.1.</a:t>
              </a:r>
              <a:r>
                <a:rPr lang="en-US" altLang="ko-KR" dirty="0"/>
                <a:t>7</a:t>
              </a:r>
            </a:p>
          </p:txBody>
        </p:sp>
      </p:grpSp>
      <p:sp>
        <p:nvSpPr>
          <p:cNvPr id="329" name="직선 화살표 연결선 116"/>
          <p:cNvSpPr/>
          <p:nvPr/>
        </p:nvSpPr>
        <p:spPr>
          <a:xfrm>
            <a:off x="4947010" y="4481531"/>
            <a:ext cx="301553" cy="792513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30" name="TextBox 128"/>
          <p:cNvSpPr txBox="1"/>
          <p:nvPr/>
        </p:nvSpPr>
        <p:spPr>
          <a:xfrm rot="19142842">
            <a:off x="2953621" y="4528979"/>
            <a:ext cx="642016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 dirty="0" err="1"/>
              <a:t>Trigger</a:t>
            </a:r>
            <a:endParaRPr lang="ko-KR" altLang="en-US" dirty="0"/>
          </a:p>
        </p:txBody>
      </p:sp>
      <p:sp>
        <p:nvSpPr>
          <p:cNvPr id="331" name="TextBox 129"/>
          <p:cNvSpPr txBox="1"/>
          <p:nvPr/>
        </p:nvSpPr>
        <p:spPr>
          <a:xfrm>
            <a:off x="4489078" y="4687750"/>
            <a:ext cx="642016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 dirty="0" err="1"/>
              <a:t>Trigger</a:t>
            </a:r>
            <a:endParaRPr lang="ko-KR" altLang="en-US" dirty="0"/>
          </a:p>
        </p:txBody>
      </p:sp>
      <p:sp>
        <p:nvSpPr>
          <p:cNvPr id="332" name="TextBox 130"/>
          <p:cNvSpPr txBox="1"/>
          <p:nvPr/>
        </p:nvSpPr>
        <p:spPr>
          <a:xfrm>
            <a:off x="3469525" y="4788756"/>
            <a:ext cx="642016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 dirty="0" err="1"/>
              <a:t>Trigger</a:t>
            </a:r>
            <a:endParaRPr lang="ko-KR" altLang="en-US" dirty="0"/>
          </a:p>
        </p:txBody>
      </p:sp>
      <p:sp>
        <p:nvSpPr>
          <p:cNvPr id="333" name="직선 화살표 연결선 133"/>
          <p:cNvSpPr/>
          <p:nvPr/>
        </p:nvSpPr>
        <p:spPr>
          <a:xfrm flipH="1">
            <a:off x="2874358" y="5092843"/>
            <a:ext cx="253428" cy="43583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34" name="TextBox 135"/>
          <p:cNvSpPr txBox="1"/>
          <p:nvPr/>
        </p:nvSpPr>
        <p:spPr>
          <a:xfrm>
            <a:off x="3035008" y="5204674"/>
            <a:ext cx="364134" cy="4470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 dirty="0" err="1"/>
              <a:t>Tick</a:t>
            </a:r>
            <a:endParaRPr lang="ko-KR" altLang="en-US" dirty="0"/>
          </a:p>
        </p:txBody>
      </p:sp>
      <p:sp>
        <p:nvSpPr>
          <p:cNvPr id="335" name="직선 화살표 연결선 136"/>
          <p:cNvSpPr/>
          <p:nvPr/>
        </p:nvSpPr>
        <p:spPr>
          <a:xfrm flipH="1">
            <a:off x="5552786" y="4827631"/>
            <a:ext cx="136877" cy="429235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36" name="TextBox 138"/>
          <p:cNvSpPr txBox="1"/>
          <p:nvPr/>
        </p:nvSpPr>
        <p:spPr>
          <a:xfrm>
            <a:off x="5654298" y="5001941"/>
            <a:ext cx="364135" cy="4470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 dirty="0" err="1"/>
              <a:t>Tick</a:t>
            </a:r>
            <a:endParaRPr lang="ko-KR" altLang="en-US" dirty="0"/>
          </a:p>
        </p:txBody>
      </p:sp>
      <p:sp>
        <p:nvSpPr>
          <p:cNvPr id="337" name="직선 화살표 연결선 142"/>
          <p:cNvSpPr/>
          <p:nvPr/>
        </p:nvSpPr>
        <p:spPr>
          <a:xfrm flipH="1">
            <a:off x="4290265" y="5050527"/>
            <a:ext cx="368672" cy="353086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38" name="TextBox 143"/>
          <p:cNvSpPr txBox="1"/>
          <p:nvPr/>
        </p:nvSpPr>
        <p:spPr>
          <a:xfrm>
            <a:off x="4189607" y="4863455"/>
            <a:ext cx="364135" cy="4470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 dirty="0" err="1"/>
              <a:t>Tick</a:t>
            </a:r>
            <a:endParaRPr lang="ko-KR" altLang="en-US" dirty="0"/>
          </a:p>
        </p:txBody>
      </p:sp>
      <p:sp>
        <p:nvSpPr>
          <p:cNvPr id="339" name="직선 화살표 연결선 144"/>
          <p:cNvSpPr/>
          <p:nvPr/>
        </p:nvSpPr>
        <p:spPr>
          <a:xfrm>
            <a:off x="2393393" y="6531412"/>
            <a:ext cx="1" cy="337483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40" name="직선 화살표 연결선 148"/>
          <p:cNvSpPr/>
          <p:nvPr/>
        </p:nvSpPr>
        <p:spPr>
          <a:xfrm>
            <a:off x="3906260" y="6531410"/>
            <a:ext cx="4141" cy="33748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41" name="직선 화살표 연결선 151"/>
          <p:cNvSpPr/>
          <p:nvPr/>
        </p:nvSpPr>
        <p:spPr>
          <a:xfrm>
            <a:off x="5423232" y="6531410"/>
            <a:ext cx="1" cy="33748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42" name="TextBox 154"/>
          <p:cNvSpPr txBox="1"/>
          <p:nvPr/>
        </p:nvSpPr>
        <p:spPr>
          <a:xfrm>
            <a:off x="833400" y="6494245"/>
            <a:ext cx="1552768" cy="267969"/>
          </a:xfrm>
          <a:prstGeom prst="rect">
            <a:avLst/>
          </a:prstGeom>
          <a:ln w="12700">
            <a:miter/>
          </a:ln>
        </p:spPr>
        <p:txBody>
          <a:bodyPr wrap="square"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Clean</a:t>
            </a:r>
            <a:r>
              <a:rPr lang="en-US" altLang="ko-KR"/>
              <a:t>er</a:t>
            </a:r>
            <a:r>
              <a:rPr lang="ko-KR" altLang="en-US"/>
              <a:t> Command</a:t>
            </a:r>
          </a:p>
        </p:txBody>
      </p:sp>
      <p:sp>
        <p:nvSpPr>
          <p:cNvPr id="343" name="TextBox 155"/>
          <p:cNvSpPr txBox="1"/>
          <p:nvPr/>
        </p:nvSpPr>
        <p:spPr>
          <a:xfrm>
            <a:off x="2456560" y="6502476"/>
            <a:ext cx="1518990" cy="267969"/>
          </a:xfrm>
          <a:prstGeom prst="rect">
            <a:avLst/>
          </a:prstGeom>
          <a:ln w="12700">
            <a:miter/>
          </a:ln>
        </p:spPr>
        <p:txBody>
          <a:bodyPr wrap="square"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Clean</a:t>
            </a:r>
            <a:r>
              <a:rPr lang="en-US" altLang="ko-KR"/>
              <a:t>er</a:t>
            </a:r>
            <a:r>
              <a:rPr lang="ko-KR" altLang="en-US"/>
              <a:t> Command</a:t>
            </a:r>
          </a:p>
        </p:txBody>
      </p:sp>
      <p:sp>
        <p:nvSpPr>
          <p:cNvPr id="344" name="TextBox 156"/>
          <p:cNvSpPr txBox="1"/>
          <p:nvPr/>
        </p:nvSpPr>
        <p:spPr>
          <a:xfrm>
            <a:off x="4019815" y="6508422"/>
            <a:ext cx="1552768" cy="264063"/>
          </a:xfrm>
          <a:prstGeom prst="rect">
            <a:avLst/>
          </a:prstGeom>
          <a:ln w="12700">
            <a:miter/>
          </a:ln>
        </p:spPr>
        <p:txBody>
          <a:bodyPr wrap="square"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 dirty="0" err="1"/>
              <a:t>Clean</a:t>
            </a:r>
            <a:r>
              <a:rPr lang="en-US" altLang="ko-KR" dirty="0"/>
              <a:t>er</a:t>
            </a:r>
            <a:r>
              <a:rPr lang="ko-KR" altLang="en-US" dirty="0"/>
              <a:t> </a:t>
            </a:r>
            <a:r>
              <a:rPr lang="ko-KR" altLang="en-US" dirty="0" err="1"/>
              <a:t>Command</a:t>
            </a:r>
            <a:endParaRPr lang="ko-KR" altLang="en-US" dirty="0"/>
          </a:p>
        </p:txBody>
      </p:sp>
      <p:sp>
        <p:nvSpPr>
          <p:cNvPr id="352" name="직선 화살표 연결선 157"/>
          <p:cNvSpPr/>
          <p:nvPr/>
        </p:nvSpPr>
        <p:spPr>
          <a:xfrm>
            <a:off x="5289347" y="4099097"/>
            <a:ext cx="3019194" cy="1304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46" name="직선 화살표 연결선 161"/>
          <p:cNvSpPr/>
          <p:nvPr/>
        </p:nvSpPr>
        <p:spPr>
          <a:xfrm flipV="1">
            <a:off x="7724785" y="6109821"/>
            <a:ext cx="726712" cy="72875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47" name="TextBox 162"/>
          <p:cNvSpPr txBox="1"/>
          <p:nvPr/>
        </p:nvSpPr>
        <p:spPr>
          <a:xfrm>
            <a:off x="7698804" y="5869259"/>
            <a:ext cx="364135" cy="4470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Tick</a:t>
            </a:r>
          </a:p>
        </p:txBody>
      </p:sp>
      <p:sp>
        <p:nvSpPr>
          <p:cNvPr id="348" name="TextBox 165"/>
          <p:cNvSpPr txBox="1"/>
          <p:nvPr/>
        </p:nvSpPr>
        <p:spPr>
          <a:xfrm>
            <a:off x="6671111" y="4461338"/>
            <a:ext cx="642016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/>
              <a:t>Trigger</a:t>
            </a:r>
          </a:p>
        </p:txBody>
      </p:sp>
      <p:grpSp>
        <p:nvGrpSpPr>
          <p:cNvPr id="2" name="타원 111">
            <a:extLst>
              <a:ext uri="{FF2B5EF4-FFF2-40B4-BE49-F238E27FC236}">
                <a16:creationId xmlns:a16="http://schemas.microsoft.com/office/drawing/2014/main" id="{83B23267-B3E0-8685-2BCB-5464C80D99AC}"/>
              </a:ext>
            </a:extLst>
          </p:cNvPr>
          <p:cNvGrpSpPr/>
          <p:nvPr/>
        </p:nvGrpSpPr>
        <p:grpSpPr>
          <a:xfrm>
            <a:off x="6245892" y="5274047"/>
            <a:ext cx="1287870" cy="1266310"/>
            <a:chOff x="0" y="0"/>
            <a:chExt cx="1287868" cy="1266308"/>
          </a:xfrm>
        </p:grpSpPr>
        <p:sp>
          <p:nvSpPr>
            <p:cNvPr id="3" name="타원형">
              <a:extLst>
                <a:ext uri="{FF2B5EF4-FFF2-40B4-BE49-F238E27FC236}">
                  <a16:creationId xmlns:a16="http://schemas.microsoft.com/office/drawing/2014/main" id="{89BAA029-0367-E60D-C131-DBAE20646AD5}"/>
                </a:ext>
              </a:extLst>
            </p:cNvPr>
            <p:cNvSpPr/>
            <p:nvPr/>
          </p:nvSpPr>
          <p:spPr>
            <a:xfrm>
              <a:off x="0" y="0"/>
              <a:ext cx="1287868" cy="1266308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13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Power Up 2.1.8">
              <a:extLst>
                <a:ext uri="{FF2B5EF4-FFF2-40B4-BE49-F238E27FC236}">
                  <a16:creationId xmlns:a16="http://schemas.microsoft.com/office/drawing/2014/main" id="{552F0684-51D3-C5D3-0A71-6CEB60989B46}"/>
                </a:ext>
              </a:extLst>
            </p:cNvPr>
            <p:cNvSpPr txBox="1"/>
            <p:nvPr/>
          </p:nvSpPr>
          <p:spPr>
            <a:xfrm>
              <a:off x="243847" y="288039"/>
              <a:ext cx="800171" cy="692494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13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 dirty="0"/>
                <a:t>Power </a:t>
              </a:r>
              <a:r>
                <a:rPr lang="en-US" altLang="ko-KR" dirty="0"/>
                <a:t>Down</a:t>
              </a:r>
              <a:r>
                <a:rPr lang="ko-KR" altLang="en-US" dirty="0"/>
                <a:t> 2.1.</a:t>
              </a:r>
              <a:r>
                <a:rPr lang="en-US" altLang="ko-KR" dirty="0"/>
                <a:t>8</a:t>
              </a:r>
            </a:p>
          </p:txBody>
        </p:sp>
      </p:grpSp>
      <p:sp>
        <p:nvSpPr>
          <p:cNvPr id="5" name="직선 화살표 연결선 116">
            <a:extLst>
              <a:ext uri="{FF2B5EF4-FFF2-40B4-BE49-F238E27FC236}">
                <a16:creationId xmlns:a16="http://schemas.microsoft.com/office/drawing/2014/main" id="{4C89DC8F-E220-1208-4E66-5F3394E51C9D}"/>
              </a:ext>
            </a:extLst>
          </p:cNvPr>
          <p:cNvSpPr/>
          <p:nvPr/>
        </p:nvSpPr>
        <p:spPr>
          <a:xfrm>
            <a:off x="5161428" y="4290745"/>
            <a:ext cx="1336176" cy="107644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6" name="TextBox 129">
            <a:extLst>
              <a:ext uri="{FF2B5EF4-FFF2-40B4-BE49-F238E27FC236}">
                <a16:creationId xmlns:a16="http://schemas.microsoft.com/office/drawing/2014/main" id="{5E9D624B-5090-6FF8-A524-76E7FB9FB8B6}"/>
              </a:ext>
            </a:extLst>
          </p:cNvPr>
          <p:cNvSpPr txBox="1"/>
          <p:nvPr/>
        </p:nvSpPr>
        <p:spPr>
          <a:xfrm>
            <a:off x="5047800" y="4571343"/>
            <a:ext cx="642016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 dirty="0" err="1"/>
              <a:t>Trigger</a:t>
            </a:r>
            <a:endParaRPr lang="ko-KR" altLang="en-US" dirty="0"/>
          </a:p>
        </p:txBody>
      </p:sp>
      <p:sp>
        <p:nvSpPr>
          <p:cNvPr id="7" name="직선 화살표 연결선 136">
            <a:extLst>
              <a:ext uri="{FF2B5EF4-FFF2-40B4-BE49-F238E27FC236}">
                <a16:creationId xmlns:a16="http://schemas.microsoft.com/office/drawing/2014/main" id="{0002E521-82B5-3638-2312-C89A99CA2EEF}"/>
              </a:ext>
            </a:extLst>
          </p:cNvPr>
          <p:cNvSpPr/>
          <p:nvPr/>
        </p:nvSpPr>
        <p:spPr>
          <a:xfrm>
            <a:off x="6606345" y="4863456"/>
            <a:ext cx="37237" cy="474382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8" name="TextBox 143">
            <a:extLst>
              <a:ext uri="{FF2B5EF4-FFF2-40B4-BE49-F238E27FC236}">
                <a16:creationId xmlns:a16="http://schemas.microsoft.com/office/drawing/2014/main" id="{BCC5D8EB-C206-F580-FE10-5AD6E9ED6325}"/>
              </a:ext>
            </a:extLst>
          </p:cNvPr>
          <p:cNvSpPr txBox="1"/>
          <p:nvPr/>
        </p:nvSpPr>
        <p:spPr>
          <a:xfrm>
            <a:off x="6234880" y="4863454"/>
            <a:ext cx="364135" cy="4470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 dirty="0" err="1"/>
              <a:t>Tick</a:t>
            </a:r>
            <a:endParaRPr lang="ko-KR" altLang="en-US" dirty="0"/>
          </a:p>
        </p:txBody>
      </p:sp>
      <p:sp>
        <p:nvSpPr>
          <p:cNvPr id="9" name="직선 화살표 연결선 151">
            <a:extLst>
              <a:ext uri="{FF2B5EF4-FFF2-40B4-BE49-F238E27FC236}">
                <a16:creationId xmlns:a16="http://schemas.microsoft.com/office/drawing/2014/main" id="{77F949B0-9796-7BBF-DD0F-A8B486905954}"/>
              </a:ext>
            </a:extLst>
          </p:cNvPr>
          <p:cNvSpPr/>
          <p:nvPr/>
        </p:nvSpPr>
        <p:spPr>
          <a:xfrm>
            <a:off x="6909658" y="6530894"/>
            <a:ext cx="1" cy="337484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10" name="TextBox 156">
            <a:extLst>
              <a:ext uri="{FF2B5EF4-FFF2-40B4-BE49-F238E27FC236}">
                <a16:creationId xmlns:a16="http://schemas.microsoft.com/office/drawing/2014/main" id="{5DCB2E41-17B8-0B03-F1D5-1A30670735BC}"/>
              </a:ext>
            </a:extLst>
          </p:cNvPr>
          <p:cNvSpPr txBox="1"/>
          <p:nvPr/>
        </p:nvSpPr>
        <p:spPr>
          <a:xfrm>
            <a:off x="5519884" y="6524249"/>
            <a:ext cx="1552768" cy="264063"/>
          </a:xfrm>
          <a:prstGeom prst="rect">
            <a:avLst/>
          </a:prstGeom>
          <a:ln w="12700">
            <a:miter/>
          </a:ln>
        </p:spPr>
        <p:txBody>
          <a:bodyPr wrap="square" lIns="45719" rIns="45719">
            <a:spAutoFit/>
          </a:bodyPr>
          <a:lstStyle>
            <a:lvl1pPr>
              <a:defRPr sz="1200"/>
            </a:lvl1pPr>
          </a:lstStyle>
          <a:p>
            <a:pPr lvl="0">
              <a:defRPr/>
            </a:pPr>
            <a:r>
              <a:rPr lang="ko-KR" altLang="en-US" dirty="0" err="1"/>
              <a:t>Clean</a:t>
            </a:r>
            <a:r>
              <a:rPr lang="en-US" altLang="ko-KR" dirty="0"/>
              <a:t>er</a:t>
            </a:r>
            <a:r>
              <a:rPr lang="ko-KR" altLang="en-US" dirty="0"/>
              <a:t> </a:t>
            </a:r>
            <a:r>
              <a:rPr lang="ko-KR" altLang="en-US" dirty="0" err="1"/>
              <a:t>Command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타원 3"/>
          <p:cNvSpPr/>
          <p:nvPr/>
        </p:nvSpPr>
        <p:spPr>
          <a:xfrm>
            <a:off x="6417205" y="526014"/>
            <a:ext cx="284207" cy="284207"/>
          </a:xfrm>
          <a:prstGeom prst="ellipse">
            <a:avLst/>
          </a:prstGeom>
          <a:solidFill>
            <a:schemeClr val="accent1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357" name="모서리가 둥근 직사각형 4"/>
          <p:cNvGrpSpPr/>
          <p:nvPr/>
        </p:nvGrpSpPr>
        <p:grpSpPr>
          <a:xfrm rot="0">
            <a:off x="5484269" y="1304490"/>
            <a:ext cx="2150077" cy="1000898"/>
            <a:chOff x="0" y="0"/>
            <a:chExt cx="2150075" cy="1000897"/>
          </a:xfrm>
        </p:grpSpPr>
        <p:sp>
          <p:nvSpPr>
            <p:cNvPr id="355" name="모서리가 둥근 직사각형"/>
            <p:cNvSpPr/>
            <p:nvPr/>
          </p:nvSpPr>
          <p:spPr>
            <a:xfrm>
              <a:off x="0" y="0"/>
              <a:ext cx="2150076" cy="100089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6" name="Move Forward"/>
            <p:cNvSpPr txBox="1"/>
            <p:nvPr/>
          </p:nvSpPr>
          <p:spPr>
            <a:xfrm>
              <a:off x="104105" y="315028"/>
              <a:ext cx="1941866" cy="3708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Move Forward</a:t>
              </a:r>
              <a:endParaRPr lang="ko-KR" altLang="en-US"/>
            </a:p>
          </p:txBody>
        </p:sp>
      </p:grpSp>
      <p:grpSp>
        <p:nvGrpSpPr>
          <p:cNvPr id="360" name="모서리가 둥근 직사각형 5"/>
          <p:cNvGrpSpPr/>
          <p:nvPr/>
        </p:nvGrpSpPr>
        <p:grpSpPr>
          <a:xfrm rot="0">
            <a:off x="9491977" y="1304490"/>
            <a:ext cx="2150077" cy="1000898"/>
            <a:chOff x="0" y="0"/>
            <a:chExt cx="2150075" cy="1000897"/>
          </a:xfrm>
        </p:grpSpPr>
        <p:sp>
          <p:nvSpPr>
            <p:cNvPr id="358" name="모서리가 둥근 직사각형"/>
            <p:cNvSpPr/>
            <p:nvPr/>
          </p:nvSpPr>
          <p:spPr>
            <a:xfrm>
              <a:off x="0" y="0"/>
              <a:ext cx="2150076" cy="100089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59" name="Detect Dust"/>
            <p:cNvSpPr txBox="1"/>
            <p:nvPr/>
          </p:nvSpPr>
          <p:spPr>
            <a:xfrm>
              <a:off x="104105" y="315028"/>
              <a:ext cx="1941866" cy="3708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Detect Dust</a:t>
              </a:r>
              <a:endParaRPr lang="ko-KR" altLang="en-US"/>
            </a:p>
          </p:txBody>
        </p:sp>
      </p:grpSp>
      <p:grpSp>
        <p:nvGrpSpPr>
          <p:cNvPr id="363" name="모서리가 둥근 직사각형 6"/>
          <p:cNvGrpSpPr/>
          <p:nvPr/>
        </p:nvGrpSpPr>
        <p:grpSpPr>
          <a:xfrm rot="0">
            <a:off x="5484269" y="4459582"/>
            <a:ext cx="2150077" cy="1000898"/>
            <a:chOff x="0" y="0"/>
            <a:chExt cx="2150075" cy="1000897"/>
          </a:xfrm>
        </p:grpSpPr>
        <p:sp>
          <p:nvSpPr>
            <p:cNvPr id="361" name="모서리가 둥근 직사각형"/>
            <p:cNvSpPr/>
            <p:nvPr/>
          </p:nvSpPr>
          <p:spPr>
            <a:xfrm>
              <a:off x="0" y="0"/>
              <a:ext cx="2150076" cy="100089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2" name="Move Backward"/>
            <p:cNvSpPr txBox="1"/>
            <p:nvPr/>
          </p:nvSpPr>
          <p:spPr>
            <a:xfrm>
              <a:off x="104105" y="315028"/>
              <a:ext cx="1941866" cy="3708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Move Backward</a:t>
              </a:r>
              <a:endParaRPr lang="ko-KR" altLang="en-US"/>
            </a:p>
          </p:txBody>
        </p:sp>
      </p:grpSp>
      <p:grpSp>
        <p:nvGrpSpPr>
          <p:cNvPr id="366" name="모서리가 둥근 직사각형 7"/>
          <p:cNvGrpSpPr/>
          <p:nvPr/>
        </p:nvGrpSpPr>
        <p:grpSpPr>
          <a:xfrm rot="0">
            <a:off x="2695762" y="4459580"/>
            <a:ext cx="2150077" cy="1000898"/>
            <a:chOff x="0" y="0"/>
            <a:chExt cx="2150075" cy="1000897"/>
          </a:xfrm>
        </p:grpSpPr>
        <p:sp>
          <p:nvSpPr>
            <p:cNvPr id="364" name="모서리가 둥근 직사각형"/>
            <p:cNvSpPr/>
            <p:nvPr/>
          </p:nvSpPr>
          <p:spPr>
            <a:xfrm>
              <a:off x="0" y="0"/>
              <a:ext cx="2150076" cy="100089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5" name="Turn Left"/>
            <p:cNvSpPr txBox="1"/>
            <p:nvPr/>
          </p:nvSpPr>
          <p:spPr>
            <a:xfrm>
              <a:off x="104105" y="315028"/>
              <a:ext cx="1941866" cy="3708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Turn Left</a:t>
              </a:r>
              <a:endParaRPr lang="ko-KR" altLang="en-US"/>
            </a:p>
          </p:txBody>
        </p:sp>
      </p:grpSp>
      <p:grpSp>
        <p:nvGrpSpPr>
          <p:cNvPr id="369" name="모서리가 둥근 직사각형 8"/>
          <p:cNvGrpSpPr/>
          <p:nvPr/>
        </p:nvGrpSpPr>
        <p:grpSpPr>
          <a:xfrm rot="0">
            <a:off x="8272777" y="4459580"/>
            <a:ext cx="2150077" cy="1000898"/>
            <a:chOff x="0" y="0"/>
            <a:chExt cx="2150075" cy="1000897"/>
          </a:xfrm>
        </p:grpSpPr>
        <p:sp>
          <p:nvSpPr>
            <p:cNvPr id="367" name="모서리가 둥근 직사각형"/>
            <p:cNvSpPr/>
            <p:nvPr/>
          </p:nvSpPr>
          <p:spPr>
            <a:xfrm>
              <a:off x="0" y="0"/>
              <a:ext cx="2150076" cy="100089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8" name="Turn Right"/>
            <p:cNvSpPr txBox="1"/>
            <p:nvPr/>
          </p:nvSpPr>
          <p:spPr>
            <a:xfrm>
              <a:off x="104105" y="315028"/>
              <a:ext cx="1941866" cy="3708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Turn Right</a:t>
              </a:r>
              <a:endParaRPr lang="ko-KR" altLang="en-US"/>
            </a:p>
          </p:txBody>
        </p:sp>
      </p:grpSp>
      <p:sp>
        <p:nvSpPr>
          <p:cNvPr id="389" name="직선 화살표 연결선 10"/>
          <p:cNvSpPr/>
          <p:nvPr/>
        </p:nvSpPr>
        <p:spPr>
          <a:xfrm>
            <a:off x="6559308" y="819701"/>
            <a:ext cx="1" cy="475265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190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71" name="직선 화살표 연결선 13"/>
          <p:cNvSpPr/>
          <p:nvPr/>
        </p:nvSpPr>
        <p:spPr>
          <a:xfrm>
            <a:off x="7634345" y="1576337"/>
            <a:ext cx="1857633" cy="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72" name="직선 화살표 연결선 15"/>
          <p:cNvSpPr/>
          <p:nvPr/>
        </p:nvSpPr>
        <p:spPr>
          <a:xfrm flipH="1" flipV="1">
            <a:off x="7634345" y="2033538"/>
            <a:ext cx="1857633" cy="1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73" name="직선 화살표 연결선 17"/>
          <p:cNvSpPr/>
          <p:nvPr/>
        </p:nvSpPr>
        <p:spPr>
          <a:xfrm flipH="1">
            <a:off x="6108286" y="2305386"/>
            <a:ext cx="1" cy="2154195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74" name="직선 화살표 연결선 21"/>
          <p:cNvSpPr/>
          <p:nvPr/>
        </p:nvSpPr>
        <p:spPr>
          <a:xfrm flipH="1">
            <a:off x="3080881" y="2033537"/>
            <a:ext cx="2403389" cy="2426045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75" name="직선 화살표 연결선 23"/>
          <p:cNvSpPr/>
          <p:nvPr/>
        </p:nvSpPr>
        <p:spPr>
          <a:xfrm flipV="1">
            <a:off x="4119879" y="2305387"/>
            <a:ext cx="1976050" cy="2154195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76" name="직선 화살표 연결선 25"/>
          <p:cNvSpPr/>
          <p:nvPr/>
        </p:nvSpPr>
        <p:spPr>
          <a:xfrm>
            <a:off x="7673475" y="2033536"/>
            <a:ext cx="2265406" cy="242604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77" name="직선 화살표 연결선 27"/>
          <p:cNvSpPr/>
          <p:nvPr/>
        </p:nvSpPr>
        <p:spPr>
          <a:xfrm flipH="1" flipV="1">
            <a:off x="7035042" y="2305385"/>
            <a:ext cx="1732008" cy="2154196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378" name="TextBox 28"/>
          <p:cNvSpPr txBox="1"/>
          <p:nvPr/>
        </p:nvSpPr>
        <p:spPr>
          <a:xfrm>
            <a:off x="7946765" y="1032639"/>
            <a:ext cx="1290078" cy="44704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lvl="0">
              <a:defRPr sz="1200"/>
            </a:pPr>
            <a:r>
              <a:rPr lang="ko-KR" altLang="en-US"/>
              <a:t>Tick[D]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/ trigger power up</a:t>
            </a:r>
            <a:endParaRPr lang="ko-KR" altLang="en-US"/>
          </a:p>
        </p:txBody>
      </p:sp>
      <p:sp>
        <p:nvSpPr>
          <p:cNvPr id="379" name="TextBox 29"/>
          <p:cNvSpPr txBox="1"/>
          <p:nvPr/>
        </p:nvSpPr>
        <p:spPr>
          <a:xfrm>
            <a:off x="7790789" y="1580859"/>
            <a:ext cx="1641288" cy="452816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lvl="0">
              <a:defRPr sz="1200"/>
            </a:pPr>
            <a:r>
              <a:rPr lang="ko-KR" altLang="en-US"/>
              <a:t>Tick[!D]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/ </a:t>
            </a:r>
            <a:r>
              <a:rPr lang="en-US" altLang="ko-KR"/>
              <a:t>trigger </a:t>
            </a:r>
            <a:r>
              <a:rPr lang="ko-KR" altLang="en-US"/>
              <a:t>power</a:t>
            </a:r>
            <a:r>
              <a:rPr lang="en-US" altLang="ko-KR"/>
              <a:t> down</a:t>
            </a:r>
            <a:endParaRPr lang="en-US" altLang="ko-KR"/>
          </a:p>
        </p:txBody>
      </p:sp>
      <p:sp>
        <p:nvSpPr>
          <p:cNvPr id="380" name="TextBox 31"/>
          <p:cNvSpPr txBox="1"/>
          <p:nvPr/>
        </p:nvSpPr>
        <p:spPr>
          <a:xfrm>
            <a:off x="9029546" y="2551485"/>
            <a:ext cx="1814846" cy="80264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lvl="0">
              <a:defRPr sz="1200"/>
            </a:pPr>
            <a:r>
              <a:rPr lang="ko-KR" altLang="en-US"/>
              <a:t>Tick[F &amp;&amp; L &amp;&amp; !R]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/ Disable “move Forward”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Cleaner Command (Off)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Trigger “turn Right”</a:t>
            </a:r>
            <a:endParaRPr lang="ko-KR" altLang="en-US"/>
          </a:p>
        </p:txBody>
      </p:sp>
      <p:sp>
        <p:nvSpPr>
          <p:cNvPr id="381" name="TextBox 32"/>
          <p:cNvSpPr txBox="1"/>
          <p:nvPr/>
        </p:nvSpPr>
        <p:spPr>
          <a:xfrm>
            <a:off x="2674818" y="2457786"/>
            <a:ext cx="1814846" cy="80264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lvl="0">
              <a:defRPr sz="1200"/>
            </a:pPr>
            <a:r>
              <a:rPr lang="ko-KR" altLang="en-US"/>
              <a:t>Tick[F &amp;&amp; !L]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/ Disable “move Forward”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Cleaner Command (Off)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Trigger “turn Left”</a:t>
            </a:r>
            <a:endParaRPr lang="ko-KR" altLang="en-US"/>
          </a:p>
        </p:txBody>
      </p:sp>
      <p:sp>
        <p:nvSpPr>
          <p:cNvPr id="382" name="TextBox 33"/>
          <p:cNvSpPr txBox="1"/>
          <p:nvPr/>
        </p:nvSpPr>
        <p:spPr>
          <a:xfrm>
            <a:off x="3841575" y="3804673"/>
            <a:ext cx="1738795" cy="62484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lvl="0">
              <a:defRPr sz="1200"/>
            </a:pPr>
            <a:r>
              <a:rPr lang="ko-KR" altLang="en-US"/>
              <a:t>Tick ‘’ 5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/ Enable “MoveForward”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Cleaner Command (On)</a:t>
            </a:r>
            <a:endParaRPr lang="ko-KR" altLang="en-US"/>
          </a:p>
        </p:txBody>
      </p:sp>
      <p:sp>
        <p:nvSpPr>
          <p:cNvPr id="383" name="TextBox 34"/>
          <p:cNvSpPr txBox="1"/>
          <p:nvPr/>
        </p:nvSpPr>
        <p:spPr>
          <a:xfrm>
            <a:off x="7680065" y="3771891"/>
            <a:ext cx="1738795" cy="62484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lvl="0">
              <a:defRPr sz="1200"/>
            </a:pPr>
            <a:r>
              <a:rPr lang="ko-KR" altLang="en-US"/>
              <a:t>Tick ‘’ 5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/ Enable “MoveForward”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Cleaner Command (On)</a:t>
            </a:r>
            <a:endParaRPr lang="ko-KR" altLang="en-US"/>
          </a:p>
        </p:txBody>
      </p:sp>
      <p:sp>
        <p:nvSpPr>
          <p:cNvPr id="384" name="TextBox 35"/>
          <p:cNvSpPr txBox="1"/>
          <p:nvPr/>
        </p:nvSpPr>
        <p:spPr>
          <a:xfrm>
            <a:off x="5585822" y="2964414"/>
            <a:ext cx="1814846" cy="80264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lvl="0">
              <a:defRPr sz="1200"/>
            </a:pPr>
            <a:r>
              <a:rPr lang="ko-KR" altLang="en-US"/>
              <a:t>Tick[F &amp;&amp; L &amp;&amp; R]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/ Disable “move Forward”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Cleaner Command (Off)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Trigger “Move Backward”</a:t>
            </a:r>
            <a:endParaRPr lang="ko-KR" altLang="en-US"/>
          </a:p>
        </p:txBody>
      </p:sp>
      <p:sp>
        <p:nvSpPr>
          <p:cNvPr id="390" name="직선 화살표 연결선 37"/>
          <p:cNvSpPr/>
          <p:nvPr/>
        </p:nvSpPr>
        <p:spPr>
          <a:xfrm>
            <a:off x="4855556" y="4960029"/>
            <a:ext cx="619189" cy="2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21600"/>
                </a:moveTo>
                <a:lnTo>
                  <a:pt x="0" y="0"/>
                </a:lnTo>
              </a:path>
            </a:pathLst>
          </a:custGeom>
          <a:ln w="1905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386" name="TextBox 38"/>
          <p:cNvSpPr txBox="1"/>
          <p:nvPr/>
        </p:nvSpPr>
        <p:spPr>
          <a:xfrm>
            <a:off x="4231006" y="5478317"/>
            <a:ext cx="2022342" cy="634828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lvl="0">
              <a:defRPr sz="1200"/>
            </a:pPr>
            <a:r>
              <a:rPr lang="ko-KR" altLang="en-US"/>
              <a:t>Tick </a:t>
            </a:r>
            <a:r>
              <a:rPr lang="en-US" altLang="ko-KR"/>
              <a:t>[ </a:t>
            </a:r>
            <a:r>
              <a:rPr lang="ko-KR" altLang="en-US"/>
              <a:t>‘’ 5</a:t>
            </a:r>
            <a:r>
              <a:rPr lang="en-US" altLang="ko-KR"/>
              <a:t> || !L ]</a:t>
            </a:r>
            <a:endParaRPr lang="en-US" altLang="ko-KR"/>
          </a:p>
          <a:p>
            <a:pPr lvl="0">
              <a:defRPr sz="1200"/>
            </a:pPr>
            <a:r>
              <a:rPr lang="ko-KR" altLang="en-US"/>
              <a:t>/ Disable “Move Backward”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Trigger “turn Left”</a:t>
            </a:r>
            <a:endParaRPr lang="ko-KR" altLang="en-US"/>
          </a:p>
        </p:txBody>
      </p:sp>
      <p:sp>
        <p:nvSpPr>
          <p:cNvPr id="387" name="TextBox 1"/>
          <p:cNvSpPr txBox="1"/>
          <p:nvPr/>
        </p:nvSpPr>
        <p:spPr>
          <a:xfrm>
            <a:off x="4608607" y="786203"/>
            <a:ext cx="1730311" cy="44704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/>
          <a:p>
            <a:pPr lvl="0">
              <a:defRPr sz="1200"/>
            </a:pPr>
            <a:r>
              <a:rPr lang="ko-KR" altLang="en-US"/>
              <a:t>/ Enable “move forward,</a:t>
            </a:r>
            <a:endParaRPr lang="ko-KR" altLang="en-US"/>
          </a:p>
          <a:p>
            <a:pPr lvl="0">
              <a:defRPr sz="1200"/>
            </a:pPr>
            <a:r>
              <a:rPr lang="ko-KR" altLang="en-US"/>
              <a:t>Cleaner Command (On)</a:t>
            </a:r>
            <a:endParaRPr lang="ko-KR" altLang="en-US"/>
          </a:p>
        </p:txBody>
      </p:sp>
      <p:sp>
        <p:nvSpPr>
          <p:cNvPr id="388" name="TextBox 9"/>
          <p:cNvSpPr txBox="1"/>
          <p:nvPr/>
        </p:nvSpPr>
        <p:spPr>
          <a:xfrm>
            <a:off x="353146" y="283778"/>
            <a:ext cx="3209738" cy="76454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>
            <a:lvl1pPr>
              <a:defRPr sz="4400"/>
            </a:lvl1pPr>
          </a:lstStyle>
          <a:p>
            <a:pPr lvl="0">
              <a:defRPr/>
            </a:pPr>
            <a:r>
              <a:rPr lang="ko-KR" altLang="en-US"/>
              <a:t>DFD Level 4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extBox 1"/>
          <p:cNvSpPr txBox="1"/>
          <p:nvPr/>
        </p:nvSpPr>
        <p:spPr>
          <a:xfrm>
            <a:off x="353146" y="283778"/>
            <a:ext cx="3736614" cy="764541"/>
          </a:xfrm>
          <a:prstGeom prst="rect">
            <a:avLst/>
          </a:prstGeom>
          <a:ln w="12700">
            <a:miter/>
          </a:ln>
        </p:spPr>
        <p:txBody>
          <a:bodyPr wrap="none" lIns="45719" rIns="45719">
            <a:spAutoFit/>
          </a:bodyPr>
          <a:lstStyle>
            <a:lvl1pPr>
              <a:defRPr sz="4400"/>
            </a:lvl1pPr>
          </a:lstStyle>
          <a:p>
            <a:pPr lvl="0">
              <a:defRPr/>
            </a:pPr>
            <a:r>
              <a:rPr lang="ko-KR" altLang="en-US"/>
              <a:t>DFD Overview</a:t>
            </a:r>
            <a:endParaRPr lang="ko-KR" altLang="en-US"/>
          </a:p>
        </p:txBody>
      </p:sp>
      <p:grpSp>
        <p:nvGrpSpPr>
          <p:cNvPr id="395" name="직사각형 2"/>
          <p:cNvGrpSpPr/>
          <p:nvPr/>
        </p:nvGrpSpPr>
        <p:grpSpPr>
          <a:xfrm rot="0">
            <a:off x="5525025" y="970337"/>
            <a:ext cx="879378" cy="237760"/>
            <a:chOff x="0" y="0"/>
            <a:chExt cx="879377" cy="237759"/>
          </a:xfrm>
        </p:grpSpPr>
        <p:sp>
          <p:nvSpPr>
            <p:cNvPr id="393" name="직사각형"/>
            <p:cNvSpPr/>
            <p:nvPr/>
          </p:nvSpPr>
          <p:spPr>
            <a:xfrm>
              <a:off x="-1" y="-1"/>
              <a:ext cx="879379" cy="23776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4" name="Sensor"/>
            <p:cNvSpPr txBox="1"/>
            <p:nvPr/>
          </p:nvSpPr>
          <p:spPr>
            <a:xfrm>
              <a:off x="55244" y="9659"/>
              <a:ext cx="768889" cy="2184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Sensor</a:t>
              </a:r>
              <a:endParaRPr lang="ko-KR" altLang="en-US"/>
            </a:p>
          </p:txBody>
        </p:sp>
      </p:grpSp>
      <p:grpSp>
        <p:nvGrpSpPr>
          <p:cNvPr id="398" name="직사각형 10"/>
          <p:cNvGrpSpPr/>
          <p:nvPr/>
        </p:nvGrpSpPr>
        <p:grpSpPr>
          <a:xfrm rot="0">
            <a:off x="8390745" y="1334550"/>
            <a:ext cx="879378" cy="237761"/>
            <a:chOff x="0" y="0"/>
            <a:chExt cx="879377" cy="237759"/>
          </a:xfrm>
        </p:grpSpPr>
        <p:sp>
          <p:nvSpPr>
            <p:cNvPr id="396" name="직사각형"/>
            <p:cNvSpPr/>
            <p:nvPr/>
          </p:nvSpPr>
          <p:spPr>
            <a:xfrm>
              <a:off x="-1" y="-1"/>
              <a:ext cx="879379" cy="23776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97" name="Cleaner"/>
            <p:cNvSpPr txBox="1"/>
            <p:nvPr/>
          </p:nvSpPr>
          <p:spPr>
            <a:xfrm>
              <a:off x="55244" y="9659"/>
              <a:ext cx="768889" cy="2184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Cleaner</a:t>
              </a:r>
              <a:endParaRPr lang="ko-KR" altLang="en-US"/>
            </a:p>
          </p:txBody>
        </p:sp>
      </p:grpSp>
      <p:grpSp>
        <p:nvGrpSpPr>
          <p:cNvPr id="401" name="직사각형 11"/>
          <p:cNvGrpSpPr/>
          <p:nvPr/>
        </p:nvGrpSpPr>
        <p:grpSpPr>
          <a:xfrm rot="0">
            <a:off x="8390745" y="413643"/>
            <a:ext cx="879378" cy="237760"/>
            <a:chOff x="0" y="0"/>
            <a:chExt cx="879377" cy="237759"/>
          </a:xfrm>
        </p:grpSpPr>
        <p:sp>
          <p:nvSpPr>
            <p:cNvPr id="399" name="직사각형"/>
            <p:cNvSpPr/>
            <p:nvPr/>
          </p:nvSpPr>
          <p:spPr>
            <a:xfrm>
              <a:off x="-1" y="-1"/>
              <a:ext cx="879379" cy="237761"/>
            </a:xfrm>
            <a:prstGeom prst="rect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0" name="Motor"/>
            <p:cNvSpPr txBox="1"/>
            <p:nvPr/>
          </p:nvSpPr>
          <p:spPr>
            <a:xfrm>
              <a:off x="55244" y="9659"/>
              <a:ext cx="768889" cy="2184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Motor</a:t>
              </a:r>
              <a:endParaRPr lang="ko-KR" altLang="en-US"/>
            </a:p>
          </p:txBody>
        </p:sp>
      </p:grpSp>
      <p:grpSp>
        <p:nvGrpSpPr>
          <p:cNvPr id="404" name="타원 18"/>
          <p:cNvGrpSpPr/>
          <p:nvPr/>
        </p:nvGrpSpPr>
        <p:grpSpPr>
          <a:xfrm rot="0">
            <a:off x="7011905" y="613810"/>
            <a:ext cx="781376" cy="850757"/>
            <a:chOff x="0" y="0"/>
            <a:chExt cx="731893" cy="747244"/>
          </a:xfrm>
        </p:grpSpPr>
        <p:sp>
          <p:nvSpPr>
            <p:cNvPr id="402" name="타원형"/>
            <p:cNvSpPr/>
            <p:nvPr/>
          </p:nvSpPr>
          <p:spPr>
            <a:xfrm>
              <a:off x="0" y="-1"/>
              <a:ext cx="731894" cy="747246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03" name="RVC control"/>
            <p:cNvSpPr txBox="1"/>
            <p:nvPr/>
          </p:nvSpPr>
          <p:spPr>
            <a:xfrm>
              <a:off x="162428" y="200902"/>
              <a:ext cx="407037" cy="3454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8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RVC control</a:t>
              </a:r>
              <a:endParaRPr lang="ko-KR" altLang="en-US"/>
            </a:p>
          </p:txBody>
        </p:sp>
      </p:grpSp>
      <p:sp>
        <p:nvSpPr>
          <p:cNvPr id="537" name="직선 화살표 연결선 19"/>
          <p:cNvSpPr/>
          <p:nvPr/>
        </p:nvSpPr>
        <p:spPr>
          <a:xfrm>
            <a:off x="6414025" y="1014410"/>
            <a:ext cx="589283" cy="42445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38" name="직선 화살표 연결선 20"/>
          <p:cNvSpPr/>
          <p:nvPr/>
        </p:nvSpPr>
        <p:spPr>
          <a:xfrm>
            <a:off x="7736919" y="660896"/>
            <a:ext cx="683604" cy="214087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39" name="직선 화살표 연결선 21"/>
          <p:cNvSpPr/>
          <p:nvPr/>
        </p:nvSpPr>
        <p:spPr>
          <a:xfrm>
            <a:off x="7736170" y="1102383"/>
            <a:ext cx="694009" cy="222644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08" name="TextBox 22"/>
          <p:cNvSpPr txBox="1"/>
          <p:nvPr/>
        </p:nvSpPr>
        <p:spPr>
          <a:xfrm>
            <a:off x="7651132" y="403317"/>
            <a:ext cx="531569" cy="218440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 lvl="0">
              <a:defRPr/>
            </a:pPr>
            <a:r>
              <a:rPr lang="ko-KR" altLang="en-US"/>
              <a:t>Direction</a:t>
            </a:r>
            <a:endParaRPr lang="ko-KR" altLang="en-US"/>
          </a:p>
        </p:txBody>
      </p:sp>
      <p:sp>
        <p:nvSpPr>
          <p:cNvPr id="409" name="TextBox 23"/>
          <p:cNvSpPr txBox="1"/>
          <p:nvPr/>
        </p:nvSpPr>
        <p:spPr>
          <a:xfrm>
            <a:off x="6189810" y="283778"/>
            <a:ext cx="997243" cy="5994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/>
          <a:p>
            <a:pPr lvl="0">
              <a:defRPr sz="800"/>
            </a:pPr>
            <a:r>
              <a:rPr lang="ko-KR" altLang="en-US"/>
              <a:t>Front Sensor Input</a:t>
            </a:r>
            <a:endParaRPr lang="ko-KR" altLang="en-US"/>
          </a:p>
          <a:p>
            <a:pPr lvl="0">
              <a:defRPr sz="800"/>
            </a:pPr>
            <a:r>
              <a:rPr lang="ko-KR" altLang="en-US"/>
              <a:t>Left Sensor Input</a:t>
            </a:r>
            <a:endParaRPr lang="ko-KR" altLang="en-US"/>
          </a:p>
          <a:p>
            <a:pPr lvl="0">
              <a:defRPr sz="800"/>
            </a:pPr>
            <a:r>
              <a:rPr lang="ko-KR" altLang="en-US"/>
              <a:t>Right Sensor Input</a:t>
            </a:r>
            <a:endParaRPr lang="ko-KR" altLang="en-US"/>
          </a:p>
          <a:p>
            <a:pPr lvl="0">
              <a:defRPr sz="800"/>
            </a:pPr>
            <a:r>
              <a:rPr lang="ko-KR" altLang="en-US"/>
              <a:t>Dust Sensor Input</a:t>
            </a:r>
            <a:endParaRPr lang="ko-KR" altLang="en-US"/>
          </a:p>
        </p:txBody>
      </p:sp>
      <p:sp>
        <p:nvSpPr>
          <p:cNvPr id="410" name="TextBox 24"/>
          <p:cNvSpPr txBox="1"/>
          <p:nvPr/>
        </p:nvSpPr>
        <p:spPr>
          <a:xfrm>
            <a:off x="7831710" y="1291876"/>
            <a:ext cx="403569" cy="2184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800"/>
            </a:lvl1pPr>
          </a:lstStyle>
          <a:p>
            <a:pPr lvl="0">
              <a:defRPr/>
            </a:pPr>
            <a:r>
              <a:rPr lang="ko-KR" altLang="en-US"/>
              <a:t>Clean</a:t>
            </a:r>
            <a:endParaRPr lang="ko-KR" altLang="en-US"/>
          </a:p>
        </p:txBody>
      </p:sp>
      <p:grpSp>
        <p:nvGrpSpPr>
          <p:cNvPr id="413" name="타원 30"/>
          <p:cNvGrpSpPr/>
          <p:nvPr/>
        </p:nvGrpSpPr>
        <p:grpSpPr>
          <a:xfrm rot="0">
            <a:off x="3159262" y="2371968"/>
            <a:ext cx="879379" cy="722847"/>
            <a:chOff x="0" y="0"/>
            <a:chExt cx="879378" cy="722845"/>
          </a:xfrm>
        </p:grpSpPr>
        <p:sp>
          <p:nvSpPr>
            <p:cNvPr id="411" name="타원형"/>
            <p:cNvSpPr/>
            <p:nvPr/>
          </p:nvSpPr>
          <p:spPr>
            <a:xfrm>
              <a:off x="-1" y="0"/>
              <a:ext cx="879380" cy="722846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12" name="Determine Obstacle Location 1.5"/>
            <p:cNvSpPr txBox="1"/>
            <p:nvPr/>
          </p:nvSpPr>
          <p:spPr>
            <a:xfrm>
              <a:off x="184026" y="182353"/>
              <a:ext cx="511324" cy="3581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Determine Obstacle Location 1.5</a:t>
              </a:r>
              <a:endParaRPr lang="ko-KR" altLang="en-US"/>
            </a:p>
          </p:txBody>
        </p:sp>
      </p:grpSp>
      <p:sp>
        <p:nvSpPr>
          <p:cNvPr id="414" name="직선 화살표 연결선 31"/>
          <p:cNvSpPr/>
          <p:nvPr/>
        </p:nvSpPr>
        <p:spPr>
          <a:xfrm>
            <a:off x="4038639" y="2733392"/>
            <a:ext cx="998199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540" name="직선 화살표 연결선 32"/>
          <p:cNvSpPr/>
          <p:nvPr/>
        </p:nvSpPr>
        <p:spPr>
          <a:xfrm>
            <a:off x="2109660" y="1955947"/>
            <a:ext cx="1109444" cy="579156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16" name="TextBox 33"/>
          <p:cNvSpPr txBox="1"/>
          <p:nvPr/>
        </p:nvSpPr>
        <p:spPr>
          <a:xfrm>
            <a:off x="2450151" y="1998213"/>
            <a:ext cx="614831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Front Obstacle</a:t>
            </a:r>
            <a:endParaRPr lang="ko-KR" altLang="en-US"/>
          </a:p>
        </p:txBody>
      </p:sp>
      <p:sp>
        <p:nvSpPr>
          <p:cNvPr id="417" name="TextBox 34"/>
          <p:cNvSpPr txBox="1"/>
          <p:nvPr/>
        </p:nvSpPr>
        <p:spPr>
          <a:xfrm>
            <a:off x="5054704" y="2652237"/>
            <a:ext cx="879337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Obstacle Location</a:t>
            </a:r>
            <a:endParaRPr lang="ko-KR" altLang="en-US"/>
          </a:p>
        </p:txBody>
      </p:sp>
      <p:sp>
        <p:nvSpPr>
          <p:cNvPr id="418" name="직선 연결선 35"/>
          <p:cNvSpPr/>
          <p:nvPr/>
        </p:nvSpPr>
        <p:spPr>
          <a:xfrm>
            <a:off x="5095694" y="2579272"/>
            <a:ext cx="879434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419" name="직선 연결선 36"/>
          <p:cNvSpPr/>
          <p:nvPr/>
        </p:nvSpPr>
        <p:spPr>
          <a:xfrm>
            <a:off x="5095694" y="2871958"/>
            <a:ext cx="879434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grpSp>
        <p:nvGrpSpPr>
          <p:cNvPr id="422" name="타원 37"/>
          <p:cNvGrpSpPr/>
          <p:nvPr/>
        </p:nvGrpSpPr>
        <p:grpSpPr>
          <a:xfrm rot="0">
            <a:off x="3159261" y="4433921"/>
            <a:ext cx="879381" cy="722848"/>
            <a:chOff x="-1" y="0"/>
            <a:chExt cx="879380" cy="722846"/>
          </a:xfrm>
        </p:grpSpPr>
        <p:sp>
          <p:nvSpPr>
            <p:cNvPr id="420" name="타원형"/>
            <p:cNvSpPr/>
            <p:nvPr/>
          </p:nvSpPr>
          <p:spPr>
            <a:xfrm>
              <a:off x="-1" y="0"/>
              <a:ext cx="879380" cy="722846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1" name="Determine Obstacle Location 1.6"/>
            <p:cNvSpPr txBox="1"/>
            <p:nvPr/>
          </p:nvSpPr>
          <p:spPr>
            <a:xfrm>
              <a:off x="184026" y="149510"/>
              <a:ext cx="511324" cy="453386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Determine </a:t>
              </a:r>
              <a:r>
                <a:rPr lang="en-US" altLang="ko-KR"/>
                <a:t>Dust Existence</a:t>
              </a:r>
              <a:r>
                <a:rPr lang="ko-KR" altLang="en-US"/>
                <a:t> 1.6</a:t>
              </a:r>
              <a:endParaRPr lang="ko-KR" altLang="en-US"/>
            </a:p>
          </p:txBody>
        </p:sp>
      </p:grpSp>
      <p:sp>
        <p:nvSpPr>
          <p:cNvPr id="423" name="직선 화살표 연결선 38"/>
          <p:cNvSpPr/>
          <p:nvPr/>
        </p:nvSpPr>
        <p:spPr>
          <a:xfrm>
            <a:off x="4038639" y="4795344"/>
            <a:ext cx="998199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424" name="TextBox 39"/>
          <p:cNvSpPr txBox="1"/>
          <p:nvPr/>
        </p:nvSpPr>
        <p:spPr>
          <a:xfrm>
            <a:off x="5116663" y="4706572"/>
            <a:ext cx="708077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Dust Existence</a:t>
            </a:r>
            <a:endParaRPr lang="ko-KR" altLang="en-US"/>
          </a:p>
        </p:txBody>
      </p:sp>
      <p:sp>
        <p:nvSpPr>
          <p:cNvPr id="425" name="직선 연결선 40"/>
          <p:cNvSpPr/>
          <p:nvPr/>
        </p:nvSpPr>
        <p:spPr>
          <a:xfrm>
            <a:off x="5157653" y="4633607"/>
            <a:ext cx="758562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426" name="직선 연결선 41"/>
          <p:cNvSpPr/>
          <p:nvPr/>
        </p:nvSpPr>
        <p:spPr>
          <a:xfrm>
            <a:off x="5157651" y="4936683"/>
            <a:ext cx="758562" cy="1"/>
          </a:xfrm>
          <a:prstGeom prst="line">
            <a:avLst/>
          </a:prstGeom>
          <a:ln w="38100">
            <a:solidFill>
              <a:schemeClr val="accent1"/>
            </a:solidFill>
            <a:miter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grpSp>
        <p:nvGrpSpPr>
          <p:cNvPr id="429" name="타원 42"/>
          <p:cNvGrpSpPr/>
          <p:nvPr/>
        </p:nvGrpSpPr>
        <p:grpSpPr>
          <a:xfrm rot="0">
            <a:off x="1536509" y="1547545"/>
            <a:ext cx="666999" cy="613699"/>
            <a:chOff x="0" y="0"/>
            <a:chExt cx="608276" cy="535940"/>
          </a:xfrm>
        </p:grpSpPr>
        <p:sp>
          <p:nvSpPr>
            <p:cNvPr id="427" name="타원형"/>
            <p:cNvSpPr/>
            <p:nvPr/>
          </p:nvSpPr>
          <p:spPr>
            <a:xfrm>
              <a:off x="0" y="4157"/>
              <a:ext cx="608277" cy="527627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28" name="Front Sensor Interface 1.1"/>
            <p:cNvSpPr txBox="1"/>
            <p:nvPr/>
          </p:nvSpPr>
          <p:spPr>
            <a:xfrm>
              <a:off x="144324" y="-1"/>
              <a:ext cx="319626" cy="5359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Front Sensor Interface 1.1</a:t>
              </a:r>
              <a:endParaRPr lang="ko-KR" altLang="en-US"/>
            </a:p>
          </p:txBody>
        </p:sp>
      </p:grpSp>
      <p:sp>
        <p:nvSpPr>
          <p:cNvPr id="430" name="직선 화살표 연결선 43"/>
          <p:cNvSpPr/>
          <p:nvPr/>
        </p:nvSpPr>
        <p:spPr>
          <a:xfrm flipV="1">
            <a:off x="506845" y="1815515"/>
            <a:ext cx="1029665" cy="36934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541" name="직선 화살표 연결선 44"/>
          <p:cNvSpPr/>
          <p:nvPr/>
        </p:nvSpPr>
        <p:spPr>
          <a:xfrm>
            <a:off x="2170685" y="2739512"/>
            <a:ext cx="979112" cy="13343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32" name="TextBox 45"/>
          <p:cNvSpPr txBox="1"/>
          <p:nvPr/>
        </p:nvSpPr>
        <p:spPr>
          <a:xfrm>
            <a:off x="2274801" y="2524414"/>
            <a:ext cx="614831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Left Obstacle</a:t>
            </a:r>
            <a:endParaRPr lang="ko-KR" altLang="en-US"/>
          </a:p>
        </p:txBody>
      </p:sp>
      <p:grpSp>
        <p:nvGrpSpPr>
          <p:cNvPr id="435" name="타원 46"/>
          <p:cNvGrpSpPr/>
          <p:nvPr/>
        </p:nvGrpSpPr>
        <p:grpSpPr>
          <a:xfrm rot="0">
            <a:off x="1552789" y="2493317"/>
            <a:ext cx="667000" cy="632978"/>
            <a:chOff x="0" y="4157"/>
            <a:chExt cx="608277" cy="552776"/>
          </a:xfrm>
        </p:grpSpPr>
        <p:sp>
          <p:nvSpPr>
            <p:cNvPr id="433" name="타원형"/>
            <p:cNvSpPr/>
            <p:nvPr/>
          </p:nvSpPr>
          <p:spPr>
            <a:xfrm>
              <a:off x="0" y="4157"/>
              <a:ext cx="608277" cy="527627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34" name="Front Sensor Interface 1.2"/>
            <p:cNvSpPr txBox="1"/>
            <p:nvPr/>
          </p:nvSpPr>
          <p:spPr>
            <a:xfrm>
              <a:off x="144323" y="8296"/>
              <a:ext cx="319625" cy="548636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en-US" altLang="ko-KR"/>
                <a:t>Left</a:t>
              </a:r>
              <a:r>
                <a:rPr lang="ko-KR" altLang="en-US"/>
                <a:t> Sensor Interface 1.2</a:t>
              </a:r>
              <a:endParaRPr lang="ko-KR" altLang="en-US"/>
            </a:p>
          </p:txBody>
        </p:sp>
      </p:grpSp>
      <p:sp>
        <p:nvSpPr>
          <p:cNvPr id="436" name="직선 화살표 연결선 47"/>
          <p:cNvSpPr/>
          <p:nvPr/>
        </p:nvSpPr>
        <p:spPr>
          <a:xfrm flipV="1">
            <a:off x="523125" y="2757130"/>
            <a:ext cx="1029665" cy="36934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542" name="직선 화살표 연결선 48"/>
          <p:cNvSpPr/>
          <p:nvPr/>
        </p:nvSpPr>
        <p:spPr>
          <a:xfrm>
            <a:off x="2148900" y="2969033"/>
            <a:ext cx="1103005" cy="748931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38" name="TextBox 49"/>
          <p:cNvSpPr txBox="1"/>
          <p:nvPr/>
        </p:nvSpPr>
        <p:spPr>
          <a:xfrm>
            <a:off x="2091100" y="3248659"/>
            <a:ext cx="614831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Right Obstacle</a:t>
            </a:r>
            <a:endParaRPr lang="ko-KR" altLang="en-US"/>
          </a:p>
        </p:txBody>
      </p:sp>
      <p:grpSp>
        <p:nvGrpSpPr>
          <p:cNvPr id="441" name="타원 50"/>
          <p:cNvGrpSpPr/>
          <p:nvPr/>
        </p:nvGrpSpPr>
        <p:grpSpPr>
          <a:xfrm rot="0">
            <a:off x="1597246" y="3618052"/>
            <a:ext cx="667000" cy="621172"/>
            <a:chOff x="0" y="0"/>
            <a:chExt cx="608277" cy="542466"/>
          </a:xfrm>
        </p:grpSpPr>
        <p:sp>
          <p:nvSpPr>
            <p:cNvPr id="439" name="타원형"/>
            <p:cNvSpPr/>
            <p:nvPr/>
          </p:nvSpPr>
          <p:spPr>
            <a:xfrm>
              <a:off x="0" y="4157"/>
              <a:ext cx="608277" cy="527627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0" name="Front Sensor Interface 1.3"/>
            <p:cNvSpPr txBox="1"/>
            <p:nvPr/>
          </p:nvSpPr>
          <p:spPr>
            <a:xfrm>
              <a:off x="144323" y="0"/>
              <a:ext cx="319625" cy="542465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en-US" altLang="ko-KR"/>
                <a:t>Right</a:t>
              </a:r>
              <a:r>
                <a:rPr lang="ko-KR" altLang="en-US"/>
                <a:t> Sensor Interface 1.3</a:t>
              </a:r>
              <a:endParaRPr lang="ko-KR" altLang="en-US"/>
            </a:p>
          </p:txBody>
        </p:sp>
      </p:grpSp>
      <p:sp>
        <p:nvSpPr>
          <p:cNvPr id="442" name="직선 화살표 연결선 51"/>
          <p:cNvSpPr/>
          <p:nvPr/>
        </p:nvSpPr>
        <p:spPr>
          <a:xfrm flipV="1">
            <a:off x="567583" y="3886024"/>
            <a:ext cx="1029665" cy="36934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543" name="직선 화살표 연결선 52"/>
          <p:cNvSpPr/>
          <p:nvPr/>
        </p:nvSpPr>
        <p:spPr>
          <a:xfrm>
            <a:off x="2238988" y="4934509"/>
            <a:ext cx="943565" cy="315350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44" name="TextBox 53"/>
          <p:cNvSpPr txBox="1"/>
          <p:nvPr/>
        </p:nvSpPr>
        <p:spPr>
          <a:xfrm>
            <a:off x="2190504" y="4861843"/>
            <a:ext cx="614831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Dust Existence</a:t>
            </a:r>
            <a:endParaRPr lang="ko-KR" altLang="en-US"/>
          </a:p>
        </p:txBody>
      </p:sp>
      <p:grpSp>
        <p:nvGrpSpPr>
          <p:cNvPr id="447" name="타원 54"/>
          <p:cNvGrpSpPr/>
          <p:nvPr/>
        </p:nvGrpSpPr>
        <p:grpSpPr>
          <a:xfrm rot="0">
            <a:off x="1641868" y="5083961"/>
            <a:ext cx="667000" cy="633155"/>
            <a:chOff x="0" y="4157"/>
            <a:chExt cx="608277" cy="552931"/>
          </a:xfrm>
        </p:grpSpPr>
        <p:sp>
          <p:nvSpPr>
            <p:cNvPr id="445" name="타원형"/>
            <p:cNvSpPr/>
            <p:nvPr/>
          </p:nvSpPr>
          <p:spPr>
            <a:xfrm>
              <a:off x="0" y="4157"/>
              <a:ext cx="608277" cy="527627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46" name="Front Sensor Interface 1.4"/>
            <p:cNvSpPr txBox="1"/>
            <p:nvPr/>
          </p:nvSpPr>
          <p:spPr>
            <a:xfrm>
              <a:off x="144323" y="8451"/>
              <a:ext cx="319625" cy="548636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en-US" altLang="ko-KR"/>
                <a:t>Dust</a:t>
              </a:r>
              <a:r>
                <a:rPr lang="ko-KR" altLang="en-US"/>
                <a:t> Sensor Interface 1.4</a:t>
              </a:r>
              <a:endParaRPr lang="ko-KR" altLang="en-US"/>
            </a:p>
          </p:txBody>
        </p:sp>
      </p:grpSp>
      <p:sp>
        <p:nvSpPr>
          <p:cNvPr id="448" name="직선 화살표 연결선 55"/>
          <p:cNvSpPr/>
          <p:nvPr/>
        </p:nvSpPr>
        <p:spPr>
          <a:xfrm flipV="1">
            <a:off x="612205" y="5347775"/>
            <a:ext cx="1029665" cy="369342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449" name="TextBox 56"/>
          <p:cNvSpPr txBox="1"/>
          <p:nvPr/>
        </p:nvSpPr>
        <p:spPr>
          <a:xfrm>
            <a:off x="153732" y="3851948"/>
            <a:ext cx="614832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Right Sensor Input</a:t>
            </a:r>
            <a:endParaRPr lang="ko-KR" altLang="en-US"/>
          </a:p>
        </p:txBody>
      </p:sp>
      <p:sp>
        <p:nvSpPr>
          <p:cNvPr id="450" name="직선 화살표 연결선 57"/>
          <p:cNvSpPr/>
          <p:nvPr/>
        </p:nvSpPr>
        <p:spPr>
          <a:xfrm flipV="1">
            <a:off x="748509" y="2943674"/>
            <a:ext cx="893360" cy="534043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451" name="TextBox 58"/>
          <p:cNvSpPr txBox="1"/>
          <p:nvPr/>
        </p:nvSpPr>
        <p:spPr>
          <a:xfrm>
            <a:off x="406521" y="3471464"/>
            <a:ext cx="375425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Tick</a:t>
            </a:r>
            <a:endParaRPr lang="ko-KR" altLang="en-US"/>
          </a:p>
        </p:txBody>
      </p:sp>
      <p:sp>
        <p:nvSpPr>
          <p:cNvPr id="452" name="직선 화살표 연결선 59"/>
          <p:cNvSpPr/>
          <p:nvPr/>
        </p:nvSpPr>
        <p:spPr>
          <a:xfrm flipV="1">
            <a:off x="809060" y="4072567"/>
            <a:ext cx="877267" cy="561040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453" name="TextBox 60"/>
          <p:cNvSpPr txBox="1"/>
          <p:nvPr/>
        </p:nvSpPr>
        <p:spPr>
          <a:xfrm>
            <a:off x="387916" y="4485778"/>
            <a:ext cx="288713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Tick</a:t>
            </a:r>
            <a:endParaRPr lang="ko-KR" altLang="en-US"/>
          </a:p>
        </p:txBody>
      </p:sp>
      <p:sp>
        <p:nvSpPr>
          <p:cNvPr id="454" name="직선 화살표 연결선 61"/>
          <p:cNvSpPr/>
          <p:nvPr/>
        </p:nvSpPr>
        <p:spPr>
          <a:xfrm flipV="1">
            <a:off x="1122673" y="5534319"/>
            <a:ext cx="608276" cy="299389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455" name="TextBox 62"/>
          <p:cNvSpPr txBox="1"/>
          <p:nvPr/>
        </p:nvSpPr>
        <p:spPr>
          <a:xfrm>
            <a:off x="867030" y="5792589"/>
            <a:ext cx="274330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Tick</a:t>
            </a:r>
            <a:endParaRPr lang="ko-KR" altLang="en-US"/>
          </a:p>
        </p:txBody>
      </p:sp>
      <p:sp>
        <p:nvSpPr>
          <p:cNvPr id="456" name="TextBox 63"/>
          <p:cNvSpPr txBox="1"/>
          <p:nvPr/>
        </p:nvSpPr>
        <p:spPr>
          <a:xfrm>
            <a:off x="231322" y="5329047"/>
            <a:ext cx="614832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Dust Sensor Input</a:t>
            </a:r>
            <a:endParaRPr lang="ko-KR" altLang="en-US"/>
          </a:p>
        </p:txBody>
      </p:sp>
      <p:sp>
        <p:nvSpPr>
          <p:cNvPr id="457" name="TextBox 81"/>
          <p:cNvSpPr txBox="1"/>
          <p:nvPr/>
        </p:nvSpPr>
        <p:spPr>
          <a:xfrm>
            <a:off x="87959" y="2976135"/>
            <a:ext cx="614831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Left Sensor Input</a:t>
            </a:r>
            <a:endParaRPr lang="ko-KR" altLang="en-US"/>
          </a:p>
        </p:txBody>
      </p:sp>
      <p:sp>
        <p:nvSpPr>
          <p:cNvPr id="458" name="TextBox 82"/>
          <p:cNvSpPr txBox="1"/>
          <p:nvPr/>
        </p:nvSpPr>
        <p:spPr>
          <a:xfrm>
            <a:off x="72029" y="1993026"/>
            <a:ext cx="614832" cy="2692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Front Sensor Input</a:t>
            </a:r>
            <a:endParaRPr lang="ko-KR" altLang="en-US"/>
          </a:p>
        </p:txBody>
      </p:sp>
      <p:grpSp>
        <p:nvGrpSpPr>
          <p:cNvPr id="461" name="타원 145"/>
          <p:cNvGrpSpPr/>
          <p:nvPr/>
        </p:nvGrpSpPr>
        <p:grpSpPr>
          <a:xfrm rot="0">
            <a:off x="6582457" y="3287522"/>
            <a:ext cx="1090241" cy="990299"/>
            <a:chOff x="0" y="0"/>
            <a:chExt cx="1090240" cy="990297"/>
          </a:xfrm>
        </p:grpSpPr>
        <p:sp>
          <p:nvSpPr>
            <p:cNvPr id="459" name="타원형"/>
            <p:cNvSpPr/>
            <p:nvPr/>
          </p:nvSpPr>
          <p:spPr>
            <a:xfrm>
              <a:off x="-1" y="0"/>
              <a:ext cx="1090242" cy="990298"/>
            </a:xfrm>
            <a:prstGeom prst="ellipse">
              <a:avLst/>
            </a:prstGeom>
            <a:solidFill>
              <a:schemeClr val="accent1"/>
            </a:solidFill>
            <a:ln w="38100" cap="flat">
              <a:solidFill>
                <a:srgbClr val="092937"/>
              </a:solidFill>
              <a:prstDash val="dash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0" name="Control 2.1.1"/>
            <p:cNvSpPr txBox="1"/>
            <p:nvPr/>
          </p:nvSpPr>
          <p:spPr>
            <a:xfrm>
              <a:off x="224430" y="404977"/>
              <a:ext cx="641375" cy="182268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Control 2.1</a:t>
              </a:r>
              <a:endParaRPr lang="ko-KR" altLang="en-US"/>
            </a:p>
          </p:txBody>
        </p:sp>
      </p:grpSp>
      <p:sp>
        <p:nvSpPr>
          <p:cNvPr id="544" name="직선 화살표 연결선 146"/>
          <p:cNvSpPr/>
          <p:nvPr/>
        </p:nvSpPr>
        <p:spPr>
          <a:xfrm>
            <a:off x="5906151" y="2987949"/>
            <a:ext cx="758939" cy="500142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45" name="직선 화살표 연결선 147"/>
          <p:cNvSpPr/>
          <p:nvPr/>
        </p:nvSpPr>
        <p:spPr>
          <a:xfrm>
            <a:off x="5840953" y="4069353"/>
            <a:ext cx="818218" cy="481847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64" name="직선 화살표 연결선 148"/>
          <p:cNvSpPr/>
          <p:nvPr/>
        </p:nvSpPr>
        <p:spPr>
          <a:xfrm>
            <a:off x="6957395" y="2744571"/>
            <a:ext cx="170182" cy="542953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465" name="TextBox 149"/>
          <p:cNvSpPr txBox="1"/>
          <p:nvPr/>
        </p:nvSpPr>
        <p:spPr>
          <a:xfrm>
            <a:off x="6696694" y="2529558"/>
            <a:ext cx="325437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Tick</a:t>
            </a:r>
            <a:endParaRPr lang="ko-KR" altLang="en-US"/>
          </a:p>
        </p:txBody>
      </p:sp>
      <p:sp>
        <p:nvSpPr>
          <p:cNvPr id="546" name="직선 화살표 연결선 152"/>
          <p:cNvSpPr/>
          <p:nvPr/>
        </p:nvSpPr>
        <p:spPr>
          <a:xfrm>
            <a:off x="7593480" y="2800067"/>
            <a:ext cx="1112447" cy="692557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67" name="직선 화살표 연결선 153"/>
          <p:cNvSpPr/>
          <p:nvPr/>
        </p:nvSpPr>
        <p:spPr>
          <a:xfrm flipV="1">
            <a:off x="7636615" y="2853654"/>
            <a:ext cx="1127123" cy="768557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grpSp>
        <p:nvGrpSpPr>
          <p:cNvPr id="470" name="타원 154"/>
          <p:cNvGrpSpPr/>
          <p:nvPr/>
        </p:nvGrpSpPr>
        <p:grpSpPr>
          <a:xfrm rot="0">
            <a:off x="8653294" y="2236664"/>
            <a:ext cx="754135" cy="722852"/>
            <a:chOff x="-1" y="-1"/>
            <a:chExt cx="754134" cy="722850"/>
          </a:xfrm>
        </p:grpSpPr>
        <p:sp>
          <p:nvSpPr>
            <p:cNvPr id="468" name="타원형"/>
            <p:cNvSpPr/>
            <p:nvPr/>
          </p:nvSpPr>
          <p:spPr>
            <a:xfrm>
              <a:off x="-1" y="-1"/>
              <a:ext cx="754134" cy="72285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69" name="Move Forward 2.1.2"/>
            <p:cNvSpPr txBox="1"/>
            <p:nvPr/>
          </p:nvSpPr>
          <p:spPr>
            <a:xfrm>
              <a:off x="165684" y="182351"/>
              <a:ext cx="422762" cy="360376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Move Forward 2.1.</a:t>
              </a:r>
              <a:r>
                <a:rPr lang="en-US" altLang="ko-KR"/>
                <a:t>1</a:t>
              </a:r>
              <a:endParaRPr lang="en-US" altLang="ko-KR"/>
            </a:p>
          </p:txBody>
        </p:sp>
      </p:grpSp>
      <p:grpSp>
        <p:nvGrpSpPr>
          <p:cNvPr id="473" name="타원 155"/>
          <p:cNvGrpSpPr/>
          <p:nvPr/>
        </p:nvGrpSpPr>
        <p:grpSpPr>
          <a:xfrm rot="0">
            <a:off x="8652570" y="3103002"/>
            <a:ext cx="754135" cy="722852"/>
            <a:chOff x="-1" y="-1"/>
            <a:chExt cx="754134" cy="722850"/>
          </a:xfrm>
        </p:grpSpPr>
        <p:sp>
          <p:nvSpPr>
            <p:cNvPr id="471" name="타원형"/>
            <p:cNvSpPr/>
            <p:nvPr/>
          </p:nvSpPr>
          <p:spPr>
            <a:xfrm>
              <a:off x="-1" y="-1"/>
              <a:ext cx="754134" cy="72285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2" name="Turn Left 2.1.3"/>
            <p:cNvSpPr txBox="1"/>
            <p:nvPr/>
          </p:nvSpPr>
          <p:spPr>
            <a:xfrm>
              <a:off x="165684" y="226803"/>
              <a:ext cx="422762" cy="2692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Turn Left 2.1.</a:t>
              </a:r>
              <a:r>
                <a:rPr lang="en-US" altLang="ko-KR"/>
                <a:t>2</a:t>
              </a:r>
              <a:endParaRPr lang="en-US" altLang="ko-KR"/>
            </a:p>
          </p:txBody>
        </p:sp>
      </p:grpSp>
      <p:grpSp>
        <p:nvGrpSpPr>
          <p:cNvPr id="476" name="타원 156"/>
          <p:cNvGrpSpPr/>
          <p:nvPr/>
        </p:nvGrpSpPr>
        <p:grpSpPr>
          <a:xfrm rot="0">
            <a:off x="8659640" y="3970727"/>
            <a:ext cx="754135" cy="722851"/>
            <a:chOff x="-1" y="-1"/>
            <a:chExt cx="754134" cy="722850"/>
          </a:xfrm>
        </p:grpSpPr>
        <p:sp>
          <p:nvSpPr>
            <p:cNvPr id="474" name="타원형"/>
            <p:cNvSpPr/>
            <p:nvPr/>
          </p:nvSpPr>
          <p:spPr>
            <a:xfrm>
              <a:off x="-1" y="-1"/>
              <a:ext cx="754134" cy="72285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5" name="Turn Right 2.1.4"/>
            <p:cNvSpPr txBox="1"/>
            <p:nvPr/>
          </p:nvSpPr>
          <p:spPr>
            <a:xfrm>
              <a:off x="165684" y="184078"/>
              <a:ext cx="422762" cy="367662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Turn Right 2.1.</a:t>
              </a:r>
              <a:r>
                <a:rPr lang="en-US" altLang="ko-KR"/>
                <a:t>3</a:t>
              </a:r>
              <a:endParaRPr lang="en-US" altLang="ko-KR"/>
            </a:p>
          </p:txBody>
        </p:sp>
      </p:grpSp>
      <p:grpSp>
        <p:nvGrpSpPr>
          <p:cNvPr id="479" name="타원 157"/>
          <p:cNvGrpSpPr/>
          <p:nvPr/>
        </p:nvGrpSpPr>
        <p:grpSpPr>
          <a:xfrm rot="0">
            <a:off x="8652570" y="4840772"/>
            <a:ext cx="754135" cy="722851"/>
            <a:chOff x="-1" y="-1"/>
            <a:chExt cx="754134" cy="722850"/>
          </a:xfrm>
        </p:grpSpPr>
        <p:sp>
          <p:nvSpPr>
            <p:cNvPr id="477" name="타원형"/>
            <p:cNvSpPr/>
            <p:nvPr/>
          </p:nvSpPr>
          <p:spPr>
            <a:xfrm>
              <a:off x="-1" y="-1"/>
              <a:ext cx="754134" cy="72285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78" name="Move Backward 2.1.5"/>
            <p:cNvSpPr txBox="1"/>
            <p:nvPr/>
          </p:nvSpPr>
          <p:spPr>
            <a:xfrm>
              <a:off x="165684" y="182352"/>
              <a:ext cx="422762" cy="366117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Move Backward 2.1.</a:t>
              </a:r>
              <a:r>
                <a:rPr lang="en-US" altLang="ko-KR"/>
                <a:t>4</a:t>
              </a:r>
              <a:endParaRPr lang="en-US" altLang="ko-KR"/>
            </a:p>
          </p:txBody>
        </p:sp>
      </p:grpSp>
      <p:sp>
        <p:nvSpPr>
          <p:cNvPr id="480" name="TextBox 158"/>
          <p:cNvSpPr txBox="1"/>
          <p:nvPr/>
        </p:nvSpPr>
        <p:spPr>
          <a:xfrm rot="20151380">
            <a:off x="7887913" y="2993458"/>
            <a:ext cx="417631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Disable</a:t>
            </a:r>
            <a:endParaRPr lang="ko-KR" altLang="en-US"/>
          </a:p>
        </p:txBody>
      </p:sp>
      <p:sp>
        <p:nvSpPr>
          <p:cNvPr id="481" name="TextBox 159"/>
          <p:cNvSpPr txBox="1"/>
          <p:nvPr/>
        </p:nvSpPr>
        <p:spPr>
          <a:xfrm rot="2071774">
            <a:off x="9623230" y="2701586"/>
            <a:ext cx="728948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Motor Command</a:t>
            </a:r>
            <a:endParaRPr lang="ko-KR" altLang="en-US"/>
          </a:p>
        </p:txBody>
      </p:sp>
      <p:sp>
        <p:nvSpPr>
          <p:cNvPr id="547" name="직선 화살표 연결선 160"/>
          <p:cNvSpPr/>
          <p:nvPr/>
        </p:nvSpPr>
        <p:spPr>
          <a:xfrm>
            <a:off x="7682456" y="3528170"/>
            <a:ext cx="966210" cy="161663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83" name="TextBox 161"/>
          <p:cNvSpPr txBox="1"/>
          <p:nvPr/>
        </p:nvSpPr>
        <p:spPr>
          <a:xfrm>
            <a:off x="8040479" y="3359956"/>
            <a:ext cx="388452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Trigger</a:t>
            </a:r>
            <a:endParaRPr lang="ko-KR" altLang="en-US"/>
          </a:p>
        </p:txBody>
      </p:sp>
      <p:sp>
        <p:nvSpPr>
          <p:cNvPr id="484" name="직선 화살표 연결선 162"/>
          <p:cNvSpPr/>
          <p:nvPr/>
        </p:nvSpPr>
        <p:spPr>
          <a:xfrm flipV="1">
            <a:off x="8367630" y="3719993"/>
            <a:ext cx="395383" cy="131957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485" name="TextBox 163"/>
          <p:cNvSpPr txBox="1"/>
          <p:nvPr/>
        </p:nvSpPr>
        <p:spPr>
          <a:xfrm>
            <a:off x="8084293" y="3734284"/>
            <a:ext cx="241245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Tick</a:t>
            </a:r>
            <a:endParaRPr lang="ko-KR" altLang="en-US"/>
          </a:p>
        </p:txBody>
      </p:sp>
      <p:sp>
        <p:nvSpPr>
          <p:cNvPr id="548" name="직선 화살표 연결선 164"/>
          <p:cNvSpPr/>
          <p:nvPr/>
        </p:nvSpPr>
        <p:spPr>
          <a:xfrm>
            <a:off x="8575633" y="4483690"/>
            <a:ext cx="107870" cy="46281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49" name="직선 화살표 연결선 165"/>
          <p:cNvSpPr/>
          <p:nvPr/>
        </p:nvSpPr>
        <p:spPr>
          <a:xfrm>
            <a:off x="7665633" y="3937533"/>
            <a:ext cx="1000609" cy="287994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88" name="TextBox 166"/>
          <p:cNvSpPr txBox="1"/>
          <p:nvPr/>
        </p:nvSpPr>
        <p:spPr>
          <a:xfrm>
            <a:off x="7977760" y="4034273"/>
            <a:ext cx="369745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Trigger</a:t>
            </a:r>
            <a:endParaRPr lang="ko-KR" altLang="en-US"/>
          </a:p>
        </p:txBody>
      </p:sp>
      <p:sp>
        <p:nvSpPr>
          <p:cNvPr id="489" name="TextBox 167"/>
          <p:cNvSpPr txBox="1"/>
          <p:nvPr/>
        </p:nvSpPr>
        <p:spPr>
          <a:xfrm>
            <a:off x="8338656" y="4490635"/>
            <a:ext cx="236978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Tick</a:t>
            </a:r>
            <a:endParaRPr lang="ko-KR" altLang="en-US"/>
          </a:p>
        </p:txBody>
      </p:sp>
      <p:sp>
        <p:nvSpPr>
          <p:cNvPr id="550" name="직선 화살표 연결선 168"/>
          <p:cNvSpPr/>
          <p:nvPr/>
        </p:nvSpPr>
        <p:spPr>
          <a:xfrm>
            <a:off x="9364161" y="2785704"/>
            <a:ext cx="897959" cy="504708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91" name="TextBox 169"/>
          <p:cNvSpPr txBox="1"/>
          <p:nvPr/>
        </p:nvSpPr>
        <p:spPr>
          <a:xfrm rot="20332080">
            <a:off x="7814423" y="2812936"/>
            <a:ext cx="338047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Enable</a:t>
            </a:r>
            <a:endParaRPr lang="ko-KR" altLang="en-US"/>
          </a:p>
        </p:txBody>
      </p:sp>
      <p:sp>
        <p:nvSpPr>
          <p:cNvPr id="492" name="TextBox 170"/>
          <p:cNvSpPr txBox="1"/>
          <p:nvPr/>
        </p:nvSpPr>
        <p:spPr>
          <a:xfrm>
            <a:off x="9323541" y="3782671"/>
            <a:ext cx="728948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Motor Command</a:t>
            </a:r>
            <a:endParaRPr lang="ko-KR" altLang="en-US"/>
          </a:p>
        </p:txBody>
      </p:sp>
      <p:sp>
        <p:nvSpPr>
          <p:cNvPr id="551" name="직선 화살표 연결선 171"/>
          <p:cNvSpPr/>
          <p:nvPr/>
        </p:nvSpPr>
        <p:spPr>
          <a:xfrm>
            <a:off x="9416066" y="3472809"/>
            <a:ext cx="768505" cy="16670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94" name="TextBox 172"/>
          <p:cNvSpPr txBox="1"/>
          <p:nvPr/>
        </p:nvSpPr>
        <p:spPr>
          <a:xfrm rot="18646592">
            <a:off x="9473998" y="4398527"/>
            <a:ext cx="728948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Motor Command</a:t>
            </a:r>
            <a:endParaRPr lang="ko-KR" altLang="en-US"/>
          </a:p>
        </p:txBody>
      </p:sp>
      <p:sp>
        <p:nvSpPr>
          <p:cNvPr id="552" name="직선 화살표 연결선 173"/>
          <p:cNvSpPr/>
          <p:nvPr/>
        </p:nvSpPr>
        <p:spPr>
          <a:xfrm>
            <a:off x="9376512" y="3697351"/>
            <a:ext cx="877250" cy="457564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496" name="TextBox 174"/>
          <p:cNvSpPr txBox="1"/>
          <p:nvPr/>
        </p:nvSpPr>
        <p:spPr>
          <a:xfrm>
            <a:off x="9468750" y="3236098"/>
            <a:ext cx="728948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Motor Command</a:t>
            </a:r>
            <a:endParaRPr lang="ko-KR" altLang="en-US"/>
          </a:p>
        </p:txBody>
      </p:sp>
      <p:sp>
        <p:nvSpPr>
          <p:cNvPr id="553" name="직선 화살표 연결선 175"/>
          <p:cNvSpPr/>
          <p:nvPr/>
        </p:nvSpPr>
        <p:spPr>
          <a:xfrm>
            <a:off x="9289019" y="3792079"/>
            <a:ext cx="1068769" cy="1134728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grpSp>
        <p:nvGrpSpPr>
          <p:cNvPr id="500" name="타원 270"/>
          <p:cNvGrpSpPr/>
          <p:nvPr/>
        </p:nvGrpSpPr>
        <p:grpSpPr>
          <a:xfrm rot="0">
            <a:off x="10193935" y="3137796"/>
            <a:ext cx="879379" cy="722847"/>
            <a:chOff x="0" y="0"/>
            <a:chExt cx="879378" cy="722845"/>
          </a:xfrm>
        </p:grpSpPr>
        <p:sp>
          <p:nvSpPr>
            <p:cNvPr id="498" name="타원형"/>
            <p:cNvSpPr/>
            <p:nvPr/>
          </p:nvSpPr>
          <p:spPr>
            <a:xfrm>
              <a:off x="-1" y="0"/>
              <a:ext cx="879380" cy="722846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99" name="Motor Interface 2.2"/>
            <p:cNvSpPr txBox="1"/>
            <p:nvPr/>
          </p:nvSpPr>
          <p:spPr>
            <a:xfrm>
              <a:off x="184026" y="182353"/>
              <a:ext cx="511324" cy="3581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Motor Interface 2.2</a:t>
              </a:r>
              <a:endParaRPr lang="ko-KR" altLang="en-US"/>
            </a:p>
          </p:txBody>
        </p:sp>
      </p:grpSp>
      <p:sp>
        <p:nvSpPr>
          <p:cNvPr id="501" name="화살표: 아래쪽 279"/>
          <p:cNvSpPr/>
          <p:nvPr/>
        </p:nvSpPr>
        <p:spPr>
          <a:xfrm rot="2158292">
            <a:off x="6067050" y="1516620"/>
            <a:ext cx="587777" cy="662311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2015"/>
                </a:moveTo>
                <a:lnTo>
                  <a:pt x="5400" y="12015"/>
                </a:lnTo>
                <a:lnTo>
                  <a:pt x="5400" y="0"/>
                </a:lnTo>
                <a:lnTo>
                  <a:pt x="16200" y="0"/>
                </a:lnTo>
                <a:lnTo>
                  <a:pt x="16200" y="12015"/>
                </a:lnTo>
                <a:lnTo>
                  <a:pt x="21600" y="12015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2"/>
          </a:solidFill>
          <a:ln w="19050">
            <a:solidFill>
              <a:srgbClr val="092937"/>
            </a:solidFill>
            <a:miter/>
          </a:ln>
        </p:spPr>
        <p:txBody>
          <a:bodyPr lIns="45719" rIns="45719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02" name="직선 화살표 연결선 280"/>
          <p:cNvSpPr/>
          <p:nvPr/>
        </p:nvSpPr>
        <p:spPr>
          <a:xfrm>
            <a:off x="7343393" y="4259719"/>
            <a:ext cx="1419618" cy="686913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503" name="직선 화살표 연결선 284"/>
          <p:cNvSpPr/>
          <p:nvPr/>
        </p:nvSpPr>
        <p:spPr>
          <a:xfrm flipV="1">
            <a:off x="8457144" y="5457761"/>
            <a:ext cx="305867" cy="105859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504" name="TextBox 287"/>
          <p:cNvSpPr txBox="1"/>
          <p:nvPr/>
        </p:nvSpPr>
        <p:spPr>
          <a:xfrm>
            <a:off x="8413350" y="5310868"/>
            <a:ext cx="236978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Tick</a:t>
            </a:r>
            <a:endParaRPr lang="ko-KR" altLang="en-US"/>
          </a:p>
        </p:txBody>
      </p:sp>
      <p:sp>
        <p:nvSpPr>
          <p:cNvPr id="505" name="TextBox 288"/>
          <p:cNvSpPr txBox="1"/>
          <p:nvPr/>
        </p:nvSpPr>
        <p:spPr>
          <a:xfrm>
            <a:off x="7815314" y="4321869"/>
            <a:ext cx="369745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Trigger</a:t>
            </a:r>
            <a:endParaRPr lang="ko-KR" altLang="en-US"/>
          </a:p>
        </p:txBody>
      </p:sp>
      <p:grpSp>
        <p:nvGrpSpPr>
          <p:cNvPr id="508" name="타원 298"/>
          <p:cNvGrpSpPr/>
          <p:nvPr/>
        </p:nvGrpSpPr>
        <p:grpSpPr>
          <a:xfrm rot="0">
            <a:off x="10322717" y="6016840"/>
            <a:ext cx="879379" cy="722847"/>
            <a:chOff x="0" y="0"/>
            <a:chExt cx="879378" cy="722845"/>
          </a:xfrm>
        </p:grpSpPr>
        <p:sp>
          <p:nvSpPr>
            <p:cNvPr id="506" name="타원형"/>
            <p:cNvSpPr/>
            <p:nvPr/>
          </p:nvSpPr>
          <p:spPr>
            <a:xfrm>
              <a:off x="-1" y="0"/>
              <a:ext cx="879380" cy="722846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07" name="Cleaner Interface 2.3"/>
            <p:cNvSpPr txBox="1"/>
            <p:nvPr/>
          </p:nvSpPr>
          <p:spPr>
            <a:xfrm>
              <a:off x="184026" y="182353"/>
              <a:ext cx="511324" cy="358141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Cleaner Interface 2.3</a:t>
              </a:r>
              <a:endParaRPr lang="ko-KR" altLang="en-US"/>
            </a:p>
          </p:txBody>
        </p:sp>
      </p:grpSp>
      <p:sp>
        <p:nvSpPr>
          <p:cNvPr id="509" name="직선 화살표 연결선 302"/>
          <p:cNvSpPr/>
          <p:nvPr/>
        </p:nvSpPr>
        <p:spPr>
          <a:xfrm>
            <a:off x="11202093" y="6378263"/>
            <a:ext cx="558983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510" name="TextBox 305"/>
          <p:cNvSpPr txBox="1"/>
          <p:nvPr/>
        </p:nvSpPr>
        <p:spPr>
          <a:xfrm>
            <a:off x="11377858" y="6101264"/>
            <a:ext cx="455739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Clean</a:t>
            </a:r>
            <a:endParaRPr lang="ko-KR" altLang="en-US"/>
          </a:p>
        </p:txBody>
      </p:sp>
      <p:grpSp>
        <p:nvGrpSpPr>
          <p:cNvPr id="513" name="타원 327"/>
          <p:cNvGrpSpPr/>
          <p:nvPr/>
        </p:nvGrpSpPr>
        <p:grpSpPr>
          <a:xfrm rot="0">
            <a:off x="5211501" y="5117751"/>
            <a:ext cx="754135" cy="722851"/>
            <a:chOff x="-1" y="-1"/>
            <a:chExt cx="754134" cy="722850"/>
          </a:xfrm>
        </p:grpSpPr>
        <p:sp>
          <p:nvSpPr>
            <p:cNvPr id="511" name="타원형"/>
            <p:cNvSpPr/>
            <p:nvPr/>
          </p:nvSpPr>
          <p:spPr>
            <a:xfrm>
              <a:off x="-1" y="-1"/>
              <a:ext cx="754134" cy="72285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2" name="Turn Right 2.1.4"/>
            <p:cNvSpPr txBox="1"/>
            <p:nvPr/>
          </p:nvSpPr>
          <p:spPr>
            <a:xfrm>
              <a:off x="165684" y="222925"/>
              <a:ext cx="422762" cy="276997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Turn </a:t>
              </a:r>
              <a:r>
                <a:rPr lang="en-US"/>
                <a:t>On 2.1.</a:t>
              </a:r>
              <a:r>
                <a:rPr lang="en-US" altLang="ko-KR"/>
                <a:t>5</a:t>
              </a:r>
              <a:endParaRPr lang="en-US" altLang="ko-KR"/>
            </a:p>
          </p:txBody>
        </p:sp>
      </p:grpSp>
      <p:grpSp>
        <p:nvGrpSpPr>
          <p:cNvPr id="516" name="타원 328"/>
          <p:cNvGrpSpPr/>
          <p:nvPr/>
        </p:nvGrpSpPr>
        <p:grpSpPr>
          <a:xfrm rot="0">
            <a:off x="6030563" y="5105559"/>
            <a:ext cx="754135" cy="722851"/>
            <a:chOff x="-1" y="-1"/>
            <a:chExt cx="754134" cy="722850"/>
          </a:xfrm>
        </p:grpSpPr>
        <p:sp>
          <p:nvSpPr>
            <p:cNvPr id="514" name="타원형"/>
            <p:cNvSpPr/>
            <p:nvPr/>
          </p:nvSpPr>
          <p:spPr>
            <a:xfrm>
              <a:off x="-1" y="-1"/>
              <a:ext cx="754134" cy="72285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5" name="Turn Right 2.1.4"/>
            <p:cNvSpPr txBox="1"/>
            <p:nvPr/>
          </p:nvSpPr>
          <p:spPr>
            <a:xfrm>
              <a:off x="165683" y="223368"/>
              <a:ext cx="422761" cy="276553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ko-KR" altLang="en-US"/>
                <a:t>Turn </a:t>
              </a:r>
              <a:r>
                <a:rPr lang="en-US"/>
                <a:t>Off 2.1.</a:t>
              </a:r>
              <a:r>
                <a:rPr lang="en-US" altLang="ko-KR"/>
                <a:t>6</a:t>
              </a:r>
              <a:endParaRPr lang="en-US" altLang="ko-KR"/>
            </a:p>
          </p:txBody>
        </p:sp>
      </p:grpSp>
      <p:grpSp>
        <p:nvGrpSpPr>
          <p:cNvPr id="519" name="타원 329"/>
          <p:cNvGrpSpPr/>
          <p:nvPr/>
        </p:nvGrpSpPr>
        <p:grpSpPr>
          <a:xfrm rot="0">
            <a:off x="6838424" y="5127719"/>
            <a:ext cx="754135" cy="722851"/>
            <a:chOff x="-1" y="-1"/>
            <a:chExt cx="754134" cy="722850"/>
          </a:xfrm>
        </p:grpSpPr>
        <p:sp>
          <p:nvSpPr>
            <p:cNvPr id="517" name="타원형"/>
            <p:cNvSpPr/>
            <p:nvPr/>
          </p:nvSpPr>
          <p:spPr>
            <a:xfrm>
              <a:off x="-1" y="-1"/>
              <a:ext cx="754134" cy="72285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18" name="Turn Right 2.1.4"/>
            <p:cNvSpPr txBox="1"/>
            <p:nvPr/>
          </p:nvSpPr>
          <p:spPr>
            <a:xfrm>
              <a:off x="165684" y="222925"/>
              <a:ext cx="422762" cy="276997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en-US"/>
                <a:t>Power Up 2.1.</a:t>
              </a:r>
              <a:r>
                <a:rPr lang="en-US" altLang="ko-KR"/>
                <a:t>7</a:t>
              </a:r>
              <a:endParaRPr lang="en-US" altLang="ko-KR"/>
            </a:p>
          </p:txBody>
        </p:sp>
      </p:grpSp>
      <p:sp>
        <p:nvSpPr>
          <p:cNvPr id="520" name="직선 화살표 연결선 331"/>
          <p:cNvSpPr/>
          <p:nvPr/>
        </p:nvSpPr>
        <p:spPr>
          <a:xfrm flipH="1">
            <a:off x="6384701" y="4277822"/>
            <a:ext cx="559914" cy="814362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554" name="직선 화살표 연결선 334"/>
          <p:cNvSpPr/>
          <p:nvPr/>
        </p:nvSpPr>
        <p:spPr>
          <a:xfrm flipH="1">
            <a:off x="7091883" y="4295741"/>
            <a:ext cx="45719" cy="851786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</a:path>
            </a:pathLst>
          </a:cu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22" name="직선 화살표 연결선 337"/>
          <p:cNvSpPr/>
          <p:nvPr/>
        </p:nvSpPr>
        <p:spPr>
          <a:xfrm>
            <a:off x="7297744" y="4255365"/>
            <a:ext cx="559914" cy="892162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523" name="TextBox 340"/>
          <p:cNvSpPr txBox="1"/>
          <p:nvPr/>
        </p:nvSpPr>
        <p:spPr>
          <a:xfrm>
            <a:off x="6004542" y="4439800"/>
            <a:ext cx="369745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Trigger</a:t>
            </a:r>
            <a:endParaRPr lang="ko-KR" altLang="en-US"/>
          </a:p>
        </p:txBody>
      </p:sp>
      <p:sp>
        <p:nvSpPr>
          <p:cNvPr id="524" name="TextBox 341"/>
          <p:cNvSpPr txBox="1"/>
          <p:nvPr/>
        </p:nvSpPr>
        <p:spPr>
          <a:xfrm>
            <a:off x="6734150" y="4584120"/>
            <a:ext cx="369745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Trigger</a:t>
            </a:r>
            <a:endParaRPr lang="ko-KR" altLang="en-US"/>
          </a:p>
        </p:txBody>
      </p:sp>
      <p:sp>
        <p:nvSpPr>
          <p:cNvPr id="525" name="TextBox 342"/>
          <p:cNvSpPr txBox="1"/>
          <p:nvPr/>
        </p:nvSpPr>
        <p:spPr>
          <a:xfrm>
            <a:off x="7236404" y="4664936"/>
            <a:ext cx="369745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Trigger</a:t>
            </a:r>
            <a:endParaRPr lang="ko-KR" altLang="en-US"/>
          </a:p>
        </p:txBody>
      </p:sp>
      <p:sp>
        <p:nvSpPr>
          <p:cNvPr id="526" name="직선 화살표 연결선 343"/>
          <p:cNvSpPr/>
          <p:nvPr/>
        </p:nvSpPr>
        <p:spPr>
          <a:xfrm flipH="1">
            <a:off x="6629525" y="4895760"/>
            <a:ext cx="243755" cy="265329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527" name="TextBox 346"/>
          <p:cNvSpPr txBox="1"/>
          <p:nvPr/>
        </p:nvSpPr>
        <p:spPr>
          <a:xfrm>
            <a:off x="6573231" y="4858086"/>
            <a:ext cx="236978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Tick</a:t>
            </a:r>
            <a:endParaRPr lang="ko-KR" altLang="en-US"/>
          </a:p>
        </p:txBody>
      </p:sp>
      <p:sp>
        <p:nvSpPr>
          <p:cNvPr id="528" name="직선 화살표 연결선 347"/>
          <p:cNvSpPr/>
          <p:nvPr/>
        </p:nvSpPr>
        <p:spPr>
          <a:xfrm flipH="1">
            <a:off x="7311457" y="4863420"/>
            <a:ext cx="243755" cy="265329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529" name="TextBox 348"/>
          <p:cNvSpPr txBox="1"/>
          <p:nvPr/>
        </p:nvSpPr>
        <p:spPr>
          <a:xfrm>
            <a:off x="7203844" y="4801978"/>
            <a:ext cx="236978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Tick</a:t>
            </a:r>
            <a:endParaRPr lang="ko-KR" altLang="en-US"/>
          </a:p>
        </p:txBody>
      </p:sp>
      <p:sp>
        <p:nvSpPr>
          <p:cNvPr id="530" name="직선 화살표 연결선 349"/>
          <p:cNvSpPr/>
          <p:nvPr/>
        </p:nvSpPr>
        <p:spPr>
          <a:xfrm flipH="1">
            <a:off x="8080405" y="4848159"/>
            <a:ext cx="243755" cy="265329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531" name="TextBox 350"/>
          <p:cNvSpPr txBox="1"/>
          <p:nvPr/>
        </p:nvSpPr>
        <p:spPr>
          <a:xfrm>
            <a:off x="7977760" y="4826853"/>
            <a:ext cx="236978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Tick</a:t>
            </a:r>
            <a:endParaRPr lang="ko-KR" altLang="en-US"/>
          </a:p>
        </p:txBody>
      </p:sp>
      <p:sp>
        <p:nvSpPr>
          <p:cNvPr id="555" name="연결선: 꺾임 352"/>
          <p:cNvSpPr/>
          <p:nvPr/>
        </p:nvSpPr>
        <p:spPr>
          <a:xfrm>
            <a:off x="5588000" y="5828030"/>
            <a:ext cx="4724400" cy="549911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56" name="연결선: 꺾임 353"/>
          <p:cNvSpPr/>
          <p:nvPr/>
        </p:nvSpPr>
        <p:spPr>
          <a:xfrm>
            <a:off x="6384701" y="5815330"/>
            <a:ext cx="3927699" cy="562611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57" name="연결선: 꺾임 356"/>
          <p:cNvSpPr/>
          <p:nvPr/>
        </p:nvSpPr>
        <p:spPr>
          <a:xfrm>
            <a:off x="7236404" y="5838190"/>
            <a:ext cx="3075996" cy="539751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535" name="직선 화살표 연결선 359"/>
          <p:cNvSpPr/>
          <p:nvPr/>
        </p:nvSpPr>
        <p:spPr>
          <a:xfrm>
            <a:off x="11073311" y="3499218"/>
            <a:ext cx="530110" cy="1"/>
          </a:xfrm>
          <a:prstGeom prst="line">
            <a:avLst/>
          </a:prstGeom>
          <a:ln w="38100">
            <a:solidFill>
              <a:schemeClr val="accent1"/>
            </a:solidFill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536" name="TextBox 362"/>
          <p:cNvSpPr txBox="1"/>
          <p:nvPr/>
        </p:nvSpPr>
        <p:spPr>
          <a:xfrm>
            <a:off x="11164773" y="3252823"/>
            <a:ext cx="455739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Direction</a:t>
            </a:r>
            <a:endParaRPr lang="ko-KR" altLang="en-US"/>
          </a:p>
        </p:txBody>
      </p:sp>
      <p:sp>
        <p:nvSpPr>
          <p:cNvPr id="560" name="TextBox 305"/>
          <p:cNvSpPr txBox="1"/>
          <p:nvPr/>
        </p:nvSpPr>
        <p:spPr>
          <a:xfrm>
            <a:off x="8872782" y="6120314"/>
            <a:ext cx="969143" cy="183331"/>
          </a:xfrm>
          <a:prstGeom prst="rect">
            <a:avLst/>
          </a:prstGeom>
          <a:ln w="12700">
            <a:miter/>
          </a:ln>
        </p:spPr>
        <p:txBody>
          <a:bodyPr wrap="square" lIns="45719" rIns="45719">
            <a:spAutoFit/>
          </a:bodyPr>
          <a:lstStyle/>
          <a:p>
            <a:pPr marL="0" marR="0" lvl="0" indent="0" algn="l" defTabSz="914400" rtl="0" eaLnBrk="1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r>
              <a:rPr kumimoji="0" lang="en-US" altLang="ko-KR" sz="600" b="0" i="0" u="none" strike="noStrike" kern="0" cap="none" spc="0" normalizeH="0" baseline="0"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맑은 고딕"/>
                <a:sym typeface="맑은 고딕"/>
              </a:rPr>
              <a:t>cleaner command</a:t>
            </a:r>
            <a:endParaRPr kumimoji="0" lang="en-US" altLang="ko-KR" sz="600" b="0" i="0" u="none" strike="noStrike" kern="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  <a:sym typeface="맑은 고딕"/>
            </a:endParaRPr>
          </a:p>
        </p:txBody>
      </p:sp>
      <p:grpSp>
        <p:nvGrpSpPr>
          <p:cNvPr id="2" name="타원 329"/>
          <p:cNvGrpSpPr/>
          <p:nvPr/>
        </p:nvGrpSpPr>
        <p:grpSpPr>
          <a:xfrm rot="0">
            <a:off x="7644486" y="5113068"/>
            <a:ext cx="754135" cy="722851"/>
            <a:chOff x="-1" y="-1"/>
            <a:chExt cx="754134" cy="722850"/>
          </a:xfrm>
        </p:grpSpPr>
        <p:sp>
          <p:nvSpPr>
            <p:cNvPr id="3" name="타원형"/>
            <p:cNvSpPr/>
            <p:nvPr/>
          </p:nvSpPr>
          <p:spPr>
            <a:xfrm>
              <a:off x="-1" y="-1"/>
              <a:ext cx="754134" cy="722850"/>
            </a:xfrm>
            <a:prstGeom prst="ellipse">
              <a:avLst/>
            </a:prstGeom>
            <a:solidFill>
              <a:schemeClr val="accent1"/>
            </a:solidFill>
            <a:ln w="19050" cap="flat">
              <a:solidFill>
                <a:srgbClr val="092937"/>
              </a:solidFill>
              <a:prstDash val="solid"/>
              <a:miter/>
            </a:ln>
            <a:effectLst/>
          </p:spPr>
          <p:txBody>
            <a:bodyPr wrap="square" lIns="45719" tIns="45719" rIns="45719" bIns="45719" anchor="ctr">
              <a:noAutofit/>
            </a:bodyPr>
            <a:lstStyle/>
            <a:p>
              <a:pPr lvl="0" algn="ctr">
                <a:defRPr sz="6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4" name="Turn Right 2.1.4"/>
            <p:cNvSpPr txBox="1"/>
            <p:nvPr/>
          </p:nvSpPr>
          <p:spPr>
            <a:xfrm>
              <a:off x="165684" y="176759"/>
              <a:ext cx="422762" cy="369329"/>
            </a:xfrm>
            <a:prstGeom prst="rect">
              <a:avLst/>
            </a:prstGeom>
            <a:noFill/>
            <a:ln w="12700" cap="flat">
              <a:noFill/>
              <a:miter/>
            </a:ln>
            <a:effectLst/>
          </p:spPr>
          <p:txBody>
            <a:bodyPr wrap="square" lIns="45719" tIns="45719" rIns="45719" bIns="45719" anchor="ctr">
              <a:spAutoFit/>
            </a:bodyPr>
            <a:lstStyle>
              <a:lvl1pPr algn="ctr">
                <a:defRPr sz="600">
                  <a:solidFill>
                    <a:srgbClr val="ffffff"/>
                  </a:solidFill>
                </a:defRPr>
              </a:lvl1pPr>
            </a:lstStyle>
            <a:p>
              <a:pPr lvl="0">
                <a:defRPr/>
              </a:pPr>
              <a:r>
                <a:rPr lang="en-US"/>
                <a:t>Power Down</a:t>
              </a:r>
              <a:r>
                <a:rPr/>
                <a:t> 2.1</a:t>
              </a:r>
              <a:r>
                <a:rPr lang="en-US"/>
                <a:t>.8</a:t>
              </a:r>
              <a:endParaRPr lang="en-US" altLang="ko-KR"/>
            </a:p>
          </p:txBody>
        </p:sp>
      </p:grpSp>
      <p:sp>
        <p:nvSpPr>
          <p:cNvPr id="5" name="직선 화살표 연결선 331"/>
          <p:cNvSpPr/>
          <p:nvPr/>
        </p:nvSpPr>
        <p:spPr>
          <a:xfrm flipH="1">
            <a:off x="5705475" y="4182602"/>
            <a:ext cx="1079974" cy="946142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6" name="직선 화살표 연결선 343"/>
          <p:cNvSpPr/>
          <p:nvPr/>
        </p:nvSpPr>
        <p:spPr>
          <a:xfrm flipH="1">
            <a:off x="5901571" y="5004860"/>
            <a:ext cx="243755" cy="265329"/>
          </a:xfrm>
          <a:prstGeom prst="line">
            <a:avLst/>
          </a:prstGeom>
          <a:ln w="38100">
            <a:solidFill>
              <a:schemeClr val="accent1"/>
            </a:solidFill>
            <a:prstDash val="sysDash"/>
            <a:miter/>
            <a:tailEnd type="triangle"/>
          </a:ln>
        </p:spPr>
        <p:txBody>
          <a:bodyPr wrap="square" lIns="45719" rIns="45719"/>
          <a:lstStyle/>
          <a:p>
            <a:pPr lvl="0">
              <a:defRPr/>
            </a:pPr>
            <a:endParaRPr/>
          </a:p>
        </p:txBody>
      </p:sp>
      <p:sp>
        <p:nvSpPr>
          <p:cNvPr id="7" name="TextBox 346"/>
          <p:cNvSpPr txBox="1"/>
          <p:nvPr/>
        </p:nvSpPr>
        <p:spPr>
          <a:xfrm>
            <a:off x="5845277" y="4967186"/>
            <a:ext cx="236978" cy="180341"/>
          </a:xfrm>
          <a:prstGeom prst="rect">
            <a:avLst/>
          </a:prstGeom>
          <a:ln w="12700">
            <a:miter/>
          </a:ln>
        </p:spPr>
        <p:txBody>
          <a:bodyPr lIns="45719" rIns="45719">
            <a:spAutoFit/>
          </a:bodyPr>
          <a:lstStyle>
            <a:lvl1pPr>
              <a:defRPr sz="600"/>
            </a:lvl1pPr>
          </a:lstStyle>
          <a:p>
            <a:pPr lvl="0">
              <a:defRPr/>
            </a:pPr>
            <a:r>
              <a:rPr lang="ko-KR" altLang="en-US"/>
              <a:t>Tick</a:t>
            </a:r>
            <a:endParaRPr lang="ko-KR" altLang="en-US"/>
          </a:p>
        </p:txBody>
      </p:sp>
      <p:sp>
        <p:nvSpPr>
          <p:cNvPr id="8" name="연결선: 꺾임 356"/>
          <p:cNvSpPr/>
          <p:nvPr/>
        </p:nvSpPr>
        <p:spPr>
          <a:xfrm>
            <a:off x="8040478" y="5841052"/>
            <a:ext cx="2271921" cy="539751"/>
          </a:xfrm>
          <a:custGeom>
            <a:avLst/>
            <a:gd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</a:path>
            </a:pathLst>
          </a:custGeom>
          <a:ln w="38100">
            <a:solidFill>
              <a:schemeClr val="accent1"/>
            </a:solidFill>
            <a:miter/>
            <a:tailEnd type="triangle"/>
          </a:ln>
        </p:spPr>
        <p:txBody>
          <a:bodyPr/>
          <a:lstStyle/>
          <a:p>
            <a:pPr lvl="0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75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1905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테마">
      <a:majorFont>
        <a:latin typeface="맑은 고딕"/>
        <a:ea typeface="맑은 고딕"/>
        <a:cs typeface="맑은 고딕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spDef>
    <a:lnDef>
      <a:spPr>
        <a:noFill/>
        <a:ln w="19050" cap="flat">
          <a:solidFill>
            <a:schemeClr val="accent1"/>
          </a:solidFill>
          <a:prstDash val="solid"/>
          <a:miter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lnDef>
    <a:txDef>
      <a:spPr>
        <a:noFill/>
        <a:ln w="12700" cap="flat">
          <a:noFill/>
          <a:miter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맑은 고딕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FontTx/>
          <a:buNone/>
          <a:defRPr kumimoji="0" sz="1800" b="0" i="0" u="none" strike="noStrike" cap="none" spc="0" normalizeH="0" baseline="0"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>
          <a:scrgbClr r="0" g="0" b="0"/>
        </a:fontRef>
      </a:style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1357</ep:Words>
  <ep:PresentationFormat>와이드스크린</ep:PresentationFormat>
  <ep:Paragraphs>149</ep:Paragraphs>
  <ep:Slides>15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ep:HeadingPairs>
  <ep:TitlesOfParts>
    <vt:vector size="16" baseType="lpstr">
      <vt:lpstr>Office 테마</vt:lpstr>
      <vt:lpstr>Structured Analysis for the RVC Control Software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Data Dictionary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MooHyeon Moon</dc:creator>
  <cp:lastModifiedBy>Myno</cp:lastModifiedBy>
  <dcterms:modified xsi:type="dcterms:W3CDTF">2024-11-15T08:19:42.109</dcterms:modified>
  <cp:revision>25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