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21"/>
  </p:notesMasterIdLst>
  <p:sldIdLst>
    <p:sldId id="256" r:id="rId5"/>
    <p:sldId id="261" r:id="rId6"/>
    <p:sldId id="290" r:id="rId7"/>
    <p:sldId id="277" r:id="rId8"/>
    <p:sldId id="279" r:id="rId9"/>
    <p:sldId id="288" r:id="rId10"/>
    <p:sldId id="281" r:id="rId11"/>
    <p:sldId id="260" r:id="rId12"/>
    <p:sldId id="269" r:id="rId13"/>
    <p:sldId id="283" r:id="rId14"/>
    <p:sldId id="285" r:id="rId15"/>
    <p:sldId id="286" r:id="rId16"/>
    <p:sldId id="287" r:id="rId17"/>
    <p:sldId id="268" r:id="rId18"/>
    <p:sldId id="270" r:id="rId19"/>
    <p:sldId id="284" r:id="rId20"/>
  </p:sldIdLst>
  <p:sldSz cx="9144000" cy="5143500" type="screen16x9"/>
  <p:notesSz cx="6858000" cy="9144000"/>
  <p:embeddedFontLst>
    <p:embeddedFont>
      <p:font typeface="Anybody" panose="020B0604020202020204" charset="0"/>
      <p:regular r:id="rId22"/>
      <p:bold r:id="rId23"/>
      <p:italic r:id="rId24"/>
      <p:boldItalic r:id="rId25"/>
    </p:embeddedFont>
    <p:embeddedFont>
      <p:font typeface="Malgun Gothic" panose="020B0503020000020004" pitchFamily="34" charset="-127"/>
      <p:regular r:id="rId26"/>
      <p:bold r:id="rId27"/>
    </p:embeddedFont>
    <p:embeddedFont>
      <p:font typeface="Malgun Gothic" panose="020B0503020000020004" pitchFamily="34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6367F-008F-1027-A737-FECF94BE359D}" v="352" dt="2024-05-24T11:13:17.682"/>
    <p1510:client id="{3BD559D9-9B48-F627-E88A-7CB725BBCF41}" v="168" dt="2024-05-24T11:17:04.819"/>
    <p1510:client id="{A99E04FA-8EE7-4D68-B731-14971D64A98E}" v="949" dt="2024-05-24T11:44:58.439"/>
    <p1510:client id="{A9F97A46-4E69-E8BC-C4F7-BE1F5FFD785A}" v="544" dt="2024-05-23T05:27:19.557"/>
    <p1510:client id="{C04CA9DB-3B76-D7EC-8B1F-DE299AAFC8EC}" v="382" dt="2024-05-24T11:44:23.244"/>
    <p1510:client id="{C66C843B-5328-AB2D-5623-C5DACC35AF46}" v="9" dt="2024-05-24T11:06:46.799"/>
  </p1510:revLst>
</p1510:revInfo>
</file>

<file path=ppt/tableStyles.xml><?xml version="1.0" encoding="utf-8"?>
<a:tblStyleLst xmlns:a="http://schemas.openxmlformats.org/drawingml/2006/main" def="{A400EE74-4A5B-4666-9C48-83F1A1898C4F}">
  <a:tblStyle styleId="{A400EE74-4A5B-4666-9C48-83F1A1898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196F20-A0B1-4375-B074-14AFB62AA1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석진" userId="S::lori2mai11ya_konkuk.ac.kr#ext#@iamdms.onmicrosoft.com::8ca2b69b-365b-4d41-a95e-68dd889e54c7" providerId="AD" clId="Web-{3BD559D9-9B48-F627-E88A-7CB725BBCF41}"/>
    <pc:docChg chg="modSld">
      <pc:chgData name="이석진" userId="S::lori2mai11ya_konkuk.ac.kr#ext#@iamdms.onmicrosoft.com::8ca2b69b-365b-4d41-a95e-68dd889e54c7" providerId="AD" clId="Web-{3BD559D9-9B48-F627-E88A-7CB725BBCF41}" dt="2024-05-24T11:17:04.819" v="115" actId="20577"/>
      <pc:docMkLst>
        <pc:docMk/>
      </pc:docMkLst>
      <pc:sldChg chg="addSp delSp modSp">
        <pc:chgData name="이석진" userId="S::lori2mai11ya_konkuk.ac.kr#ext#@iamdms.onmicrosoft.com::8ca2b69b-365b-4d41-a95e-68dd889e54c7" providerId="AD" clId="Web-{3BD559D9-9B48-F627-E88A-7CB725BBCF41}" dt="2024-05-24T11:17:04.819" v="115" actId="20577"/>
        <pc:sldMkLst>
          <pc:docMk/>
          <pc:sldMk cId="3243981100" sldId="281"/>
        </pc:sldMkLst>
        <pc:spChg chg="mod">
          <ac:chgData name="이석진" userId="S::lori2mai11ya_konkuk.ac.kr#ext#@iamdms.onmicrosoft.com::8ca2b69b-365b-4d41-a95e-68dd889e54c7" providerId="AD" clId="Web-{3BD559D9-9B48-F627-E88A-7CB725BBCF41}" dt="2024-05-24T11:17:04.819" v="115" actId="20577"/>
          <ac:spMkLst>
            <pc:docMk/>
            <pc:sldMk cId="3243981100" sldId="281"/>
            <ac:spMk id="2" creationId="{93370E01-F13C-7B50-3A34-3D8E068071A1}"/>
          </ac:spMkLst>
        </pc:spChg>
        <pc:spChg chg="add del">
          <ac:chgData name="이석진" userId="S::lori2mai11ya_konkuk.ac.kr#ext#@iamdms.onmicrosoft.com::8ca2b69b-365b-4d41-a95e-68dd889e54c7" providerId="AD" clId="Web-{3BD559D9-9B48-F627-E88A-7CB725BBCF41}" dt="2024-05-24T11:13:36.514" v="1"/>
          <ac:spMkLst>
            <pc:docMk/>
            <pc:sldMk cId="3243981100" sldId="281"/>
            <ac:spMk id="5" creationId="{09E6E00D-DD29-DCB4-C002-936A75602300}"/>
          </ac:spMkLst>
        </pc:spChg>
        <pc:spChg chg="add mod">
          <ac:chgData name="이석진" userId="S::lori2mai11ya_konkuk.ac.kr#ext#@iamdms.onmicrosoft.com::8ca2b69b-365b-4d41-a95e-68dd889e54c7" providerId="AD" clId="Web-{3BD559D9-9B48-F627-E88A-7CB725BBCF41}" dt="2024-05-24T11:14:24.031" v="34" actId="20577"/>
          <ac:spMkLst>
            <pc:docMk/>
            <pc:sldMk cId="3243981100" sldId="281"/>
            <ac:spMk id="6" creationId="{57CACF3C-0886-6586-8E00-A9E38F622228}"/>
          </ac:spMkLst>
        </pc:spChg>
        <pc:spChg chg="mod">
          <ac:chgData name="이석진" userId="S::lori2mai11ya_konkuk.ac.kr#ext#@iamdms.onmicrosoft.com::8ca2b69b-365b-4d41-a95e-68dd889e54c7" providerId="AD" clId="Web-{3BD559D9-9B48-F627-E88A-7CB725BBCF41}" dt="2024-05-24T11:14:21.312" v="33" actId="1076"/>
          <ac:spMkLst>
            <pc:docMk/>
            <pc:sldMk cId="3243981100" sldId="281"/>
            <ac:spMk id="7" creationId="{7F228205-E0B5-B3EC-4436-12559D729D38}"/>
          </ac:spMkLst>
        </pc:spChg>
        <pc:spChg chg="add mod">
          <ac:chgData name="이석진" userId="S::lori2mai11ya_konkuk.ac.kr#ext#@iamdms.onmicrosoft.com::8ca2b69b-365b-4d41-a95e-68dd889e54c7" providerId="AD" clId="Web-{3BD559D9-9B48-F627-E88A-7CB725BBCF41}" dt="2024-05-24T11:15:05.236" v="49" actId="20577"/>
          <ac:spMkLst>
            <pc:docMk/>
            <pc:sldMk cId="3243981100" sldId="281"/>
            <ac:spMk id="8" creationId="{2068EF9E-BB3F-5A09-E314-B1ECD03C8D68}"/>
          </ac:spMkLst>
        </pc:spChg>
        <pc:graphicFrameChg chg="mod modGraphic">
          <ac:chgData name="이석진" userId="S::lori2mai11ya_konkuk.ac.kr#ext#@iamdms.onmicrosoft.com::8ca2b69b-365b-4d41-a95e-68dd889e54c7" providerId="AD" clId="Web-{3BD559D9-9B48-F627-E88A-7CB725BBCF41}" dt="2024-05-24T11:15:14.033" v="69"/>
          <ac:graphicFrameMkLst>
            <pc:docMk/>
            <pc:sldMk cId="3243981100" sldId="281"/>
            <ac:graphicFrameMk id="4" creationId="{A1424AF7-961D-D92D-47D8-401C42AF17C9}"/>
          </ac:graphicFrameMkLst>
        </pc:graphicFrameChg>
      </pc:sldChg>
    </pc:docChg>
  </pc:docChgLst>
  <pc:docChgLst>
    <pc:chgData name="문무현" userId="S::fancy_konkuk.ac.kr#ext#@iamdms.onmicrosoft.com::e62f054f-9560-408a-9770-b716cb3e6829" providerId="AD" clId="Web-{C66C843B-5328-AB2D-5623-C5DACC35AF46}"/>
    <pc:docChg chg="modSld">
      <pc:chgData name="문무현" userId="S::fancy_konkuk.ac.kr#ext#@iamdms.onmicrosoft.com::e62f054f-9560-408a-9770-b716cb3e6829" providerId="AD" clId="Web-{C66C843B-5328-AB2D-5623-C5DACC35AF46}" dt="2024-05-24T11:06:46.799" v="7" actId="1076"/>
      <pc:docMkLst>
        <pc:docMk/>
      </pc:docMkLst>
      <pc:sldChg chg="addSp delSp modSp">
        <pc:chgData name="문무현" userId="S::fancy_konkuk.ac.kr#ext#@iamdms.onmicrosoft.com::e62f054f-9560-408a-9770-b716cb3e6829" providerId="AD" clId="Web-{C66C843B-5328-AB2D-5623-C5DACC35AF46}" dt="2024-05-24T11:06:46.799" v="7" actId="1076"/>
        <pc:sldMkLst>
          <pc:docMk/>
          <pc:sldMk cId="0" sldId="269"/>
        </pc:sldMkLst>
        <pc:spChg chg="del">
          <ac:chgData name="문무현" userId="S::fancy_konkuk.ac.kr#ext#@iamdms.onmicrosoft.com::e62f054f-9560-408a-9770-b716cb3e6829" providerId="AD" clId="Web-{C66C843B-5328-AB2D-5623-C5DACC35AF46}" dt="2024-05-24T11:06:22.422" v="0"/>
          <ac:spMkLst>
            <pc:docMk/>
            <pc:sldMk cId="0" sldId="269"/>
            <ac:spMk id="2" creationId="{48940FB9-AF6C-3DD0-AF29-058F228B82EB}"/>
          </ac:spMkLst>
        </pc:spChg>
        <pc:picChg chg="add mod">
          <ac:chgData name="문무현" userId="S::fancy_konkuk.ac.kr#ext#@iamdms.onmicrosoft.com::e62f054f-9560-408a-9770-b716cb3e6829" providerId="AD" clId="Web-{C66C843B-5328-AB2D-5623-C5DACC35AF46}" dt="2024-05-24T11:06:46.799" v="7" actId="1076"/>
          <ac:picMkLst>
            <pc:docMk/>
            <pc:sldMk cId="0" sldId="269"/>
            <ac:picMk id="3" creationId="{68203652-9653-1D2D-57D4-3AE27473C8DA}"/>
          </ac:picMkLst>
        </pc:picChg>
      </pc:sldChg>
    </pc:docChg>
  </pc:docChgLst>
  <pc:docChgLst>
    <pc:chgData name="이석진" userId="S::lori2mai11ya_konkuk.ac.kr#ext#@iamdms.onmicrosoft.com::8ca2b69b-365b-4d41-a95e-68dd889e54c7" providerId="AD" clId="Web-{C06E951F-6331-4D04-BCD5-E24EA0F9E11B}"/>
    <pc:docChg chg="addSld modSld">
      <pc:chgData name="이석진" userId="S::lori2mai11ya_konkuk.ac.kr#ext#@iamdms.onmicrosoft.com::8ca2b69b-365b-4d41-a95e-68dd889e54c7" providerId="AD" clId="Web-{C06E951F-6331-4D04-BCD5-E24EA0F9E11B}" dt="2024-05-18T05:45:52.206" v="849"/>
      <pc:docMkLst>
        <pc:docMk/>
      </pc:docMkLst>
      <pc:sldChg chg="addSp delSp modSp">
        <pc:chgData name="이석진" userId="S::lori2mai11ya_konkuk.ac.kr#ext#@iamdms.onmicrosoft.com::8ca2b69b-365b-4d41-a95e-68dd889e54c7" providerId="AD" clId="Web-{C06E951F-6331-4D04-BCD5-E24EA0F9E11B}" dt="2024-05-18T05:38:35.672" v="674" actId="1076"/>
        <pc:sldMkLst>
          <pc:docMk/>
          <pc:sldMk cId="0" sldId="260"/>
        </pc:sldMkLst>
        <pc:picChg chg="add mod">
          <ac:chgData name="이석진" userId="S::lori2mai11ya_konkuk.ac.kr#ext#@iamdms.onmicrosoft.com::8ca2b69b-365b-4d41-a95e-68dd889e54c7" providerId="AD" clId="Web-{C06E951F-6331-4D04-BCD5-E24EA0F9E11B}" dt="2024-05-18T05:38:35.672" v="674" actId="1076"/>
          <ac:picMkLst>
            <pc:docMk/>
            <pc:sldMk cId="0" sldId="260"/>
            <ac:picMk id="2" creationId="{394B3A55-E7AB-8207-C52F-066A8090C269}"/>
          </ac:picMkLst>
        </pc:picChg>
        <pc:picChg chg="del">
          <ac:chgData name="이석진" userId="S::lori2mai11ya_konkuk.ac.kr#ext#@iamdms.onmicrosoft.com::8ca2b69b-365b-4d41-a95e-68dd889e54c7" providerId="AD" clId="Web-{C06E951F-6331-4D04-BCD5-E24EA0F9E11B}" dt="2024-05-18T05:38:28.547" v="671"/>
          <ac:picMkLst>
            <pc:docMk/>
            <pc:sldMk cId="0" sldId="260"/>
            <ac:picMk id="7" creationId="{51E91A02-31F9-F7DB-524A-53E81C9487AE}"/>
          </ac:picMkLst>
        </pc:picChg>
      </pc:sldChg>
      <pc:sldChg chg="addSp delSp modSp">
        <pc:chgData name="이석진" userId="S::lori2mai11ya_konkuk.ac.kr#ext#@iamdms.onmicrosoft.com::8ca2b69b-365b-4d41-a95e-68dd889e54c7" providerId="AD" clId="Web-{C06E951F-6331-4D04-BCD5-E24EA0F9E11B}" dt="2024-05-18T04:54:48.119" v="179" actId="20577"/>
        <pc:sldMkLst>
          <pc:docMk/>
          <pc:sldMk cId="0" sldId="262"/>
        </pc:sldMkLst>
        <pc:spChg chg="add del mod">
          <ac:chgData name="이석진" userId="S::lori2mai11ya_konkuk.ac.kr#ext#@iamdms.onmicrosoft.com::8ca2b69b-365b-4d41-a95e-68dd889e54c7" providerId="AD" clId="Web-{C06E951F-6331-4D04-BCD5-E24EA0F9E11B}" dt="2024-05-18T04:41:37.381" v="23"/>
          <ac:spMkLst>
            <pc:docMk/>
            <pc:sldMk cId="0" sldId="262"/>
            <ac:spMk id="3" creationId="{F2E0487C-0E74-CC00-1955-09493356C22A}"/>
          </ac:spMkLst>
        </pc:spChg>
        <pc:spChg chg="add del mod">
          <ac:chgData name="이석진" userId="S::lori2mai11ya_konkuk.ac.kr#ext#@iamdms.onmicrosoft.com::8ca2b69b-365b-4d41-a95e-68dd889e54c7" providerId="AD" clId="Web-{C06E951F-6331-4D04-BCD5-E24EA0F9E11B}" dt="2024-05-18T04:41:39.240" v="24"/>
          <ac:spMkLst>
            <pc:docMk/>
            <pc:sldMk cId="0" sldId="262"/>
            <ac:spMk id="5" creationId="{9B4382F2-7F66-8BA6-C3F3-729BB4FE5BBA}"/>
          </ac:spMkLst>
        </pc:spChg>
        <pc:spChg chg="add del mod">
          <ac:chgData name="이석진" userId="S::lori2mai11ya_konkuk.ac.kr#ext#@iamdms.onmicrosoft.com::8ca2b69b-365b-4d41-a95e-68dd889e54c7" providerId="AD" clId="Web-{C06E951F-6331-4D04-BCD5-E24EA0F9E11B}" dt="2024-05-18T04:41:45.616" v="30"/>
          <ac:spMkLst>
            <pc:docMk/>
            <pc:sldMk cId="0" sldId="262"/>
            <ac:spMk id="7" creationId="{B19468F0-F805-CCF1-6321-4641768FFF35}"/>
          </ac:spMkLst>
        </pc:spChg>
        <pc:spChg chg="add del mod">
          <ac:chgData name="이석진" userId="S::lori2mai11ya_konkuk.ac.kr#ext#@iamdms.onmicrosoft.com::8ca2b69b-365b-4d41-a95e-68dd889e54c7" providerId="AD" clId="Web-{C06E951F-6331-4D04-BCD5-E24EA0F9E11B}" dt="2024-05-18T04:41:46.350" v="31"/>
          <ac:spMkLst>
            <pc:docMk/>
            <pc:sldMk cId="0" sldId="262"/>
            <ac:spMk id="9" creationId="{11AEF801-B63B-2B5C-DF7D-4CEA4DFA96BC}"/>
          </ac:spMkLst>
        </pc:spChg>
        <pc:spChg chg="mod">
          <ac:chgData name="이석진" userId="S::lori2mai11ya_konkuk.ac.kr#ext#@iamdms.onmicrosoft.com::8ca2b69b-365b-4d41-a95e-68dd889e54c7" providerId="AD" clId="Web-{C06E951F-6331-4D04-BCD5-E24EA0F9E11B}" dt="2024-05-18T04:54:12.680" v="172" actId="14100"/>
          <ac:spMkLst>
            <pc:docMk/>
            <pc:sldMk cId="0" sldId="262"/>
            <ac:spMk id="570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4:41:33.428" v="19"/>
          <ac:spMkLst>
            <pc:docMk/>
            <pc:sldMk cId="0" sldId="262"/>
            <ac:spMk id="571" creationId="{00000000-0000-0000-0000-000000000000}"/>
          </ac:spMkLst>
        </pc:spChg>
        <pc:spChg chg="mod">
          <ac:chgData name="이석진" userId="S::lori2mai11ya_konkuk.ac.kr#ext#@iamdms.onmicrosoft.com::8ca2b69b-365b-4d41-a95e-68dd889e54c7" providerId="AD" clId="Web-{C06E951F-6331-4D04-BCD5-E24EA0F9E11B}" dt="2024-05-18T04:54:48.119" v="179" actId="20577"/>
          <ac:spMkLst>
            <pc:docMk/>
            <pc:sldMk cId="0" sldId="262"/>
            <ac:spMk id="572" creationId="{00000000-0000-0000-0000-000000000000}"/>
          </ac:spMkLst>
        </pc:spChg>
        <pc:spChg chg="del mod">
          <ac:chgData name="이석진" userId="S::lori2mai11ya_konkuk.ac.kr#ext#@iamdms.onmicrosoft.com::8ca2b69b-365b-4d41-a95e-68dd889e54c7" providerId="AD" clId="Web-{C06E951F-6331-4D04-BCD5-E24EA0F9E11B}" dt="2024-05-18T04:41:44.006" v="29"/>
          <ac:spMkLst>
            <pc:docMk/>
            <pc:sldMk cId="0" sldId="262"/>
            <ac:spMk id="573" creationId="{00000000-0000-0000-0000-000000000000}"/>
          </ac:spMkLst>
        </pc:spChg>
        <pc:spChg chg="del mod">
          <ac:chgData name="이석진" userId="S::lori2mai11ya_konkuk.ac.kr#ext#@iamdms.onmicrosoft.com::8ca2b69b-365b-4d41-a95e-68dd889e54c7" providerId="AD" clId="Web-{C06E951F-6331-4D04-BCD5-E24EA0F9E11B}" dt="2024-05-18T04:41:43.272" v="28"/>
          <ac:spMkLst>
            <pc:docMk/>
            <pc:sldMk cId="0" sldId="262"/>
            <ac:spMk id="574" creationId="{00000000-0000-0000-0000-000000000000}"/>
          </ac:spMkLst>
        </pc:spChg>
        <pc:spChg chg="del mod">
          <ac:chgData name="이석진" userId="S::lori2mai11ya_konkuk.ac.kr#ext#@iamdms.onmicrosoft.com::8ca2b69b-365b-4d41-a95e-68dd889e54c7" providerId="AD" clId="Web-{C06E951F-6331-4D04-BCD5-E24EA0F9E11B}" dt="2024-05-18T04:41:35.193" v="21"/>
          <ac:spMkLst>
            <pc:docMk/>
            <pc:sldMk cId="0" sldId="262"/>
            <ac:spMk id="575" creationId="{00000000-0000-0000-0000-000000000000}"/>
          </ac:spMkLst>
        </pc:spChg>
      </pc:sldChg>
      <pc:sldChg chg="addSp delSp modSp">
        <pc:chgData name="이석진" userId="S::lori2mai11ya_konkuk.ac.kr#ext#@iamdms.onmicrosoft.com::8ca2b69b-365b-4d41-a95e-68dd889e54c7" providerId="AD" clId="Web-{C06E951F-6331-4D04-BCD5-E24EA0F9E11B}" dt="2024-05-18T05:43:28.840" v="847"/>
        <pc:sldMkLst>
          <pc:docMk/>
          <pc:sldMk cId="0" sldId="263"/>
        </pc:sldMkLst>
        <pc:spChg chg="add mod">
          <ac:chgData name="이석진" userId="S::lori2mai11ya_konkuk.ac.kr#ext#@iamdms.onmicrosoft.com::8ca2b69b-365b-4d41-a95e-68dd889e54c7" providerId="AD" clId="Web-{C06E951F-6331-4D04-BCD5-E24EA0F9E11B}" dt="2024-05-18T05:43:18.684" v="838" actId="1076"/>
          <ac:spMkLst>
            <pc:docMk/>
            <pc:sldMk cId="0" sldId="263"/>
            <ac:spMk id="3" creationId="{CA032D27-5B68-6504-B6CB-55419D882D0A}"/>
          </ac:spMkLst>
        </pc:spChg>
        <pc:spChg chg="add mod">
          <ac:chgData name="이석진" userId="S::lori2mai11ya_konkuk.ac.kr#ext#@iamdms.onmicrosoft.com::8ca2b69b-365b-4d41-a95e-68dd889e54c7" providerId="AD" clId="Web-{C06E951F-6331-4D04-BCD5-E24EA0F9E11B}" dt="2024-05-18T05:43:18.699" v="839" actId="1076"/>
          <ac:spMkLst>
            <pc:docMk/>
            <pc:sldMk cId="0" sldId="263"/>
            <ac:spMk id="5" creationId="{CF1D21D4-10DF-CB47-07A4-657427559298}"/>
          </ac:spMkLst>
        </pc:spChg>
        <pc:spChg chg="add mod">
          <ac:chgData name="이석진" userId="S::lori2mai11ya_konkuk.ac.kr#ext#@iamdms.onmicrosoft.com::8ca2b69b-365b-4d41-a95e-68dd889e54c7" providerId="AD" clId="Web-{C06E951F-6331-4D04-BCD5-E24EA0F9E11B}" dt="2024-05-18T05:43:18.715" v="840" actId="1076"/>
          <ac:spMkLst>
            <pc:docMk/>
            <pc:sldMk cId="0" sldId="263"/>
            <ac:spMk id="7" creationId="{B8E35E9D-965B-9851-5220-768D8E782B10}"/>
          </ac:spMkLst>
        </pc:spChg>
        <pc:spChg chg="add mod">
          <ac:chgData name="이석진" userId="S::lori2mai11ya_konkuk.ac.kr#ext#@iamdms.onmicrosoft.com::8ca2b69b-365b-4d41-a95e-68dd889e54c7" providerId="AD" clId="Web-{C06E951F-6331-4D04-BCD5-E24EA0F9E11B}" dt="2024-05-18T05:43:18.746" v="841" actId="1076"/>
          <ac:spMkLst>
            <pc:docMk/>
            <pc:sldMk cId="0" sldId="263"/>
            <ac:spMk id="9" creationId="{293959CA-B3E0-5595-1DC0-4EC57BE924F9}"/>
          </ac:spMkLst>
        </pc:spChg>
        <pc:spChg chg="add mod">
          <ac:chgData name="이석진" userId="S::lori2mai11ya_konkuk.ac.kr#ext#@iamdms.onmicrosoft.com::8ca2b69b-365b-4d41-a95e-68dd889e54c7" providerId="AD" clId="Web-{C06E951F-6331-4D04-BCD5-E24EA0F9E11B}" dt="2024-05-18T05:43:18.746" v="842" actId="1076"/>
          <ac:spMkLst>
            <pc:docMk/>
            <pc:sldMk cId="0" sldId="263"/>
            <ac:spMk id="11" creationId="{01F4E927-BB31-5846-C906-7DD310202331}"/>
          </ac:spMkLst>
        </pc:spChg>
        <pc:spChg chg="add mod">
          <ac:chgData name="이석진" userId="S::lori2mai11ya_konkuk.ac.kr#ext#@iamdms.onmicrosoft.com::8ca2b69b-365b-4d41-a95e-68dd889e54c7" providerId="AD" clId="Web-{C06E951F-6331-4D04-BCD5-E24EA0F9E11B}" dt="2024-05-18T05:43:18.762" v="843" actId="1076"/>
          <ac:spMkLst>
            <pc:docMk/>
            <pc:sldMk cId="0" sldId="263"/>
            <ac:spMk id="13" creationId="{DB16A317-29F3-D699-9C9F-A5CE89E103FD}"/>
          </ac:spMkLst>
        </pc:spChg>
        <pc:spChg chg="add mod">
          <ac:chgData name="이석진" userId="S::lori2mai11ya_konkuk.ac.kr#ext#@iamdms.onmicrosoft.com::8ca2b69b-365b-4d41-a95e-68dd889e54c7" providerId="AD" clId="Web-{C06E951F-6331-4D04-BCD5-E24EA0F9E11B}" dt="2024-05-18T05:43:18.778" v="844" actId="1076"/>
          <ac:spMkLst>
            <pc:docMk/>
            <pc:sldMk cId="0" sldId="263"/>
            <ac:spMk id="15" creationId="{2EF19730-3233-514C-FDAF-5F38BBAC03FC}"/>
          </ac:spMkLst>
        </pc:spChg>
        <pc:spChg chg="add mod">
          <ac:chgData name="이석진" userId="S::lori2mai11ya_konkuk.ac.kr#ext#@iamdms.onmicrosoft.com::8ca2b69b-365b-4d41-a95e-68dd889e54c7" providerId="AD" clId="Web-{C06E951F-6331-4D04-BCD5-E24EA0F9E11B}" dt="2024-05-18T05:40:16.770" v="702"/>
          <ac:spMkLst>
            <pc:docMk/>
            <pc:sldMk cId="0" sldId="263"/>
            <ac:spMk id="17" creationId="{BBCB2538-CBA9-B7E8-1C27-B690C5A9988E}"/>
          </ac:spMkLst>
        </pc:spChg>
        <pc:spChg chg="add del mod">
          <ac:chgData name="이석진" userId="S::lori2mai11ya_konkuk.ac.kr#ext#@iamdms.onmicrosoft.com::8ca2b69b-365b-4d41-a95e-68dd889e54c7" providerId="AD" clId="Web-{C06E951F-6331-4D04-BCD5-E24EA0F9E11B}" dt="2024-05-18T05:43:28.840" v="847"/>
          <ac:spMkLst>
            <pc:docMk/>
            <pc:sldMk cId="0" sldId="263"/>
            <ac:spMk id="19" creationId="{CB1CC065-3877-27EC-8B36-91E17E055D93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6.770" v="702"/>
          <ac:spMkLst>
            <pc:docMk/>
            <pc:sldMk cId="0" sldId="263"/>
            <ac:spMk id="580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6.629" v="701"/>
          <ac:spMkLst>
            <pc:docMk/>
            <pc:sldMk cId="0" sldId="263"/>
            <ac:spMk id="582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6.473" v="700"/>
          <ac:spMkLst>
            <pc:docMk/>
            <pc:sldMk cId="0" sldId="263"/>
            <ac:spMk id="583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6.317" v="699"/>
          <ac:spMkLst>
            <pc:docMk/>
            <pc:sldMk cId="0" sldId="263"/>
            <ac:spMk id="584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6.160" v="698"/>
          <ac:spMkLst>
            <pc:docMk/>
            <pc:sldMk cId="0" sldId="263"/>
            <ac:spMk id="585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6.004" v="697"/>
          <ac:spMkLst>
            <pc:docMk/>
            <pc:sldMk cId="0" sldId="263"/>
            <ac:spMk id="586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5.848" v="696"/>
          <ac:spMkLst>
            <pc:docMk/>
            <pc:sldMk cId="0" sldId="263"/>
            <ac:spMk id="587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15.692" v="695"/>
          <ac:spMkLst>
            <pc:docMk/>
            <pc:sldMk cId="0" sldId="263"/>
            <ac:spMk id="588" creationId="{00000000-0000-0000-0000-000000000000}"/>
          </ac:spMkLst>
        </pc:spChg>
      </pc:sldChg>
      <pc:sldChg chg="delSp">
        <pc:chgData name="이석진" userId="S::lori2mai11ya_konkuk.ac.kr#ext#@iamdms.onmicrosoft.com::8ca2b69b-365b-4d41-a95e-68dd889e54c7" providerId="AD" clId="Web-{C06E951F-6331-4D04-BCD5-E24EA0F9E11B}" dt="2024-05-18T05:40:06.473" v="694"/>
        <pc:sldMkLst>
          <pc:docMk/>
          <pc:sldMk cId="0" sldId="269"/>
        </pc:sldMkLst>
        <pc:spChg chg="del">
          <ac:chgData name="이석진" userId="S::lori2mai11ya_konkuk.ac.kr#ext#@iamdms.onmicrosoft.com::8ca2b69b-365b-4d41-a95e-68dd889e54c7" providerId="AD" clId="Web-{C06E951F-6331-4D04-BCD5-E24EA0F9E11B}" dt="2024-05-18T05:40:06.473" v="694"/>
          <ac:spMkLst>
            <pc:docMk/>
            <pc:sldMk cId="0" sldId="269"/>
            <ac:spMk id="659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73" v="693"/>
          <ac:spMkLst>
            <pc:docMk/>
            <pc:sldMk cId="0" sldId="269"/>
            <ac:spMk id="660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73" v="692"/>
          <ac:spMkLst>
            <pc:docMk/>
            <pc:sldMk cId="0" sldId="269"/>
            <ac:spMk id="661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73" v="691"/>
          <ac:spMkLst>
            <pc:docMk/>
            <pc:sldMk cId="0" sldId="269"/>
            <ac:spMk id="662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90"/>
          <ac:spMkLst>
            <pc:docMk/>
            <pc:sldMk cId="0" sldId="269"/>
            <ac:spMk id="663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89"/>
          <ac:spMkLst>
            <pc:docMk/>
            <pc:sldMk cId="0" sldId="269"/>
            <ac:spMk id="664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88"/>
          <ac:spMkLst>
            <pc:docMk/>
            <pc:sldMk cId="0" sldId="269"/>
            <ac:spMk id="665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87"/>
          <ac:spMkLst>
            <pc:docMk/>
            <pc:sldMk cId="0" sldId="269"/>
            <ac:spMk id="666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86"/>
          <ac:spMkLst>
            <pc:docMk/>
            <pc:sldMk cId="0" sldId="269"/>
            <ac:spMk id="667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85"/>
          <ac:spMkLst>
            <pc:docMk/>
            <pc:sldMk cId="0" sldId="269"/>
            <ac:spMk id="668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84"/>
          <ac:spMkLst>
            <pc:docMk/>
            <pc:sldMk cId="0" sldId="269"/>
            <ac:spMk id="669" creationId="{00000000-0000-0000-0000-000000000000}"/>
          </ac:spMkLst>
        </pc:spChg>
        <pc:spChg chg="del">
          <ac:chgData name="이석진" userId="S::lori2mai11ya_konkuk.ac.kr#ext#@iamdms.onmicrosoft.com::8ca2b69b-365b-4d41-a95e-68dd889e54c7" providerId="AD" clId="Web-{C06E951F-6331-4D04-BCD5-E24EA0F9E11B}" dt="2024-05-18T05:40:06.457" v="683"/>
          <ac:spMkLst>
            <pc:docMk/>
            <pc:sldMk cId="0" sldId="269"/>
            <ac:spMk id="670" creationId="{00000000-0000-0000-0000-000000000000}"/>
          </ac:spMkLst>
        </pc:spChg>
        <pc:grpChg chg="del">
          <ac:chgData name="이석진" userId="S::lori2mai11ya_konkuk.ac.kr#ext#@iamdms.onmicrosoft.com::8ca2b69b-365b-4d41-a95e-68dd889e54c7" providerId="AD" clId="Web-{C06E951F-6331-4D04-BCD5-E24EA0F9E11B}" dt="2024-05-18T05:40:06.457" v="682"/>
          <ac:grpSpMkLst>
            <pc:docMk/>
            <pc:sldMk cId="0" sldId="269"/>
            <ac:grpSpMk id="671" creationId="{00000000-0000-0000-0000-000000000000}"/>
          </ac:grpSpMkLst>
        </pc:grpChg>
        <pc:grpChg chg="del">
          <ac:chgData name="이석진" userId="S::lori2mai11ya_konkuk.ac.kr#ext#@iamdms.onmicrosoft.com::8ca2b69b-365b-4d41-a95e-68dd889e54c7" providerId="AD" clId="Web-{C06E951F-6331-4D04-BCD5-E24EA0F9E11B}" dt="2024-05-18T05:40:06.457" v="680"/>
          <ac:grpSpMkLst>
            <pc:docMk/>
            <pc:sldMk cId="0" sldId="269"/>
            <ac:grpSpMk id="675" creationId="{00000000-0000-0000-0000-000000000000}"/>
          </ac:grpSpMkLst>
        </pc:grpChg>
        <pc:grpChg chg="del">
          <ac:chgData name="이석진" userId="S::lori2mai11ya_konkuk.ac.kr#ext#@iamdms.onmicrosoft.com::8ca2b69b-365b-4d41-a95e-68dd889e54c7" providerId="AD" clId="Web-{C06E951F-6331-4D04-BCD5-E24EA0F9E11B}" dt="2024-05-18T05:40:06.457" v="679"/>
          <ac:grpSpMkLst>
            <pc:docMk/>
            <pc:sldMk cId="0" sldId="269"/>
            <ac:grpSpMk id="683" creationId="{00000000-0000-0000-0000-000000000000}"/>
          </ac:grpSpMkLst>
        </pc:grpChg>
        <pc:grpChg chg="del">
          <ac:chgData name="이석진" userId="S::lori2mai11ya_konkuk.ac.kr#ext#@iamdms.onmicrosoft.com::8ca2b69b-365b-4d41-a95e-68dd889e54c7" providerId="AD" clId="Web-{C06E951F-6331-4D04-BCD5-E24EA0F9E11B}" dt="2024-05-18T05:40:06.457" v="678"/>
          <ac:grpSpMkLst>
            <pc:docMk/>
            <pc:sldMk cId="0" sldId="269"/>
            <ac:grpSpMk id="686" creationId="{00000000-0000-0000-0000-000000000000}"/>
          </ac:grpSpMkLst>
        </pc:grpChg>
        <pc:grpChg chg="del">
          <ac:chgData name="이석진" userId="S::lori2mai11ya_konkuk.ac.kr#ext#@iamdms.onmicrosoft.com::8ca2b69b-365b-4d41-a95e-68dd889e54c7" providerId="AD" clId="Web-{C06E951F-6331-4D04-BCD5-E24EA0F9E11B}" dt="2024-05-18T05:40:06.457" v="677"/>
          <ac:grpSpMkLst>
            <pc:docMk/>
            <pc:sldMk cId="0" sldId="269"/>
            <ac:grpSpMk id="689" creationId="{00000000-0000-0000-0000-000000000000}"/>
          </ac:grpSpMkLst>
        </pc:grpChg>
        <pc:grpChg chg="del">
          <ac:chgData name="이석진" userId="S::lori2mai11ya_konkuk.ac.kr#ext#@iamdms.onmicrosoft.com::8ca2b69b-365b-4d41-a95e-68dd889e54c7" providerId="AD" clId="Web-{C06E951F-6331-4D04-BCD5-E24EA0F9E11B}" dt="2024-05-18T05:40:06.457" v="676"/>
          <ac:grpSpMkLst>
            <pc:docMk/>
            <pc:sldMk cId="0" sldId="269"/>
            <ac:grpSpMk id="693" creationId="{00000000-0000-0000-0000-000000000000}"/>
          </ac:grpSpMkLst>
        </pc:grpChg>
        <pc:grpChg chg="del">
          <ac:chgData name="이석진" userId="S::lori2mai11ya_konkuk.ac.kr#ext#@iamdms.onmicrosoft.com::8ca2b69b-365b-4d41-a95e-68dd889e54c7" providerId="AD" clId="Web-{C06E951F-6331-4D04-BCD5-E24EA0F9E11B}" dt="2024-05-18T05:40:06.457" v="675"/>
          <ac:grpSpMkLst>
            <pc:docMk/>
            <pc:sldMk cId="0" sldId="269"/>
            <ac:grpSpMk id="697" creationId="{00000000-0000-0000-0000-000000000000}"/>
          </ac:grpSpMkLst>
        </pc:grpChg>
        <pc:picChg chg="del">
          <ac:chgData name="이석진" userId="S::lori2mai11ya_konkuk.ac.kr#ext#@iamdms.onmicrosoft.com::8ca2b69b-365b-4d41-a95e-68dd889e54c7" providerId="AD" clId="Web-{C06E951F-6331-4D04-BCD5-E24EA0F9E11B}" dt="2024-05-18T05:40:06.457" v="681"/>
          <ac:picMkLst>
            <pc:docMk/>
            <pc:sldMk cId="0" sldId="269"/>
            <ac:picMk id="674" creationId="{00000000-0000-0000-0000-000000000000}"/>
          </ac:picMkLst>
        </pc:picChg>
      </pc:sldChg>
      <pc:sldChg chg="addSp modSp">
        <pc:chgData name="이석진" userId="S::lori2mai11ya_konkuk.ac.kr#ext#@iamdms.onmicrosoft.com::8ca2b69b-365b-4d41-a95e-68dd889e54c7" providerId="AD" clId="Web-{C06E951F-6331-4D04-BCD5-E24EA0F9E11B}" dt="2024-05-18T05:00:18.486" v="212" actId="20577"/>
        <pc:sldMkLst>
          <pc:docMk/>
          <pc:sldMk cId="1562459105" sldId="279"/>
        </pc:sldMkLst>
        <pc:spChg chg="add mod">
          <ac:chgData name="이석진" userId="S::lori2mai11ya_konkuk.ac.kr#ext#@iamdms.onmicrosoft.com::8ca2b69b-365b-4d41-a95e-68dd889e54c7" providerId="AD" clId="Web-{C06E951F-6331-4D04-BCD5-E24EA0F9E11B}" dt="2024-05-18T04:59:53.282" v="200" actId="1076"/>
          <ac:spMkLst>
            <pc:docMk/>
            <pc:sldMk cId="1562459105" sldId="279"/>
            <ac:spMk id="2" creationId="{EAC96284-9F5B-539E-219A-8ABB389A60D9}"/>
          </ac:spMkLst>
        </pc:spChg>
        <pc:spChg chg="mod">
          <ac:chgData name="이석진" userId="S::lori2mai11ya_konkuk.ac.kr#ext#@iamdms.onmicrosoft.com::8ca2b69b-365b-4d41-a95e-68dd889e54c7" providerId="AD" clId="Web-{C06E951F-6331-4D04-BCD5-E24EA0F9E11B}" dt="2024-05-18T05:00:18.486" v="212" actId="20577"/>
          <ac:spMkLst>
            <pc:docMk/>
            <pc:sldMk cId="1562459105" sldId="279"/>
            <ac:spMk id="1225" creationId="{00000000-0000-0000-0000-000000000000}"/>
          </ac:spMkLst>
        </pc:spChg>
        <pc:picChg chg="mod">
          <ac:chgData name="이석진" userId="S::lori2mai11ya_konkuk.ac.kr#ext#@iamdms.onmicrosoft.com::8ca2b69b-365b-4d41-a95e-68dd889e54c7" providerId="AD" clId="Web-{C06E951F-6331-4D04-BCD5-E24EA0F9E11B}" dt="2024-05-18T04:59:57.735" v="204" actId="1076"/>
          <ac:picMkLst>
            <pc:docMk/>
            <pc:sldMk cId="1562459105" sldId="279"/>
            <ac:picMk id="4" creationId="{D236CD45-299D-77E0-3234-1CC45A51AAEA}"/>
          </ac:picMkLst>
        </pc:picChg>
        <pc:picChg chg="mod">
          <ac:chgData name="이석진" userId="S::lori2mai11ya_konkuk.ac.kr#ext#@iamdms.onmicrosoft.com::8ca2b69b-365b-4d41-a95e-68dd889e54c7" providerId="AD" clId="Web-{C06E951F-6331-4D04-BCD5-E24EA0F9E11B}" dt="2024-05-18T04:59:59.782" v="208" actId="1076"/>
          <ac:picMkLst>
            <pc:docMk/>
            <pc:sldMk cId="1562459105" sldId="279"/>
            <ac:picMk id="5" creationId="{89838D33-1F81-819F-45A5-6E936C6F13E9}"/>
          </ac:picMkLst>
        </pc:picChg>
        <pc:cxnChg chg="mod">
          <ac:chgData name="이석진" userId="S::lori2mai11ya_konkuk.ac.kr#ext#@iamdms.onmicrosoft.com::8ca2b69b-365b-4d41-a95e-68dd889e54c7" providerId="AD" clId="Web-{C06E951F-6331-4D04-BCD5-E24EA0F9E11B}" dt="2024-05-18T05:00:04.954" v="210" actId="1076"/>
          <ac:cxnSpMkLst>
            <pc:docMk/>
            <pc:sldMk cId="1562459105" sldId="279"/>
            <ac:cxnSpMk id="6" creationId="{92779DF8-ABF9-5323-768C-4F446303206F}"/>
          </ac:cxnSpMkLst>
        </pc:cxnChg>
      </pc:sldChg>
      <pc:sldChg chg="modSp new">
        <pc:chgData name="이석진" userId="S::lori2mai11ya_konkuk.ac.kr#ext#@iamdms.onmicrosoft.com::8ca2b69b-365b-4d41-a95e-68dd889e54c7" providerId="AD" clId="Web-{C06E951F-6331-4D04-BCD5-E24EA0F9E11B}" dt="2024-05-18T05:31:35.167" v="670" actId="20577"/>
        <pc:sldMkLst>
          <pc:docMk/>
          <pc:sldMk cId="3243981100" sldId="281"/>
        </pc:sldMkLst>
        <pc:spChg chg="mod">
          <ac:chgData name="이석진" userId="S::lori2mai11ya_konkuk.ac.kr#ext#@iamdms.onmicrosoft.com::8ca2b69b-365b-4d41-a95e-68dd889e54c7" providerId="AD" clId="Web-{C06E951F-6331-4D04-BCD5-E24EA0F9E11B}" dt="2024-05-18T05:31:35.167" v="670" actId="20577"/>
          <ac:spMkLst>
            <pc:docMk/>
            <pc:sldMk cId="3243981100" sldId="281"/>
            <ac:spMk id="2" creationId="{93370E01-F13C-7B50-3A34-3D8E068071A1}"/>
          </ac:spMkLst>
        </pc:spChg>
        <pc:spChg chg="mod">
          <ac:chgData name="이석진" userId="S::lori2mai11ya_konkuk.ac.kr#ext#@iamdms.onmicrosoft.com::8ca2b69b-365b-4d41-a95e-68dd889e54c7" providerId="AD" clId="Web-{C06E951F-6331-4D04-BCD5-E24EA0F9E11B}" dt="2024-05-18T05:01:07.301" v="216" actId="20577"/>
          <ac:spMkLst>
            <pc:docMk/>
            <pc:sldMk cId="3243981100" sldId="281"/>
            <ac:spMk id="3" creationId="{B6D91DFE-41E8-5799-0B3E-D8C8D270CE29}"/>
          </ac:spMkLst>
        </pc:spChg>
      </pc:sldChg>
      <pc:sldChg chg="new">
        <pc:chgData name="이석진" userId="S::lori2mai11ya_konkuk.ac.kr#ext#@iamdms.onmicrosoft.com::8ca2b69b-365b-4d41-a95e-68dd889e54c7" providerId="AD" clId="Web-{C06E951F-6331-4D04-BCD5-E24EA0F9E11B}" dt="2024-05-18T05:45:35.314" v="848"/>
        <pc:sldMkLst>
          <pc:docMk/>
          <pc:sldMk cId="2358657943" sldId="282"/>
        </pc:sldMkLst>
      </pc:sldChg>
      <pc:sldChg chg="new">
        <pc:chgData name="이석진" userId="S::lori2mai11ya_konkuk.ac.kr#ext#@iamdms.onmicrosoft.com::8ca2b69b-365b-4d41-a95e-68dd889e54c7" providerId="AD" clId="Web-{C06E951F-6331-4D04-BCD5-E24EA0F9E11B}" dt="2024-05-18T05:45:52.206" v="849"/>
        <pc:sldMkLst>
          <pc:docMk/>
          <pc:sldMk cId="2796123541" sldId="283"/>
        </pc:sldMkLst>
      </pc:sldChg>
    </pc:docChg>
  </pc:docChgLst>
  <pc:docChgLst>
    <pc:chgData name="문무현" userId="S::fancy_konkuk.ac.kr#ext#@iamdms.onmicrosoft.com::e62f054f-9560-408a-9770-b716cb3e6829" providerId="AD" clId="Web-{0A1DE144-CAA7-CE48-B5A4-41CC8E19C97D}"/>
    <pc:docChg chg="addSld delSld modSld">
      <pc:chgData name="문무현" userId="S::fancy_konkuk.ac.kr#ext#@iamdms.onmicrosoft.com::e62f054f-9560-408a-9770-b716cb3e6829" providerId="AD" clId="Web-{0A1DE144-CAA7-CE48-B5A4-41CC8E19C97D}" dt="2024-05-21T04:19:43.297" v="507" actId="20577"/>
      <pc:docMkLst>
        <pc:docMk/>
      </pc:docMkLst>
      <pc:sldChg chg="modSp">
        <pc:chgData name="문무현" userId="S::fancy_konkuk.ac.kr#ext#@iamdms.onmicrosoft.com::e62f054f-9560-408a-9770-b716cb3e6829" providerId="AD" clId="Web-{0A1DE144-CAA7-CE48-B5A4-41CC8E19C97D}" dt="2024-05-21T04:02:27.176" v="441" actId="20577"/>
        <pc:sldMkLst>
          <pc:docMk/>
          <pc:sldMk cId="0" sldId="277"/>
        </pc:sldMkLst>
        <pc:spChg chg="mod">
          <ac:chgData name="문무현" userId="S::fancy_konkuk.ac.kr#ext#@iamdms.onmicrosoft.com::e62f054f-9560-408a-9770-b716cb3e6829" providerId="AD" clId="Web-{0A1DE144-CAA7-CE48-B5A4-41CC8E19C97D}" dt="2024-05-21T04:02:27.176" v="441" actId="20577"/>
          <ac:spMkLst>
            <pc:docMk/>
            <pc:sldMk cId="0" sldId="277"/>
            <ac:spMk id="1224" creationId="{00000000-0000-0000-0000-000000000000}"/>
          </ac:spMkLst>
        </pc:spChg>
      </pc:sldChg>
      <pc:sldChg chg="addSp delSp modSp add replId">
        <pc:chgData name="문무현" userId="S::fancy_konkuk.ac.kr#ext#@iamdms.onmicrosoft.com::e62f054f-9560-408a-9770-b716cb3e6829" providerId="AD" clId="Web-{0A1DE144-CAA7-CE48-B5A4-41CC8E19C97D}" dt="2024-05-21T04:19:43.297" v="507" actId="20577"/>
        <pc:sldMkLst>
          <pc:docMk/>
          <pc:sldMk cId="3673686205" sldId="285"/>
        </pc:sldMkLst>
        <pc:spChg chg="mod">
          <ac:chgData name="문무현" userId="S::fancy_konkuk.ac.kr#ext#@iamdms.onmicrosoft.com::e62f054f-9560-408a-9770-b716cb3e6829" providerId="AD" clId="Web-{0A1DE144-CAA7-CE48-B5A4-41CC8E19C97D}" dt="2024-05-21T03:57:59.266" v="342" actId="1076"/>
          <ac:spMkLst>
            <pc:docMk/>
            <pc:sldMk cId="3673686205" sldId="285"/>
            <ac:spMk id="2" creationId="{BB652F04-F564-725E-3918-7417785A6D3B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44:35.911" v="136" actId="20577"/>
          <ac:spMkLst>
            <pc:docMk/>
            <pc:sldMk cId="3673686205" sldId="285"/>
            <ac:spMk id="3" creationId="{FE24FB5A-122E-A9B3-0561-612E4D781565}"/>
          </ac:spMkLst>
        </pc:spChg>
        <pc:spChg chg="del">
          <ac:chgData name="문무현" userId="S::fancy_konkuk.ac.kr#ext#@iamdms.onmicrosoft.com::e62f054f-9560-408a-9770-b716cb3e6829" providerId="AD" clId="Web-{0A1DE144-CAA7-CE48-B5A4-41CC8E19C97D}" dt="2024-05-21T03:39:46.123" v="88"/>
          <ac:spMkLst>
            <pc:docMk/>
            <pc:sldMk cId="3673686205" sldId="285"/>
            <ac:spMk id="4" creationId="{831F55A1-E523-B776-FA31-5607E8AFCC64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45:20.258" v="149" actId="20577"/>
          <ac:spMkLst>
            <pc:docMk/>
            <pc:sldMk cId="3673686205" sldId="285"/>
            <ac:spMk id="5" creationId="{D4C00ABB-1C3E-0026-C434-8E1A6EDD16B8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45:22.618" v="150" actId="20577"/>
          <ac:spMkLst>
            <pc:docMk/>
            <pc:sldMk cId="3673686205" sldId="285"/>
            <ac:spMk id="6" creationId="{5E087C04-3F4F-F22D-C2A4-02AA31A65219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45:25.024" v="152" actId="20577"/>
          <ac:spMkLst>
            <pc:docMk/>
            <pc:sldMk cId="3673686205" sldId="285"/>
            <ac:spMk id="7" creationId="{539CE3D0-D870-7F96-80E3-83456106CDCF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46:22.638" v="161" actId="1076"/>
          <ac:spMkLst>
            <pc:docMk/>
            <pc:sldMk cId="3673686205" sldId="285"/>
            <ac:spMk id="9" creationId="{F3DEC706-DA55-D405-5CFA-53BDC5B4B0D0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46:29.169" v="162" actId="1076"/>
          <ac:spMkLst>
            <pc:docMk/>
            <pc:sldMk cId="3673686205" sldId="285"/>
            <ac:spMk id="10" creationId="{749F2EA4-A6B6-D756-8023-33CBF15D1A35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46:33.060" v="163" actId="1076"/>
          <ac:spMkLst>
            <pc:docMk/>
            <pc:sldMk cId="3673686205" sldId="285"/>
            <ac:spMk id="11" creationId="{9029D5A9-7534-EFAC-350A-2F430B8AFAB4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4:04:16.153" v="467" actId="20577"/>
          <ac:spMkLst>
            <pc:docMk/>
            <pc:sldMk cId="3673686205" sldId="285"/>
            <ac:spMk id="13" creationId="{62E145CF-B664-1EC1-6E9B-8F122DAB5485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4:19:43.297" v="507" actId="20577"/>
          <ac:spMkLst>
            <pc:docMk/>
            <pc:sldMk cId="3673686205" sldId="285"/>
            <ac:spMk id="14" creationId="{FA5E565F-C71D-6163-64B3-4AF7A6E491FC}"/>
          </ac:spMkLst>
        </pc:spChg>
        <pc:cxnChg chg="add mod">
          <ac:chgData name="문무현" userId="S::fancy_konkuk.ac.kr#ext#@iamdms.onmicrosoft.com::e62f054f-9560-408a-9770-b716cb3e6829" providerId="AD" clId="Web-{0A1DE144-CAA7-CE48-B5A4-41CC8E19C97D}" dt="2024-05-21T03:45:51.432" v="156"/>
          <ac:cxnSpMkLst>
            <pc:docMk/>
            <pc:sldMk cId="3673686205" sldId="285"/>
            <ac:cxnSpMk id="8" creationId="{07FB186C-F2B7-EC0D-1188-F63E0FC3E47D}"/>
          </ac:cxnSpMkLst>
        </pc:cxnChg>
        <pc:cxnChg chg="add mod">
          <ac:chgData name="문무현" userId="S::fancy_konkuk.ac.kr#ext#@iamdms.onmicrosoft.com::e62f054f-9560-408a-9770-b716cb3e6829" providerId="AD" clId="Web-{0A1DE144-CAA7-CE48-B5A4-41CC8E19C97D}" dt="2024-05-21T03:58:08.017" v="343" actId="1076"/>
          <ac:cxnSpMkLst>
            <pc:docMk/>
            <pc:sldMk cId="3673686205" sldId="285"/>
            <ac:cxnSpMk id="12" creationId="{D67343B4-BD81-053E-1CEB-2972A5152C4B}"/>
          </ac:cxnSpMkLst>
        </pc:cxnChg>
      </pc:sldChg>
      <pc:sldChg chg="addSp delSp modSp add replId">
        <pc:chgData name="문무현" userId="S::fancy_konkuk.ac.kr#ext#@iamdms.onmicrosoft.com::e62f054f-9560-408a-9770-b716cb3e6829" providerId="AD" clId="Web-{0A1DE144-CAA7-CE48-B5A4-41CC8E19C97D}" dt="2024-05-21T03:59:23.835" v="409" actId="20577"/>
        <pc:sldMkLst>
          <pc:docMk/>
          <pc:sldMk cId="793196290" sldId="286"/>
        </pc:sldMkLst>
        <pc:spChg chg="mod">
          <ac:chgData name="문무현" userId="S::fancy_konkuk.ac.kr#ext#@iamdms.onmicrosoft.com::e62f054f-9560-408a-9770-b716cb3e6829" providerId="AD" clId="Web-{0A1DE144-CAA7-CE48-B5A4-41CC8E19C97D}" dt="2024-05-21T03:40:01.218" v="104" actId="20577"/>
          <ac:spMkLst>
            <pc:docMk/>
            <pc:sldMk cId="793196290" sldId="286"/>
            <ac:spMk id="2" creationId="{BB652F04-F564-725E-3918-7417785A6D3B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6:00.382" v="316" actId="1076"/>
          <ac:spMkLst>
            <pc:docMk/>
            <pc:sldMk cId="793196290" sldId="286"/>
            <ac:spMk id="4" creationId="{7C1C6D79-E850-2713-CFD5-1B07F7A34782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6:00.398" v="317" actId="1076"/>
          <ac:spMkLst>
            <pc:docMk/>
            <pc:sldMk cId="793196290" sldId="286"/>
            <ac:spMk id="6" creationId="{34359DB0-7746-CF48-1E97-C54AB130A774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6:00.398" v="318" actId="1076"/>
          <ac:spMkLst>
            <pc:docMk/>
            <pc:sldMk cId="793196290" sldId="286"/>
            <ac:spMk id="8" creationId="{CBC3BFD4-A925-2BE9-6B8A-14AFCF614922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6:00.414" v="319" actId="1076"/>
          <ac:spMkLst>
            <pc:docMk/>
            <pc:sldMk cId="793196290" sldId="286"/>
            <ac:spMk id="10" creationId="{D4D7724B-8303-CF7C-C7DE-FB8C4642EFE2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6:00.414" v="320" actId="1076"/>
          <ac:spMkLst>
            <pc:docMk/>
            <pc:sldMk cId="793196290" sldId="286"/>
            <ac:spMk id="12" creationId="{5ACF04A4-432D-4645-79CB-BAD114CA4AEC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6:00.429" v="321" actId="1076"/>
          <ac:spMkLst>
            <pc:docMk/>
            <pc:sldMk cId="793196290" sldId="286"/>
            <ac:spMk id="14" creationId="{A44E8B91-0608-7806-C247-29C3109A9415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7:41.687" v="339" actId="1076"/>
          <ac:spMkLst>
            <pc:docMk/>
            <pc:sldMk cId="793196290" sldId="286"/>
            <ac:spMk id="17" creationId="{1DDB6E75-CD50-76EB-07D6-7DB390BCC4E9}"/>
          </ac:spMkLst>
        </pc:spChg>
        <pc:spChg chg="add mod">
          <ac:chgData name="문무현" userId="S::fancy_konkuk.ac.kr#ext#@iamdms.onmicrosoft.com::e62f054f-9560-408a-9770-b716cb3e6829" providerId="AD" clId="Web-{0A1DE144-CAA7-CE48-B5A4-41CC8E19C97D}" dt="2024-05-21T03:59:23.835" v="409" actId="20577"/>
          <ac:spMkLst>
            <pc:docMk/>
            <pc:sldMk cId="793196290" sldId="286"/>
            <ac:spMk id="25" creationId="{4F63E220-F539-625A-F02F-35DDF1DB85D1}"/>
          </ac:spMkLst>
        </pc:spChg>
        <pc:cxnChg chg="add del">
          <ac:chgData name="문무현" userId="S::fancy_konkuk.ac.kr#ext#@iamdms.onmicrosoft.com::e62f054f-9560-408a-9770-b716cb3e6829" providerId="AD" clId="Web-{0A1DE144-CAA7-CE48-B5A4-41CC8E19C97D}" dt="2024-05-21T03:53:06.870" v="266"/>
          <ac:cxnSpMkLst>
            <pc:docMk/>
            <pc:sldMk cId="793196290" sldId="286"/>
            <ac:cxnSpMk id="16" creationId="{ECFFB8F2-FF97-25EA-D87F-1F9E3F3F7E69}"/>
          </ac:cxnSpMkLst>
        </pc:cxnChg>
        <pc:cxnChg chg="add mod">
          <ac:chgData name="문무현" userId="S::fancy_konkuk.ac.kr#ext#@iamdms.onmicrosoft.com::e62f054f-9560-408a-9770-b716cb3e6829" providerId="AD" clId="Web-{0A1DE144-CAA7-CE48-B5A4-41CC8E19C97D}" dt="2024-05-21T03:56:58.840" v="329" actId="1076"/>
          <ac:cxnSpMkLst>
            <pc:docMk/>
            <pc:sldMk cId="793196290" sldId="286"/>
            <ac:cxnSpMk id="18" creationId="{3DFE326D-95A4-EAD9-22A8-140CBC279047}"/>
          </ac:cxnSpMkLst>
        </pc:cxnChg>
        <pc:cxnChg chg="add mod">
          <ac:chgData name="문무현" userId="S::fancy_konkuk.ac.kr#ext#@iamdms.onmicrosoft.com::e62f054f-9560-408a-9770-b716cb3e6829" providerId="AD" clId="Web-{0A1DE144-CAA7-CE48-B5A4-41CC8E19C97D}" dt="2024-05-21T03:57:07.700" v="331" actId="1076"/>
          <ac:cxnSpMkLst>
            <pc:docMk/>
            <pc:sldMk cId="793196290" sldId="286"/>
            <ac:cxnSpMk id="19" creationId="{79153C00-2E1E-FAD5-0E70-EE361383DE9B}"/>
          </ac:cxnSpMkLst>
        </pc:cxnChg>
        <pc:cxnChg chg="add mod">
          <ac:chgData name="문무현" userId="S::fancy_konkuk.ac.kr#ext#@iamdms.onmicrosoft.com::e62f054f-9560-408a-9770-b716cb3e6829" providerId="AD" clId="Web-{0A1DE144-CAA7-CE48-B5A4-41CC8E19C97D}" dt="2024-05-21T03:57:38.171" v="338" actId="1076"/>
          <ac:cxnSpMkLst>
            <pc:docMk/>
            <pc:sldMk cId="793196290" sldId="286"/>
            <ac:cxnSpMk id="20" creationId="{1E7471E9-BCAD-F3F4-3879-B6E0273083F2}"/>
          </ac:cxnSpMkLst>
        </pc:cxnChg>
        <pc:cxnChg chg="add mod">
          <ac:chgData name="문무현" userId="S::fancy_konkuk.ac.kr#ext#@iamdms.onmicrosoft.com::e62f054f-9560-408a-9770-b716cb3e6829" providerId="AD" clId="Web-{0A1DE144-CAA7-CE48-B5A4-41CC8E19C97D}" dt="2024-05-21T03:57:46.812" v="340" actId="1076"/>
          <ac:cxnSpMkLst>
            <pc:docMk/>
            <pc:sldMk cId="793196290" sldId="286"/>
            <ac:cxnSpMk id="21" creationId="{36B39955-E0A2-1945-C871-D70CC5BE7EA8}"/>
          </ac:cxnSpMkLst>
        </pc:cxnChg>
        <pc:cxnChg chg="add del mod">
          <ac:chgData name="문무현" userId="S::fancy_konkuk.ac.kr#ext#@iamdms.onmicrosoft.com::e62f054f-9560-408a-9770-b716cb3e6829" providerId="AD" clId="Web-{0A1DE144-CAA7-CE48-B5A4-41CC8E19C97D}" dt="2024-05-21T03:58:27.924" v="356"/>
          <ac:cxnSpMkLst>
            <pc:docMk/>
            <pc:sldMk cId="793196290" sldId="286"/>
            <ac:cxnSpMk id="22" creationId="{536BA9F4-E01D-A9B2-6CC6-22FAE969516B}"/>
          </ac:cxnSpMkLst>
        </pc:cxnChg>
        <pc:cxnChg chg="add del mod">
          <ac:chgData name="문무현" userId="S::fancy_konkuk.ac.kr#ext#@iamdms.onmicrosoft.com::e62f054f-9560-408a-9770-b716cb3e6829" providerId="AD" clId="Web-{0A1DE144-CAA7-CE48-B5A4-41CC8E19C97D}" dt="2024-05-21T03:58:35.394" v="358"/>
          <ac:cxnSpMkLst>
            <pc:docMk/>
            <pc:sldMk cId="793196290" sldId="286"/>
            <ac:cxnSpMk id="23" creationId="{1A45FF02-2910-79F8-10AD-3AF8362B4045}"/>
          </ac:cxnSpMkLst>
        </pc:cxnChg>
      </pc:sldChg>
      <pc:sldChg chg="modSp add replId">
        <pc:chgData name="문무현" userId="S::fancy_konkuk.ac.kr#ext#@iamdms.onmicrosoft.com::e62f054f-9560-408a-9770-b716cb3e6829" providerId="AD" clId="Web-{0A1DE144-CAA7-CE48-B5A4-41CC8E19C97D}" dt="2024-05-21T03:40:11.844" v="115" actId="20577"/>
        <pc:sldMkLst>
          <pc:docMk/>
          <pc:sldMk cId="3699297469" sldId="287"/>
        </pc:sldMkLst>
        <pc:spChg chg="mod">
          <ac:chgData name="문무현" userId="S::fancy_konkuk.ac.kr#ext#@iamdms.onmicrosoft.com::e62f054f-9560-408a-9770-b716cb3e6829" providerId="AD" clId="Web-{0A1DE144-CAA7-CE48-B5A4-41CC8E19C97D}" dt="2024-05-21T03:40:11.844" v="115" actId="20577"/>
          <ac:spMkLst>
            <pc:docMk/>
            <pc:sldMk cId="3699297469" sldId="287"/>
            <ac:spMk id="2" creationId="{BB652F04-F564-725E-3918-7417785A6D3B}"/>
          </ac:spMkLst>
        </pc:spChg>
      </pc:sldChg>
      <pc:sldChg chg="addSp delSp modSp add del replId">
        <pc:chgData name="문무현" userId="S::fancy_konkuk.ac.kr#ext#@iamdms.onmicrosoft.com::e62f054f-9560-408a-9770-b716cb3e6829" providerId="AD" clId="Web-{0A1DE144-CAA7-CE48-B5A4-41CC8E19C97D}" dt="2024-05-21T04:14:17.774" v="493"/>
        <pc:sldMkLst>
          <pc:docMk/>
          <pc:sldMk cId="1275084655" sldId="288"/>
        </pc:sldMkLst>
        <pc:spChg chg="del">
          <ac:chgData name="문무현" userId="S::fancy_konkuk.ac.kr#ext#@iamdms.onmicrosoft.com::e62f054f-9560-408a-9770-b716cb3e6829" providerId="AD" clId="Web-{0A1DE144-CAA7-CE48-B5A4-41CC8E19C97D}" dt="2024-05-21T04:11:39.044" v="470"/>
          <ac:spMkLst>
            <pc:docMk/>
            <pc:sldMk cId="1275084655" sldId="288"/>
            <ac:spMk id="2" creationId="{93370E01-F13C-7B50-3A34-3D8E068071A1}"/>
          </ac:spMkLst>
        </pc:spChg>
        <pc:spChg chg="del">
          <ac:chgData name="문무현" userId="S::fancy_konkuk.ac.kr#ext#@iamdms.onmicrosoft.com::e62f054f-9560-408a-9770-b716cb3e6829" providerId="AD" clId="Web-{0A1DE144-CAA7-CE48-B5A4-41CC8E19C97D}" dt="2024-05-21T04:11:38.934" v="469"/>
          <ac:spMkLst>
            <pc:docMk/>
            <pc:sldMk cId="1275084655" sldId="288"/>
            <ac:spMk id="3" creationId="{B6D91DFE-41E8-5799-0B3E-D8C8D270CE29}"/>
          </ac:spMkLst>
        </pc:spChg>
        <pc:spChg chg="add del mod">
          <ac:chgData name="문무현" userId="S::fancy_konkuk.ac.kr#ext#@iamdms.onmicrosoft.com::e62f054f-9560-408a-9770-b716cb3e6829" providerId="AD" clId="Web-{0A1DE144-CAA7-CE48-B5A4-41CC8E19C97D}" dt="2024-05-21T04:11:45.138" v="492"/>
          <ac:spMkLst>
            <pc:docMk/>
            <pc:sldMk cId="1275084655" sldId="288"/>
            <ac:spMk id="5" creationId="{25E3A564-FCC9-6400-A573-BF934953E339}"/>
          </ac:spMkLst>
        </pc:spChg>
        <pc:spChg chg="add del mod">
          <ac:chgData name="문무현" userId="S::fancy_konkuk.ac.kr#ext#@iamdms.onmicrosoft.com::e62f054f-9560-408a-9770-b716cb3e6829" providerId="AD" clId="Web-{0A1DE144-CAA7-CE48-B5A4-41CC8E19C97D}" dt="2024-05-21T04:11:45.138" v="491"/>
          <ac:spMkLst>
            <pc:docMk/>
            <pc:sldMk cId="1275084655" sldId="288"/>
            <ac:spMk id="7" creationId="{0AFBADA9-F41F-3AA6-396E-85EB6C2EA62D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262" v="471"/>
          <ac:spMkLst>
            <pc:docMk/>
            <pc:sldMk cId="1275084655" sldId="288"/>
            <ac:spMk id="9" creationId="{9AEC0C91-B1C5-5C68-A35A-EBB5B7559580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262" v="472"/>
          <ac:spMkLst>
            <pc:docMk/>
            <pc:sldMk cId="1275084655" sldId="288"/>
            <ac:spMk id="11" creationId="{6A95D7F8-B3D0-6B06-0215-9B76987C236C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278" v="473"/>
          <ac:spMkLst>
            <pc:docMk/>
            <pc:sldMk cId="1275084655" sldId="288"/>
            <ac:spMk id="13" creationId="{6120D9A2-B63A-DD14-421E-2FFAEA2EB354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294" v="474"/>
          <ac:spMkLst>
            <pc:docMk/>
            <pc:sldMk cId="1275084655" sldId="288"/>
            <ac:spMk id="15" creationId="{36132321-A41C-4CEC-8C3C-CCE343EE254E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294" v="475"/>
          <ac:spMkLst>
            <pc:docMk/>
            <pc:sldMk cId="1275084655" sldId="288"/>
            <ac:spMk id="17" creationId="{26067EA8-FFD9-5CAD-3A0A-88263EC50B4D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309" v="476"/>
          <ac:spMkLst>
            <pc:docMk/>
            <pc:sldMk cId="1275084655" sldId="288"/>
            <ac:spMk id="19" creationId="{B01C3630-5D52-88FE-EF5E-CBC0E5E102F9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325" v="477"/>
          <ac:spMkLst>
            <pc:docMk/>
            <pc:sldMk cId="1275084655" sldId="288"/>
            <ac:spMk id="21" creationId="{A89AA0A5-C50C-055D-EB54-11A80BEBDD66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341" v="478"/>
          <ac:spMkLst>
            <pc:docMk/>
            <pc:sldMk cId="1275084655" sldId="288"/>
            <ac:spMk id="23" creationId="{6AD9DDC9-1309-4A90-D25B-4768F589DEF4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341" v="479"/>
          <ac:spMkLst>
            <pc:docMk/>
            <pc:sldMk cId="1275084655" sldId="288"/>
            <ac:spMk id="25" creationId="{C05A3C00-B5EC-4BAE-5E6C-459A3651F2DC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372" v="481"/>
          <ac:spMkLst>
            <pc:docMk/>
            <pc:sldMk cId="1275084655" sldId="288"/>
            <ac:spMk id="29" creationId="{D9969825-06A7-A54E-9E19-DBC1EEDFC99F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387" v="482"/>
          <ac:spMkLst>
            <pc:docMk/>
            <pc:sldMk cId="1275084655" sldId="288"/>
            <ac:spMk id="31" creationId="{EC24419A-4B27-70E4-D9FD-D88E22C0BF7C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03" v="483"/>
          <ac:spMkLst>
            <pc:docMk/>
            <pc:sldMk cId="1275084655" sldId="288"/>
            <ac:spMk id="33" creationId="{36370FD9-92C1-3F45-D718-8AB30C713866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03" v="484"/>
          <ac:spMkLst>
            <pc:docMk/>
            <pc:sldMk cId="1275084655" sldId="288"/>
            <ac:spMk id="35" creationId="{9E02C848-7F8D-E7E3-55BE-75BBDED11E80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19" v="485"/>
          <ac:spMkLst>
            <pc:docMk/>
            <pc:sldMk cId="1275084655" sldId="288"/>
            <ac:spMk id="37" creationId="{50EB384D-24A5-C35F-7D9E-54832BC98941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34" v="486"/>
          <ac:spMkLst>
            <pc:docMk/>
            <pc:sldMk cId="1275084655" sldId="288"/>
            <ac:spMk id="39" creationId="{F157C28C-73B2-8479-9528-7A311A7B0728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50" v="487"/>
          <ac:spMkLst>
            <pc:docMk/>
            <pc:sldMk cId="1275084655" sldId="288"/>
            <ac:spMk id="41" creationId="{096F1E05-8FBA-2E66-0612-82A3E061FE52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66" v="488"/>
          <ac:spMkLst>
            <pc:docMk/>
            <pc:sldMk cId="1275084655" sldId="288"/>
            <ac:spMk id="43" creationId="{D54582FC-DA74-0F75-9D67-08456B727A98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81" v="489"/>
          <ac:spMkLst>
            <pc:docMk/>
            <pc:sldMk cId="1275084655" sldId="288"/>
            <ac:spMk id="45" creationId="{F2A010D1-A11D-1D4B-E95C-788EE0EF53F5}"/>
          </ac:spMkLst>
        </pc:spChg>
        <pc:spChg chg="add">
          <ac:chgData name="문무현" userId="S::fancy_konkuk.ac.kr#ext#@iamdms.onmicrosoft.com::e62f054f-9560-408a-9770-b716cb3e6829" providerId="AD" clId="Web-{0A1DE144-CAA7-CE48-B5A4-41CC8E19C97D}" dt="2024-05-21T04:11:39.497" v="490"/>
          <ac:spMkLst>
            <pc:docMk/>
            <pc:sldMk cId="1275084655" sldId="288"/>
            <ac:spMk id="47" creationId="{89906C1E-B1BB-AEA3-A214-277969D5B5B2}"/>
          </ac:spMkLst>
        </pc:spChg>
        <pc:cxnChg chg="add">
          <ac:chgData name="문무현" userId="S::fancy_konkuk.ac.kr#ext#@iamdms.onmicrosoft.com::e62f054f-9560-408a-9770-b716cb3e6829" providerId="AD" clId="Web-{0A1DE144-CAA7-CE48-B5A4-41CC8E19C97D}" dt="2024-05-21T04:11:39.356" v="480"/>
          <ac:cxnSpMkLst>
            <pc:docMk/>
            <pc:sldMk cId="1275084655" sldId="288"/>
            <ac:cxnSpMk id="27" creationId="{E70A3315-A8EC-134A-EA61-6C6558E3F18A}"/>
          </ac:cxnSpMkLst>
        </pc:cxnChg>
      </pc:sldChg>
    </pc:docChg>
  </pc:docChgLst>
  <pc:docChgLst>
    <pc:chgData name="이석진" userId="S::lori2mai11ya_konkuk.ac.kr#ext#@iamdms.onmicrosoft.com::8ca2b69b-365b-4d41-a95e-68dd889e54c7" providerId="AD" clId="Web-{BE8E83A9-6854-4F69-8FF3-EF161E804EA0}"/>
    <pc:docChg chg="delSld modSld">
      <pc:chgData name="이석진" userId="S::lori2mai11ya_konkuk.ac.kr#ext#@iamdms.onmicrosoft.com::8ca2b69b-365b-4d41-a95e-68dd889e54c7" providerId="AD" clId="Web-{BE8E83A9-6854-4F69-8FF3-EF161E804EA0}" dt="2024-05-18T06:18:28.432" v="479" actId="20577"/>
      <pc:docMkLst>
        <pc:docMk/>
      </pc:docMkLst>
      <pc:sldChg chg="del">
        <pc:chgData name="이석진" userId="S::lori2mai11ya_konkuk.ac.kr#ext#@iamdms.onmicrosoft.com::8ca2b69b-365b-4d41-a95e-68dd889e54c7" providerId="AD" clId="Web-{BE8E83A9-6854-4F69-8FF3-EF161E804EA0}" dt="2024-05-18T06:01:25.956" v="436"/>
        <pc:sldMkLst>
          <pc:docMk/>
          <pc:sldMk cId="0" sldId="257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56" v="435"/>
        <pc:sldMkLst>
          <pc:docMk/>
          <pc:sldMk cId="0" sldId="258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56" v="434"/>
        <pc:sldMkLst>
          <pc:docMk/>
          <pc:sldMk cId="0" sldId="259"/>
        </pc:sldMkLst>
      </pc:sldChg>
      <pc:sldChg chg="modSp">
        <pc:chgData name="이석진" userId="S::lori2mai11ya_konkuk.ac.kr#ext#@iamdms.onmicrosoft.com::8ca2b69b-365b-4d41-a95e-68dd889e54c7" providerId="AD" clId="Web-{BE8E83A9-6854-4F69-8FF3-EF161E804EA0}" dt="2024-05-18T05:47:48.888" v="34" actId="20577"/>
        <pc:sldMkLst>
          <pc:docMk/>
          <pc:sldMk cId="0" sldId="263"/>
        </pc:sldMkLst>
        <pc:spChg chg="mod">
          <ac:chgData name="이석진" userId="S::lori2mai11ya_konkuk.ac.kr#ext#@iamdms.onmicrosoft.com::8ca2b69b-365b-4d41-a95e-68dd889e54c7" providerId="AD" clId="Web-{BE8E83A9-6854-4F69-8FF3-EF161E804EA0}" dt="2024-05-18T05:47:48.888" v="34" actId="20577"/>
          <ac:spMkLst>
            <pc:docMk/>
            <pc:sldMk cId="0" sldId="263"/>
            <ac:spMk id="3" creationId="{CA032D27-5B68-6504-B6CB-55419D882D0A}"/>
          </ac:spMkLst>
        </pc:spChg>
        <pc:spChg chg="mod">
          <ac:chgData name="이석진" userId="S::lori2mai11ya_konkuk.ac.kr#ext#@iamdms.onmicrosoft.com::8ca2b69b-365b-4d41-a95e-68dd889e54c7" providerId="AD" clId="Web-{BE8E83A9-6854-4F69-8FF3-EF161E804EA0}" dt="2024-05-18T05:47:27.543" v="18" actId="20577"/>
          <ac:spMkLst>
            <pc:docMk/>
            <pc:sldMk cId="0" sldId="263"/>
            <ac:spMk id="5" creationId="{CF1D21D4-10DF-CB47-07A4-657427559298}"/>
          </ac:spMkLst>
        </pc:spChg>
        <pc:spChg chg="mod">
          <ac:chgData name="이석진" userId="S::lori2mai11ya_konkuk.ac.kr#ext#@iamdms.onmicrosoft.com::8ca2b69b-365b-4d41-a95e-68dd889e54c7" providerId="AD" clId="Web-{BE8E83A9-6854-4F69-8FF3-EF161E804EA0}" dt="2024-05-18T05:47:44.278" v="29" actId="20577"/>
          <ac:spMkLst>
            <pc:docMk/>
            <pc:sldMk cId="0" sldId="263"/>
            <ac:spMk id="11" creationId="{01F4E927-BB31-5846-C906-7DD310202331}"/>
          </ac:spMkLst>
        </pc:spChg>
        <pc:spChg chg="mod">
          <ac:chgData name="이석진" userId="S::lori2mai11ya_konkuk.ac.kr#ext#@iamdms.onmicrosoft.com::8ca2b69b-365b-4d41-a95e-68dd889e54c7" providerId="AD" clId="Web-{BE8E83A9-6854-4F69-8FF3-EF161E804EA0}" dt="2024-05-18T05:47:33.169" v="22" actId="20577"/>
          <ac:spMkLst>
            <pc:docMk/>
            <pc:sldMk cId="0" sldId="263"/>
            <ac:spMk id="13" creationId="{DB16A317-29F3-D699-9C9F-A5CE89E103FD}"/>
          </ac:spMkLst>
        </pc:spChg>
        <pc:spChg chg="mod">
          <ac:chgData name="이석진" userId="S::lori2mai11ya_konkuk.ac.kr#ext#@iamdms.onmicrosoft.com::8ca2b69b-365b-4d41-a95e-68dd889e54c7" providerId="AD" clId="Web-{BE8E83A9-6854-4F69-8FF3-EF161E804EA0}" dt="2024-05-18T05:47:18.262" v="12" actId="20577"/>
          <ac:spMkLst>
            <pc:docMk/>
            <pc:sldMk cId="0" sldId="263"/>
            <ac:spMk id="15" creationId="{2EF19730-3233-514C-FDAF-5F38BBAC03FC}"/>
          </ac:spMkLst>
        </pc:spChg>
        <pc:spChg chg="mod">
          <ac:chgData name="이석진" userId="S::lori2mai11ya_konkuk.ac.kr#ext#@iamdms.onmicrosoft.com::8ca2b69b-365b-4d41-a95e-68dd889e54c7" providerId="AD" clId="Web-{BE8E83A9-6854-4F69-8FF3-EF161E804EA0}" dt="2024-05-18T05:47:39.450" v="27" actId="20577"/>
          <ac:spMkLst>
            <pc:docMk/>
            <pc:sldMk cId="0" sldId="263"/>
            <ac:spMk id="17" creationId="{BBCB2538-CBA9-B7E8-1C27-B690C5A9988E}"/>
          </ac:spMkLst>
        </pc:spChg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56" v="433"/>
        <pc:sldMkLst>
          <pc:docMk/>
          <pc:sldMk cId="0" sldId="264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56" v="432"/>
        <pc:sldMkLst>
          <pc:docMk/>
          <pc:sldMk cId="0" sldId="265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56" v="431"/>
        <pc:sldMkLst>
          <pc:docMk/>
          <pc:sldMk cId="0" sldId="266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56" v="430"/>
        <pc:sldMkLst>
          <pc:docMk/>
          <pc:sldMk cId="0" sldId="267"/>
        </pc:sldMkLst>
      </pc:sldChg>
      <pc:sldChg chg="addSp delSp modSp">
        <pc:chgData name="이석진" userId="S::lori2mai11ya_konkuk.ac.kr#ext#@iamdms.onmicrosoft.com::8ca2b69b-365b-4d41-a95e-68dd889e54c7" providerId="AD" clId="Web-{BE8E83A9-6854-4F69-8FF3-EF161E804EA0}" dt="2024-05-18T05:53:55.105" v="329" actId="20577"/>
        <pc:sldMkLst>
          <pc:docMk/>
          <pc:sldMk cId="0" sldId="268"/>
        </pc:sldMkLst>
        <pc:spChg chg="add mod">
          <ac:chgData name="이석진" userId="S::lori2mai11ya_konkuk.ac.kr#ext#@iamdms.onmicrosoft.com::8ca2b69b-365b-4d41-a95e-68dd889e54c7" providerId="AD" clId="Web-{BE8E83A9-6854-4F69-8FF3-EF161E804EA0}" dt="2024-05-18T05:53:55.105" v="329" actId="20577"/>
          <ac:spMkLst>
            <pc:docMk/>
            <pc:sldMk cId="0" sldId="268"/>
            <ac:spMk id="2" creationId="{6DCE8083-F179-1DDF-F625-3598090832A8}"/>
          </ac:spMkLst>
        </pc:spChg>
        <pc:graphicFrameChg chg="del">
          <ac:chgData name="이석진" userId="S::lori2mai11ya_konkuk.ac.kr#ext#@iamdms.onmicrosoft.com::8ca2b69b-365b-4d41-a95e-68dd889e54c7" providerId="AD" clId="Web-{BE8E83A9-6854-4F69-8FF3-EF161E804EA0}" dt="2024-05-18T05:49:49.424" v="50"/>
          <ac:graphicFrameMkLst>
            <pc:docMk/>
            <pc:sldMk cId="0" sldId="268"/>
            <ac:graphicFrameMk id="653" creationId="{00000000-0000-0000-0000-000000000000}"/>
          </ac:graphicFrameMkLst>
        </pc:graphicFrameChg>
      </pc:sldChg>
      <pc:sldChg chg="addSp modSp">
        <pc:chgData name="이석진" userId="S::lori2mai11ya_konkuk.ac.kr#ext#@iamdms.onmicrosoft.com::8ca2b69b-365b-4d41-a95e-68dd889e54c7" providerId="AD" clId="Web-{BE8E83A9-6854-4F69-8FF3-EF161E804EA0}" dt="2024-05-18T06:01:18.877" v="423" actId="20577"/>
        <pc:sldMkLst>
          <pc:docMk/>
          <pc:sldMk cId="0" sldId="269"/>
        </pc:sldMkLst>
        <pc:spChg chg="add mod">
          <ac:chgData name="이석진" userId="S::lori2mai11ya_konkuk.ac.kr#ext#@iamdms.onmicrosoft.com::8ca2b69b-365b-4d41-a95e-68dd889e54c7" providerId="AD" clId="Web-{BE8E83A9-6854-4F69-8FF3-EF161E804EA0}" dt="2024-05-18T06:01:18.877" v="423" actId="20577"/>
          <ac:spMkLst>
            <pc:docMk/>
            <pc:sldMk cId="0" sldId="269"/>
            <ac:spMk id="2" creationId="{48940FB9-AF6C-3DD0-AF29-058F228B82EB}"/>
          </ac:spMkLst>
        </pc:spChg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56" v="429"/>
        <pc:sldMkLst>
          <pc:docMk/>
          <pc:sldMk cId="0" sldId="271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40" v="428"/>
        <pc:sldMkLst>
          <pc:docMk/>
          <pc:sldMk cId="0" sldId="272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40" v="427"/>
        <pc:sldMkLst>
          <pc:docMk/>
          <pc:sldMk cId="0" sldId="273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40" v="426"/>
        <pc:sldMkLst>
          <pc:docMk/>
          <pc:sldMk cId="0" sldId="274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40" v="425"/>
        <pc:sldMkLst>
          <pc:docMk/>
          <pc:sldMk cId="0" sldId="276"/>
        </pc:sldMkLst>
      </pc:sldChg>
      <pc:sldChg chg="del">
        <pc:chgData name="이석진" userId="S::lori2mai11ya_konkuk.ac.kr#ext#@iamdms.onmicrosoft.com::8ca2b69b-365b-4d41-a95e-68dd889e54c7" providerId="AD" clId="Web-{BE8E83A9-6854-4F69-8FF3-EF161E804EA0}" dt="2024-05-18T06:01:25.909" v="424"/>
        <pc:sldMkLst>
          <pc:docMk/>
          <pc:sldMk cId="0" sldId="278"/>
        </pc:sldMkLst>
      </pc:sldChg>
      <pc:sldChg chg="addSp modSp">
        <pc:chgData name="이석진" userId="S::lori2mai11ya_konkuk.ac.kr#ext#@iamdms.onmicrosoft.com::8ca2b69b-365b-4d41-a95e-68dd889e54c7" providerId="AD" clId="Web-{BE8E83A9-6854-4F69-8FF3-EF161E804EA0}" dt="2024-05-18T06:03:07.038" v="457" actId="1076"/>
        <pc:sldMkLst>
          <pc:docMk/>
          <pc:sldMk cId="1562459105" sldId="279"/>
        </pc:sldMkLst>
        <pc:spChg chg="mod">
          <ac:chgData name="이석진" userId="S::lori2mai11ya_konkuk.ac.kr#ext#@iamdms.onmicrosoft.com::8ca2b69b-365b-4d41-a95e-68dd889e54c7" providerId="AD" clId="Web-{BE8E83A9-6854-4F69-8FF3-EF161E804EA0}" dt="2024-05-18T06:02:09.114" v="444" actId="1076"/>
          <ac:spMkLst>
            <pc:docMk/>
            <pc:sldMk cId="1562459105" sldId="279"/>
            <ac:spMk id="2" creationId="{EAC96284-9F5B-539E-219A-8ABB389A60D9}"/>
          </ac:spMkLst>
        </pc:spChg>
        <pc:spChg chg="add mod">
          <ac:chgData name="이석진" userId="S::lori2mai11ya_konkuk.ac.kr#ext#@iamdms.onmicrosoft.com::8ca2b69b-365b-4d41-a95e-68dd889e54c7" providerId="AD" clId="Web-{BE8E83A9-6854-4F69-8FF3-EF161E804EA0}" dt="2024-05-18T06:03:07.038" v="457" actId="1076"/>
          <ac:spMkLst>
            <pc:docMk/>
            <pc:sldMk cId="1562459105" sldId="279"/>
            <ac:spMk id="7" creationId="{3220E686-27EE-7AEF-B483-A3D58BE23F46}"/>
          </ac:spMkLst>
        </pc:spChg>
        <pc:picChg chg="mod">
          <ac:chgData name="이석진" userId="S::lori2mai11ya_konkuk.ac.kr#ext#@iamdms.onmicrosoft.com::8ca2b69b-365b-4d41-a95e-68dd889e54c7" providerId="AD" clId="Web-{BE8E83A9-6854-4F69-8FF3-EF161E804EA0}" dt="2024-05-18T06:02:47.959" v="456" actId="1076"/>
          <ac:picMkLst>
            <pc:docMk/>
            <pc:sldMk cId="1562459105" sldId="279"/>
            <ac:picMk id="3" creationId="{6F3B4791-030C-B318-F1CC-BBE68CE3DCEE}"/>
          </ac:picMkLst>
        </pc:picChg>
        <pc:picChg chg="mod">
          <ac:chgData name="이석진" userId="S::lori2mai11ya_konkuk.ac.kr#ext#@iamdms.onmicrosoft.com::8ca2b69b-365b-4d41-a95e-68dd889e54c7" providerId="AD" clId="Web-{BE8E83A9-6854-4F69-8FF3-EF161E804EA0}" dt="2024-05-18T06:02:06.160" v="443" actId="1076"/>
          <ac:picMkLst>
            <pc:docMk/>
            <pc:sldMk cId="1562459105" sldId="279"/>
            <ac:picMk id="4" creationId="{D236CD45-299D-77E0-3234-1CC45A51AAEA}"/>
          </ac:picMkLst>
        </pc:picChg>
        <pc:picChg chg="mod">
          <ac:chgData name="이석진" userId="S::lori2mai11ya_konkuk.ac.kr#ext#@iamdms.onmicrosoft.com::8ca2b69b-365b-4d41-a95e-68dd889e54c7" providerId="AD" clId="Web-{BE8E83A9-6854-4F69-8FF3-EF161E804EA0}" dt="2024-05-18T06:02:02.238" v="439" actId="1076"/>
          <ac:picMkLst>
            <pc:docMk/>
            <pc:sldMk cId="1562459105" sldId="279"/>
            <ac:picMk id="5" creationId="{89838D33-1F81-819F-45A5-6E936C6F13E9}"/>
          </ac:picMkLst>
        </pc:picChg>
        <pc:cxnChg chg="mod">
          <ac:chgData name="이석진" userId="S::lori2mai11ya_konkuk.ac.kr#ext#@iamdms.onmicrosoft.com::8ca2b69b-365b-4d41-a95e-68dd889e54c7" providerId="AD" clId="Web-{BE8E83A9-6854-4F69-8FF3-EF161E804EA0}" dt="2024-05-18T06:02:05.223" v="442" actId="1076"/>
          <ac:cxnSpMkLst>
            <pc:docMk/>
            <pc:sldMk cId="1562459105" sldId="279"/>
            <ac:cxnSpMk id="6" creationId="{92779DF8-ABF9-5323-768C-4F446303206F}"/>
          </ac:cxnSpMkLst>
        </pc:cxnChg>
      </pc:sldChg>
      <pc:sldChg chg="del">
        <pc:chgData name="이석진" userId="S::lori2mai11ya_konkuk.ac.kr#ext#@iamdms.onmicrosoft.com::8ca2b69b-365b-4d41-a95e-68dd889e54c7" providerId="AD" clId="Web-{BE8E83A9-6854-4F69-8FF3-EF161E804EA0}" dt="2024-05-18T05:46:54.105" v="4"/>
        <pc:sldMkLst>
          <pc:docMk/>
          <pc:sldMk cId="2358657943" sldId="282"/>
        </pc:sldMkLst>
      </pc:sldChg>
      <pc:sldChg chg="addSp delSp modSp">
        <pc:chgData name="이석진" userId="S::lori2mai11ya_konkuk.ac.kr#ext#@iamdms.onmicrosoft.com::8ca2b69b-365b-4d41-a95e-68dd889e54c7" providerId="AD" clId="Web-{BE8E83A9-6854-4F69-8FF3-EF161E804EA0}" dt="2024-05-18T06:01:12.486" v="420" actId="20577"/>
        <pc:sldMkLst>
          <pc:docMk/>
          <pc:sldMk cId="2796123541" sldId="283"/>
        </pc:sldMkLst>
        <pc:spChg chg="mod">
          <ac:chgData name="이석진" userId="S::lori2mai11ya_konkuk.ac.kr#ext#@iamdms.onmicrosoft.com::8ca2b69b-365b-4d41-a95e-68dd889e54c7" providerId="AD" clId="Web-{BE8E83A9-6854-4F69-8FF3-EF161E804EA0}" dt="2024-05-18T05:46:32.635" v="0" actId="20577"/>
          <ac:spMkLst>
            <pc:docMk/>
            <pc:sldMk cId="2796123541" sldId="283"/>
            <ac:spMk id="2" creationId="{BB652F04-F564-725E-3918-7417785A6D3B}"/>
          </ac:spMkLst>
        </pc:spChg>
        <pc:spChg chg="add del mod">
          <ac:chgData name="이석진" userId="S::lori2mai11ya_konkuk.ac.kr#ext#@iamdms.onmicrosoft.com::8ca2b69b-365b-4d41-a95e-68dd889e54c7" providerId="AD" clId="Web-{BE8E83A9-6854-4F69-8FF3-EF161E804EA0}" dt="2024-05-18T05:46:55.605" v="5"/>
          <ac:spMkLst>
            <pc:docMk/>
            <pc:sldMk cId="2796123541" sldId="283"/>
            <ac:spMk id="3" creationId="{94E210A4-B2C2-BACE-66B6-F55797C77A06}"/>
          </ac:spMkLst>
        </pc:spChg>
        <pc:spChg chg="add mod">
          <ac:chgData name="이석진" userId="S::lori2mai11ya_konkuk.ac.kr#ext#@iamdms.onmicrosoft.com::8ca2b69b-365b-4d41-a95e-68dd889e54c7" providerId="AD" clId="Web-{BE8E83A9-6854-4F69-8FF3-EF161E804EA0}" dt="2024-05-18T06:01:12.486" v="420" actId="20577"/>
          <ac:spMkLst>
            <pc:docMk/>
            <pc:sldMk cId="2796123541" sldId="283"/>
            <ac:spMk id="4" creationId="{831F55A1-E523-B776-FA31-5607E8AFCC64}"/>
          </ac:spMkLst>
        </pc:spChg>
      </pc:sldChg>
      <pc:sldChg chg="addSp modSp">
        <pc:chgData name="이석진" userId="S::lori2mai11ya_konkuk.ac.kr#ext#@iamdms.onmicrosoft.com::8ca2b69b-365b-4d41-a95e-68dd889e54c7" providerId="AD" clId="Web-{BE8E83A9-6854-4F69-8FF3-EF161E804EA0}" dt="2024-05-18T06:18:28.432" v="479" actId="20577"/>
        <pc:sldMkLst>
          <pc:docMk/>
          <pc:sldMk cId="3187003994" sldId="284"/>
        </pc:sldMkLst>
        <pc:spChg chg="mod">
          <ac:chgData name="이석진" userId="S::lori2mai11ya_konkuk.ac.kr#ext#@iamdms.onmicrosoft.com::8ca2b69b-365b-4d41-a95e-68dd889e54c7" providerId="AD" clId="Web-{BE8E83A9-6854-4F69-8FF3-EF161E804EA0}" dt="2024-05-18T06:18:28.432" v="479" actId="20577"/>
          <ac:spMkLst>
            <pc:docMk/>
            <pc:sldMk cId="3187003994" sldId="284"/>
            <ac:spMk id="1234" creationId="{00000000-0000-0000-0000-000000000000}"/>
          </ac:spMkLst>
        </pc:spChg>
        <pc:picChg chg="add mod">
          <ac:chgData name="이석진" userId="S::lori2mai11ya_konkuk.ac.kr#ext#@iamdms.onmicrosoft.com::8ca2b69b-365b-4d41-a95e-68dd889e54c7" providerId="AD" clId="Web-{BE8E83A9-6854-4F69-8FF3-EF161E804EA0}" dt="2024-05-18T06:06:45.593" v="462" actId="14100"/>
          <ac:picMkLst>
            <pc:docMk/>
            <pc:sldMk cId="3187003994" sldId="284"/>
            <ac:picMk id="2" creationId="{AB5FB07E-7E0C-793A-2D7E-1121DD07B32E}"/>
          </ac:picMkLst>
        </pc:picChg>
      </pc:sldChg>
    </pc:docChg>
  </pc:docChgLst>
  <pc:docChgLst>
    <pc:chgData name="이석진" userId="S::lori2mai11ya_konkuk.ac.kr#ext#@iamdms.onmicrosoft.com::8ca2b69b-365b-4d41-a95e-68dd889e54c7" providerId="AD" clId="Web-{A99E04FA-8EE7-4D68-B731-14971D64A98E}"/>
    <pc:docChg chg="modSld sldOrd">
      <pc:chgData name="이석진" userId="S::lori2mai11ya_konkuk.ac.kr#ext#@iamdms.onmicrosoft.com::8ca2b69b-365b-4d41-a95e-68dd889e54c7" providerId="AD" clId="Web-{A99E04FA-8EE7-4D68-B731-14971D64A98E}" dt="2024-05-24T11:44:57.001" v="751" actId="20577"/>
      <pc:docMkLst>
        <pc:docMk/>
      </pc:docMkLst>
      <pc:sldChg chg="modSp">
        <pc:chgData name="이석진" userId="S::lori2mai11ya_konkuk.ac.kr#ext#@iamdms.onmicrosoft.com::8ca2b69b-365b-4d41-a95e-68dd889e54c7" providerId="AD" clId="Web-{A99E04FA-8EE7-4D68-B731-14971D64A98E}" dt="2024-05-24T11:44:45.344" v="749" actId="20577"/>
        <pc:sldMkLst>
          <pc:docMk/>
          <pc:sldMk cId="3243981100" sldId="281"/>
        </pc:sldMkLst>
        <pc:spChg chg="mod">
          <ac:chgData name="이석진" userId="S::lori2mai11ya_konkuk.ac.kr#ext#@iamdms.onmicrosoft.com::8ca2b69b-365b-4d41-a95e-68dd889e54c7" providerId="AD" clId="Web-{A99E04FA-8EE7-4D68-B731-14971D64A98E}" dt="2024-05-24T11:44:45.344" v="749" actId="20577"/>
          <ac:spMkLst>
            <pc:docMk/>
            <pc:sldMk cId="3243981100" sldId="281"/>
            <ac:spMk id="2" creationId="{93370E01-F13C-7B50-3A34-3D8E068071A1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43:42.528" v="723" actId="20577"/>
          <ac:spMkLst>
            <pc:docMk/>
            <pc:sldMk cId="3243981100" sldId="281"/>
            <ac:spMk id="3" creationId="{B6D91DFE-41E8-5799-0B3E-D8C8D270CE29}"/>
          </ac:spMkLst>
        </pc:spChg>
      </pc:sldChg>
      <pc:sldChg chg="modSp">
        <pc:chgData name="이석진" userId="S::lori2mai11ya_konkuk.ac.kr#ext#@iamdms.onmicrosoft.com::8ca2b69b-365b-4d41-a95e-68dd889e54c7" providerId="AD" clId="Web-{A99E04FA-8EE7-4D68-B731-14971D64A98E}" dt="2024-05-24T11:29:28.126" v="397" actId="20577"/>
        <pc:sldMkLst>
          <pc:docMk/>
          <pc:sldMk cId="3673686205" sldId="285"/>
        </pc:sldMkLst>
        <pc:spChg chg="mod">
          <ac:chgData name="이석진" userId="S::lori2mai11ya_konkuk.ac.kr#ext#@iamdms.onmicrosoft.com::8ca2b69b-365b-4d41-a95e-68dd889e54c7" providerId="AD" clId="Web-{A99E04FA-8EE7-4D68-B731-14971D64A98E}" dt="2024-05-24T11:29:28.126" v="397" actId="20577"/>
          <ac:spMkLst>
            <pc:docMk/>
            <pc:sldMk cId="3673686205" sldId="285"/>
            <ac:spMk id="14" creationId="{FA5E565F-C71D-6163-64B3-4AF7A6E491FC}"/>
          </ac:spMkLst>
        </pc:spChg>
      </pc:sldChg>
      <pc:sldChg chg="modSp">
        <pc:chgData name="이석진" userId="S::lori2mai11ya_konkuk.ac.kr#ext#@iamdms.onmicrosoft.com::8ca2b69b-365b-4d41-a95e-68dd889e54c7" providerId="AD" clId="Web-{A99E04FA-8EE7-4D68-B731-14971D64A98E}" dt="2024-05-24T11:44:57.001" v="751" actId="20577"/>
        <pc:sldMkLst>
          <pc:docMk/>
          <pc:sldMk cId="793196290" sldId="286"/>
        </pc:sldMkLst>
        <pc:spChg chg="mod">
          <ac:chgData name="이석진" userId="S::lori2mai11ya_konkuk.ac.kr#ext#@iamdms.onmicrosoft.com::8ca2b69b-365b-4d41-a95e-68dd889e54c7" providerId="AD" clId="Web-{A99E04FA-8EE7-4D68-B731-14971D64A98E}" dt="2024-05-24T11:31:28.587" v="519" actId="14100"/>
          <ac:spMkLst>
            <pc:docMk/>
            <pc:sldMk cId="793196290" sldId="286"/>
            <ac:spMk id="4" creationId="{7C1C6D79-E850-2713-CFD5-1B07F7A34782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31:28.587" v="518" actId="14100"/>
          <ac:spMkLst>
            <pc:docMk/>
            <pc:sldMk cId="793196290" sldId="286"/>
            <ac:spMk id="6" creationId="{34359DB0-7746-CF48-1E97-C54AB130A774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31:28.587" v="517" actId="14100"/>
          <ac:spMkLst>
            <pc:docMk/>
            <pc:sldMk cId="793196290" sldId="286"/>
            <ac:spMk id="8" creationId="{CBC3BFD4-A925-2BE9-6B8A-14AFCF614922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31:28.587" v="516" actId="14100"/>
          <ac:spMkLst>
            <pc:docMk/>
            <pc:sldMk cId="793196290" sldId="286"/>
            <ac:spMk id="10" creationId="{D4D7724B-8303-CF7C-C7DE-FB8C4642EFE2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31:28.587" v="515" actId="14100"/>
          <ac:spMkLst>
            <pc:docMk/>
            <pc:sldMk cId="793196290" sldId="286"/>
            <ac:spMk id="12" creationId="{5ACF04A4-432D-4645-79CB-BAD114CA4AEC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31:28.587" v="514" actId="14100"/>
          <ac:spMkLst>
            <pc:docMk/>
            <pc:sldMk cId="793196290" sldId="286"/>
            <ac:spMk id="14" creationId="{A44E8B91-0608-7806-C247-29C3109A9415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31:28.587" v="513" actId="14100"/>
          <ac:spMkLst>
            <pc:docMk/>
            <pc:sldMk cId="793196290" sldId="286"/>
            <ac:spMk id="17" creationId="{1DDB6E75-CD50-76EB-07D6-7DB390BCC4E9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44:57.001" v="751" actId="20577"/>
          <ac:spMkLst>
            <pc:docMk/>
            <pc:sldMk cId="793196290" sldId="286"/>
            <ac:spMk id="25" creationId="{4F63E220-F539-625A-F02F-35DDF1DB85D1}"/>
          </ac:spMkLst>
        </pc:spChg>
        <pc:cxnChg chg="mod">
          <ac:chgData name="이석진" userId="S::lori2mai11ya_konkuk.ac.kr#ext#@iamdms.onmicrosoft.com::8ca2b69b-365b-4d41-a95e-68dd889e54c7" providerId="AD" clId="Web-{A99E04FA-8EE7-4D68-B731-14971D64A98E}" dt="2024-05-24T11:31:28.587" v="512" actId="14100"/>
          <ac:cxnSpMkLst>
            <pc:docMk/>
            <pc:sldMk cId="793196290" sldId="286"/>
            <ac:cxnSpMk id="18" creationId="{3DFE326D-95A4-EAD9-22A8-140CBC279047}"/>
          </ac:cxnSpMkLst>
        </pc:cxnChg>
        <pc:cxnChg chg="mod">
          <ac:chgData name="이석진" userId="S::lori2mai11ya_konkuk.ac.kr#ext#@iamdms.onmicrosoft.com::8ca2b69b-365b-4d41-a95e-68dd889e54c7" providerId="AD" clId="Web-{A99E04FA-8EE7-4D68-B731-14971D64A98E}" dt="2024-05-24T11:31:28.587" v="511" actId="14100"/>
          <ac:cxnSpMkLst>
            <pc:docMk/>
            <pc:sldMk cId="793196290" sldId="286"/>
            <ac:cxnSpMk id="19" creationId="{79153C00-2E1E-FAD5-0E70-EE361383DE9B}"/>
          </ac:cxnSpMkLst>
        </pc:cxnChg>
        <pc:cxnChg chg="mod">
          <ac:chgData name="이석진" userId="S::lori2mai11ya_konkuk.ac.kr#ext#@iamdms.onmicrosoft.com::8ca2b69b-365b-4d41-a95e-68dd889e54c7" providerId="AD" clId="Web-{A99E04FA-8EE7-4D68-B731-14971D64A98E}" dt="2024-05-24T11:31:28.587" v="510" actId="14100"/>
          <ac:cxnSpMkLst>
            <pc:docMk/>
            <pc:sldMk cId="793196290" sldId="286"/>
            <ac:cxnSpMk id="20" creationId="{1E7471E9-BCAD-F3F4-3879-B6E0273083F2}"/>
          </ac:cxnSpMkLst>
        </pc:cxnChg>
        <pc:cxnChg chg="mod">
          <ac:chgData name="이석진" userId="S::lori2mai11ya_konkuk.ac.kr#ext#@iamdms.onmicrosoft.com::8ca2b69b-365b-4d41-a95e-68dd889e54c7" providerId="AD" clId="Web-{A99E04FA-8EE7-4D68-B731-14971D64A98E}" dt="2024-05-24T11:31:28.587" v="509" actId="14100"/>
          <ac:cxnSpMkLst>
            <pc:docMk/>
            <pc:sldMk cId="793196290" sldId="286"/>
            <ac:cxnSpMk id="21" creationId="{36B39955-E0A2-1945-C871-D70CC5BE7EA8}"/>
          </ac:cxnSpMkLst>
        </pc:cxnChg>
      </pc:sldChg>
      <pc:sldChg chg="modSp ord">
        <pc:chgData name="이석진" userId="S::lori2mai11ya_konkuk.ac.kr#ext#@iamdms.onmicrosoft.com::8ca2b69b-365b-4d41-a95e-68dd889e54c7" providerId="AD" clId="Web-{A99E04FA-8EE7-4D68-B731-14971D64A98E}" dt="2024-05-24T11:43:21.417" v="722"/>
        <pc:sldMkLst>
          <pc:docMk/>
          <pc:sldMk cId="1365921307" sldId="288"/>
        </pc:sldMkLst>
        <pc:spChg chg="mod">
          <ac:chgData name="이석진" userId="S::lori2mai11ya_konkuk.ac.kr#ext#@iamdms.onmicrosoft.com::8ca2b69b-365b-4d41-a95e-68dd889e54c7" providerId="AD" clId="Web-{A99E04FA-8EE7-4D68-B731-14971D64A98E}" dt="2024-05-24T11:33:39.002" v="533" actId="20577"/>
          <ac:spMkLst>
            <pc:docMk/>
            <pc:sldMk cId="1365921307" sldId="288"/>
            <ac:spMk id="2" creationId="{BB652F04-F564-725E-3918-7417785A6D3B}"/>
          </ac:spMkLst>
        </pc:spChg>
      </pc:sldChg>
      <pc:sldChg chg="modSp ord">
        <pc:chgData name="이석진" userId="S::lori2mai11ya_konkuk.ac.kr#ext#@iamdms.onmicrosoft.com::8ca2b69b-365b-4d41-a95e-68dd889e54c7" providerId="AD" clId="Web-{A99E04FA-8EE7-4D68-B731-14971D64A98E}" dt="2024-05-24T11:41:37.597" v="689" actId="20577"/>
        <pc:sldMkLst>
          <pc:docMk/>
          <pc:sldMk cId="3828820140" sldId="289"/>
        </pc:sldMkLst>
        <pc:spChg chg="mod">
          <ac:chgData name="이석진" userId="S::lori2mai11ya_konkuk.ac.kr#ext#@iamdms.onmicrosoft.com::8ca2b69b-365b-4d41-a95e-68dd889e54c7" providerId="AD" clId="Web-{A99E04FA-8EE7-4D68-B731-14971D64A98E}" dt="2024-05-24T11:33:42.784" v="534" actId="20577"/>
          <ac:spMkLst>
            <pc:docMk/>
            <pc:sldMk cId="3828820140" sldId="289"/>
            <ac:spMk id="2" creationId="{BB652F04-F564-725E-3918-7417785A6D3B}"/>
          </ac:spMkLst>
        </pc:spChg>
        <pc:spChg chg="mod">
          <ac:chgData name="이석진" userId="S::lori2mai11ya_konkuk.ac.kr#ext#@iamdms.onmicrosoft.com::8ca2b69b-365b-4d41-a95e-68dd889e54c7" providerId="AD" clId="Web-{A99E04FA-8EE7-4D68-B731-14971D64A98E}" dt="2024-05-24T11:41:37.597" v="689" actId="20577"/>
          <ac:spMkLst>
            <pc:docMk/>
            <pc:sldMk cId="3828820140" sldId="289"/>
            <ac:spMk id="25" creationId="{4F63E220-F539-625A-F02F-35DDF1DB85D1}"/>
          </ac:spMkLst>
        </pc:spChg>
      </pc:sldChg>
      <pc:sldChg chg="modSp">
        <pc:chgData name="이석진" userId="S::lori2mai11ya_konkuk.ac.kr#ext#@iamdms.onmicrosoft.com::8ca2b69b-365b-4d41-a95e-68dd889e54c7" providerId="AD" clId="Web-{A99E04FA-8EE7-4D68-B731-14971D64A98E}" dt="2024-05-24T11:21:28.593" v="221" actId="20577"/>
        <pc:sldMkLst>
          <pc:docMk/>
          <pc:sldMk cId="4269048604" sldId="291"/>
        </pc:sldMkLst>
        <pc:spChg chg="mod">
          <ac:chgData name="이석진" userId="S::lori2mai11ya_konkuk.ac.kr#ext#@iamdms.onmicrosoft.com::8ca2b69b-365b-4d41-a95e-68dd889e54c7" providerId="AD" clId="Web-{A99E04FA-8EE7-4D68-B731-14971D64A98E}" dt="2024-05-24T11:21:28.593" v="221" actId="20577"/>
          <ac:spMkLst>
            <pc:docMk/>
            <pc:sldMk cId="4269048604" sldId="291"/>
            <ac:spMk id="9" creationId="{B3545B71-87CC-49AD-BB6F-7AD6D78F1E73}"/>
          </ac:spMkLst>
        </pc:spChg>
      </pc:sldChg>
    </pc:docChg>
  </pc:docChgLst>
  <pc:docChgLst>
    <pc:chgData name="문무현" userId="S::fancy_konkuk.ac.kr#ext#@iamdms.onmicrosoft.com::e62f054f-9560-408a-9770-b716cb3e6829" providerId="AD" clId="Web-{9C0E9AEC-E813-4EC5-865B-5C1B4B6C37F0}"/>
    <pc:docChg chg="modSld">
      <pc:chgData name="문무현" userId="S::fancy_konkuk.ac.kr#ext#@iamdms.onmicrosoft.com::e62f054f-9560-408a-9770-b716cb3e6829" providerId="AD" clId="Web-{9C0E9AEC-E813-4EC5-865B-5C1B4B6C37F0}" dt="2024-05-18T07:13:53.284" v="13" actId="20577"/>
      <pc:docMkLst>
        <pc:docMk/>
      </pc:docMkLst>
      <pc:sldChg chg="modSp">
        <pc:chgData name="문무현" userId="S::fancy_konkuk.ac.kr#ext#@iamdms.onmicrosoft.com::e62f054f-9560-408a-9770-b716cb3e6829" providerId="AD" clId="Web-{9C0E9AEC-E813-4EC5-865B-5C1B4B6C37F0}" dt="2024-05-18T07:13:53.284" v="13" actId="20577"/>
        <pc:sldMkLst>
          <pc:docMk/>
          <pc:sldMk cId="0" sldId="269"/>
        </pc:sldMkLst>
        <pc:spChg chg="mod">
          <ac:chgData name="문무현" userId="S::fancy_konkuk.ac.kr#ext#@iamdms.onmicrosoft.com::e62f054f-9560-408a-9770-b716cb3e6829" providerId="AD" clId="Web-{9C0E9AEC-E813-4EC5-865B-5C1B4B6C37F0}" dt="2024-05-18T07:13:53.284" v="13" actId="20577"/>
          <ac:spMkLst>
            <pc:docMk/>
            <pc:sldMk cId="0" sldId="269"/>
            <ac:spMk id="2" creationId="{48940FB9-AF6C-3DD0-AF29-058F228B82EB}"/>
          </ac:spMkLst>
        </pc:spChg>
      </pc:sldChg>
    </pc:docChg>
  </pc:docChgLst>
  <pc:docChgLst>
    <pc:chgData name="문무현" userId="S::fancy_konkuk.ac.kr#ext#@iamdms.onmicrosoft.com::e62f054f-9560-408a-9770-b716cb3e6829" providerId="AD" clId="Web-{A9F97A46-4E69-E8BC-C4F7-BE1F5FFD785A}"/>
    <pc:docChg chg="addSld delSld modSld">
      <pc:chgData name="문무현" userId="S::fancy_konkuk.ac.kr#ext#@iamdms.onmicrosoft.com::e62f054f-9560-408a-9770-b716cb3e6829" providerId="AD" clId="Web-{A9F97A46-4E69-E8BC-C4F7-BE1F5FFD785A}" dt="2024-05-23T05:27:19.557" v="396" actId="20577"/>
      <pc:docMkLst>
        <pc:docMk/>
      </pc:docMkLst>
      <pc:sldChg chg="modSp">
        <pc:chgData name="문무현" userId="S::fancy_konkuk.ac.kr#ext#@iamdms.onmicrosoft.com::e62f054f-9560-408a-9770-b716cb3e6829" providerId="AD" clId="Web-{A9F97A46-4E69-E8BC-C4F7-BE1F5FFD785A}" dt="2024-05-23T05:18:41.711" v="151" actId="20577"/>
        <pc:sldMkLst>
          <pc:docMk/>
          <pc:sldMk cId="3673686205" sldId="285"/>
        </pc:sldMkLst>
        <pc:spChg chg="mod">
          <ac:chgData name="문무현" userId="S::fancy_konkuk.ac.kr#ext#@iamdms.onmicrosoft.com::e62f054f-9560-408a-9770-b716cb3e6829" providerId="AD" clId="Web-{A9F97A46-4E69-E8BC-C4F7-BE1F5FFD785A}" dt="2024-05-23T05:15:46.794" v="10" actId="1076"/>
          <ac:spMkLst>
            <pc:docMk/>
            <pc:sldMk cId="3673686205" sldId="285"/>
            <ac:spMk id="3" creationId="{FE24FB5A-122E-A9B3-0561-612E4D781565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5:46.809" v="11" actId="1076"/>
          <ac:spMkLst>
            <pc:docMk/>
            <pc:sldMk cId="3673686205" sldId="285"/>
            <ac:spMk id="5" creationId="{D4C00ABB-1C3E-0026-C434-8E1A6EDD16B8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5:46.825" v="12" actId="1076"/>
          <ac:spMkLst>
            <pc:docMk/>
            <pc:sldMk cId="3673686205" sldId="285"/>
            <ac:spMk id="6" creationId="{5E087C04-3F4F-F22D-C2A4-02AA31A65219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5:46.825" v="13" actId="1076"/>
          <ac:spMkLst>
            <pc:docMk/>
            <pc:sldMk cId="3673686205" sldId="285"/>
            <ac:spMk id="7" creationId="{539CE3D0-D870-7F96-80E3-83456106CDCF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5:46.856" v="15" actId="1076"/>
          <ac:spMkLst>
            <pc:docMk/>
            <pc:sldMk cId="3673686205" sldId="285"/>
            <ac:spMk id="9" creationId="{F3DEC706-DA55-D405-5CFA-53BDC5B4B0D0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5:46.856" v="16" actId="1076"/>
          <ac:spMkLst>
            <pc:docMk/>
            <pc:sldMk cId="3673686205" sldId="285"/>
            <ac:spMk id="10" creationId="{749F2EA4-A6B6-D756-8023-33CBF15D1A35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5:46.872" v="17" actId="1076"/>
          <ac:spMkLst>
            <pc:docMk/>
            <pc:sldMk cId="3673686205" sldId="285"/>
            <ac:spMk id="11" creationId="{9029D5A9-7534-EFAC-350A-2F430B8AFAB4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5:46.903" v="19" actId="1076"/>
          <ac:spMkLst>
            <pc:docMk/>
            <pc:sldMk cId="3673686205" sldId="285"/>
            <ac:spMk id="13" creationId="{62E145CF-B664-1EC1-6E9B-8F122DAB5485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18:41.711" v="151" actId="20577"/>
          <ac:spMkLst>
            <pc:docMk/>
            <pc:sldMk cId="3673686205" sldId="285"/>
            <ac:spMk id="14" creationId="{FA5E565F-C71D-6163-64B3-4AF7A6E491FC}"/>
          </ac:spMkLst>
        </pc:spChg>
        <pc:cxnChg chg="mod">
          <ac:chgData name="문무현" userId="S::fancy_konkuk.ac.kr#ext#@iamdms.onmicrosoft.com::e62f054f-9560-408a-9770-b716cb3e6829" providerId="AD" clId="Web-{A9F97A46-4E69-E8BC-C4F7-BE1F5FFD785A}" dt="2024-05-23T05:15:46.841" v="14" actId="1076"/>
          <ac:cxnSpMkLst>
            <pc:docMk/>
            <pc:sldMk cId="3673686205" sldId="285"/>
            <ac:cxnSpMk id="8" creationId="{07FB186C-F2B7-EC0D-1188-F63E0FC3E47D}"/>
          </ac:cxnSpMkLst>
        </pc:cxnChg>
        <pc:cxnChg chg="mod">
          <ac:chgData name="문무현" userId="S::fancy_konkuk.ac.kr#ext#@iamdms.onmicrosoft.com::e62f054f-9560-408a-9770-b716cb3e6829" providerId="AD" clId="Web-{A9F97A46-4E69-E8BC-C4F7-BE1F5FFD785A}" dt="2024-05-23T05:15:46.888" v="18" actId="1076"/>
          <ac:cxnSpMkLst>
            <pc:docMk/>
            <pc:sldMk cId="3673686205" sldId="285"/>
            <ac:cxnSpMk id="12" creationId="{D67343B4-BD81-053E-1CEB-2972A5152C4B}"/>
          </ac:cxnSpMkLst>
        </pc:cxnChg>
      </pc:sldChg>
      <pc:sldChg chg="modSp">
        <pc:chgData name="문무현" userId="S::fancy_konkuk.ac.kr#ext#@iamdms.onmicrosoft.com::e62f054f-9560-408a-9770-b716cb3e6829" providerId="AD" clId="Web-{A9F97A46-4E69-E8BC-C4F7-BE1F5FFD785A}" dt="2024-05-23T05:22:24.475" v="271" actId="20577"/>
        <pc:sldMkLst>
          <pc:docMk/>
          <pc:sldMk cId="793196290" sldId="286"/>
        </pc:sldMkLst>
        <pc:spChg chg="mod">
          <ac:chgData name="문무현" userId="S::fancy_konkuk.ac.kr#ext#@iamdms.onmicrosoft.com::e62f054f-9560-408a-9770-b716cb3e6829" providerId="AD" clId="Web-{A9F97A46-4E69-E8BC-C4F7-BE1F5FFD785A}" dt="2024-05-23T05:22:24.475" v="271" actId="20577"/>
          <ac:spMkLst>
            <pc:docMk/>
            <pc:sldMk cId="793196290" sldId="286"/>
            <ac:spMk id="25" creationId="{4F63E220-F539-625A-F02F-35DDF1DB85D1}"/>
          </ac:spMkLst>
        </pc:spChg>
      </pc:sldChg>
      <pc:sldChg chg="delSp modSp add replId">
        <pc:chgData name="문무현" userId="S::fancy_konkuk.ac.kr#ext#@iamdms.onmicrosoft.com::e62f054f-9560-408a-9770-b716cb3e6829" providerId="AD" clId="Web-{A9F97A46-4E69-E8BC-C4F7-BE1F5FFD785A}" dt="2024-05-23T05:21:44.567" v="241" actId="20577"/>
        <pc:sldMkLst>
          <pc:docMk/>
          <pc:sldMk cId="1365921307" sldId="288"/>
        </pc:sldMkLst>
        <pc:spChg chg="mod">
          <ac:chgData name="문무현" userId="S::fancy_konkuk.ac.kr#ext#@iamdms.onmicrosoft.com::e62f054f-9560-408a-9770-b716cb3e6829" providerId="AD" clId="Web-{A9F97A46-4E69-E8BC-C4F7-BE1F5FFD785A}" dt="2024-05-23T05:21:34.863" v="238" actId="20577"/>
          <ac:spMkLst>
            <pc:docMk/>
            <pc:sldMk cId="1365921307" sldId="288"/>
            <ac:spMk id="2" creationId="{BB652F04-F564-725E-3918-7417785A6D3B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62"/>
          <ac:spMkLst>
            <pc:docMk/>
            <pc:sldMk cId="1365921307" sldId="288"/>
            <ac:spMk id="3" creationId="{FE24FB5A-122E-A9B3-0561-612E4D781565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61"/>
          <ac:spMkLst>
            <pc:docMk/>
            <pc:sldMk cId="1365921307" sldId="288"/>
            <ac:spMk id="5" creationId="{D4C00ABB-1C3E-0026-C434-8E1A6EDD16B8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60"/>
          <ac:spMkLst>
            <pc:docMk/>
            <pc:sldMk cId="1365921307" sldId="288"/>
            <ac:spMk id="6" creationId="{5E087C04-3F4F-F22D-C2A4-02AA31A65219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59"/>
          <ac:spMkLst>
            <pc:docMk/>
            <pc:sldMk cId="1365921307" sldId="288"/>
            <ac:spMk id="7" creationId="{539CE3D0-D870-7F96-80E3-83456106CDCF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57"/>
          <ac:spMkLst>
            <pc:docMk/>
            <pc:sldMk cId="1365921307" sldId="288"/>
            <ac:spMk id="9" creationId="{F3DEC706-DA55-D405-5CFA-53BDC5B4B0D0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56"/>
          <ac:spMkLst>
            <pc:docMk/>
            <pc:sldMk cId="1365921307" sldId="288"/>
            <ac:spMk id="10" creationId="{749F2EA4-A6B6-D756-8023-33CBF15D1A35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55"/>
          <ac:spMkLst>
            <pc:docMk/>
            <pc:sldMk cId="1365921307" sldId="288"/>
            <ac:spMk id="11" creationId="{9029D5A9-7534-EFAC-350A-2F430B8AFAB4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18:48.524" v="153"/>
          <ac:spMkLst>
            <pc:docMk/>
            <pc:sldMk cId="1365921307" sldId="288"/>
            <ac:spMk id="13" creationId="{62E145CF-B664-1EC1-6E9B-8F122DAB5485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21:44.567" v="241" actId="20577"/>
          <ac:spMkLst>
            <pc:docMk/>
            <pc:sldMk cId="1365921307" sldId="288"/>
            <ac:spMk id="14" creationId="{FA5E565F-C71D-6163-64B3-4AF7A6E491FC}"/>
          </ac:spMkLst>
        </pc:spChg>
        <pc:cxnChg chg="del">
          <ac:chgData name="문무현" userId="S::fancy_konkuk.ac.kr#ext#@iamdms.onmicrosoft.com::e62f054f-9560-408a-9770-b716cb3e6829" providerId="AD" clId="Web-{A9F97A46-4E69-E8BC-C4F7-BE1F5FFD785A}" dt="2024-05-23T05:18:48.524" v="158"/>
          <ac:cxnSpMkLst>
            <pc:docMk/>
            <pc:sldMk cId="1365921307" sldId="288"/>
            <ac:cxnSpMk id="8" creationId="{07FB186C-F2B7-EC0D-1188-F63E0FC3E47D}"/>
          </ac:cxnSpMkLst>
        </pc:cxnChg>
        <pc:cxnChg chg="del">
          <ac:chgData name="문무현" userId="S::fancy_konkuk.ac.kr#ext#@iamdms.onmicrosoft.com::e62f054f-9560-408a-9770-b716cb3e6829" providerId="AD" clId="Web-{A9F97A46-4E69-E8BC-C4F7-BE1F5FFD785A}" dt="2024-05-23T05:18:48.524" v="154"/>
          <ac:cxnSpMkLst>
            <pc:docMk/>
            <pc:sldMk cId="1365921307" sldId="288"/>
            <ac:cxnSpMk id="12" creationId="{D67343B4-BD81-053E-1CEB-2972A5152C4B}"/>
          </ac:cxnSpMkLst>
        </pc:cxnChg>
      </pc:sldChg>
      <pc:sldChg chg="add del replId">
        <pc:chgData name="문무현" userId="S::fancy_konkuk.ac.kr#ext#@iamdms.onmicrosoft.com::e62f054f-9560-408a-9770-b716cb3e6829" providerId="AD" clId="Web-{A9F97A46-4E69-E8BC-C4F7-BE1F5FFD785A}" dt="2024-05-23T05:18:57.353" v="168"/>
        <pc:sldMkLst>
          <pc:docMk/>
          <pc:sldMk cId="3404014594" sldId="289"/>
        </pc:sldMkLst>
      </pc:sldChg>
      <pc:sldChg chg="delSp modSp add replId">
        <pc:chgData name="문무현" userId="S::fancy_konkuk.ac.kr#ext#@iamdms.onmicrosoft.com::e62f054f-9560-408a-9770-b716cb3e6829" providerId="AD" clId="Web-{A9F97A46-4E69-E8BC-C4F7-BE1F5FFD785A}" dt="2024-05-23T05:27:19.557" v="396" actId="20577"/>
        <pc:sldMkLst>
          <pc:docMk/>
          <pc:sldMk cId="3828820140" sldId="289"/>
        </pc:sldMkLst>
        <pc:spChg chg="mod">
          <ac:chgData name="문무현" userId="S::fancy_konkuk.ac.kr#ext#@iamdms.onmicrosoft.com::e62f054f-9560-408a-9770-b716cb3e6829" providerId="AD" clId="Web-{A9F97A46-4E69-E8BC-C4F7-BE1F5FFD785A}" dt="2024-05-23T05:23:11.322" v="302" actId="20577"/>
          <ac:spMkLst>
            <pc:docMk/>
            <pc:sldMk cId="3828820140" sldId="289"/>
            <ac:spMk id="2" creationId="{BB652F04-F564-725E-3918-7417785A6D3B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23:14.838" v="313"/>
          <ac:spMkLst>
            <pc:docMk/>
            <pc:sldMk cId="3828820140" sldId="289"/>
            <ac:spMk id="4" creationId="{7C1C6D79-E850-2713-CFD5-1B07F7A34782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23:14.838" v="312"/>
          <ac:spMkLst>
            <pc:docMk/>
            <pc:sldMk cId="3828820140" sldId="289"/>
            <ac:spMk id="6" creationId="{34359DB0-7746-CF48-1E97-C54AB130A774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23:14.838" v="311"/>
          <ac:spMkLst>
            <pc:docMk/>
            <pc:sldMk cId="3828820140" sldId="289"/>
            <ac:spMk id="8" creationId="{CBC3BFD4-A925-2BE9-6B8A-14AFCF614922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23:14.838" v="310"/>
          <ac:spMkLst>
            <pc:docMk/>
            <pc:sldMk cId="3828820140" sldId="289"/>
            <ac:spMk id="10" creationId="{D4D7724B-8303-CF7C-C7DE-FB8C4642EFE2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23:14.838" v="309"/>
          <ac:spMkLst>
            <pc:docMk/>
            <pc:sldMk cId="3828820140" sldId="289"/>
            <ac:spMk id="12" creationId="{5ACF04A4-432D-4645-79CB-BAD114CA4AEC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23:14.838" v="308"/>
          <ac:spMkLst>
            <pc:docMk/>
            <pc:sldMk cId="3828820140" sldId="289"/>
            <ac:spMk id="14" creationId="{A44E8B91-0608-7806-C247-29C3109A9415}"/>
          </ac:spMkLst>
        </pc:spChg>
        <pc:spChg chg="del">
          <ac:chgData name="문무현" userId="S::fancy_konkuk.ac.kr#ext#@iamdms.onmicrosoft.com::e62f054f-9560-408a-9770-b716cb3e6829" providerId="AD" clId="Web-{A9F97A46-4E69-E8BC-C4F7-BE1F5FFD785A}" dt="2024-05-23T05:23:14.838" v="307"/>
          <ac:spMkLst>
            <pc:docMk/>
            <pc:sldMk cId="3828820140" sldId="289"/>
            <ac:spMk id="17" creationId="{1DDB6E75-CD50-76EB-07D6-7DB390BCC4E9}"/>
          </ac:spMkLst>
        </pc:spChg>
        <pc:spChg chg="mod">
          <ac:chgData name="문무현" userId="S::fancy_konkuk.ac.kr#ext#@iamdms.onmicrosoft.com::e62f054f-9560-408a-9770-b716cb3e6829" providerId="AD" clId="Web-{A9F97A46-4E69-E8BC-C4F7-BE1F5FFD785A}" dt="2024-05-23T05:27:19.557" v="396" actId="20577"/>
          <ac:spMkLst>
            <pc:docMk/>
            <pc:sldMk cId="3828820140" sldId="289"/>
            <ac:spMk id="25" creationId="{4F63E220-F539-625A-F02F-35DDF1DB85D1}"/>
          </ac:spMkLst>
        </pc:spChg>
        <pc:cxnChg chg="del">
          <ac:chgData name="문무현" userId="S::fancy_konkuk.ac.kr#ext#@iamdms.onmicrosoft.com::e62f054f-9560-408a-9770-b716cb3e6829" providerId="AD" clId="Web-{A9F97A46-4E69-E8BC-C4F7-BE1F5FFD785A}" dt="2024-05-23T05:23:14.838" v="306"/>
          <ac:cxnSpMkLst>
            <pc:docMk/>
            <pc:sldMk cId="3828820140" sldId="289"/>
            <ac:cxnSpMk id="18" creationId="{3DFE326D-95A4-EAD9-22A8-140CBC279047}"/>
          </ac:cxnSpMkLst>
        </pc:cxnChg>
        <pc:cxnChg chg="del">
          <ac:chgData name="문무현" userId="S::fancy_konkuk.ac.kr#ext#@iamdms.onmicrosoft.com::e62f054f-9560-408a-9770-b716cb3e6829" providerId="AD" clId="Web-{A9F97A46-4E69-E8BC-C4F7-BE1F5FFD785A}" dt="2024-05-23T05:23:14.838" v="305"/>
          <ac:cxnSpMkLst>
            <pc:docMk/>
            <pc:sldMk cId="3828820140" sldId="289"/>
            <ac:cxnSpMk id="19" creationId="{79153C00-2E1E-FAD5-0E70-EE361383DE9B}"/>
          </ac:cxnSpMkLst>
        </pc:cxnChg>
        <pc:cxnChg chg="del">
          <ac:chgData name="문무현" userId="S::fancy_konkuk.ac.kr#ext#@iamdms.onmicrosoft.com::e62f054f-9560-408a-9770-b716cb3e6829" providerId="AD" clId="Web-{A9F97A46-4E69-E8BC-C4F7-BE1F5FFD785A}" dt="2024-05-23T05:23:14.838" v="304"/>
          <ac:cxnSpMkLst>
            <pc:docMk/>
            <pc:sldMk cId="3828820140" sldId="289"/>
            <ac:cxnSpMk id="20" creationId="{1E7471E9-BCAD-F3F4-3879-B6E0273083F2}"/>
          </ac:cxnSpMkLst>
        </pc:cxnChg>
        <pc:cxnChg chg="del">
          <ac:chgData name="문무현" userId="S::fancy_konkuk.ac.kr#ext#@iamdms.onmicrosoft.com::e62f054f-9560-408a-9770-b716cb3e6829" providerId="AD" clId="Web-{A9F97A46-4E69-E8BC-C4F7-BE1F5FFD785A}" dt="2024-05-23T05:23:14.838" v="303"/>
          <ac:cxnSpMkLst>
            <pc:docMk/>
            <pc:sldMk cId="3828820140" sldId="289"/>
            <ac:cxnSpMk id="21" creationId="{36B39955-E0A2-1945-C871-D70CC5BE7EA8}"/>
          </ac:cxnSpMkLst>
        </pc:cxnChg>
      </pc:sldChg>
    </pc:docChg>
  </pc:docChgLst>
  <pc:docChgLst>
    <pc:chgData name="문무현" userId="S::fancy_konkuk.ac.kr#ext#@iamdms.onmicrosoft.com::e62f054f-9560-408a-9770-b716cb3e6829" providerId="AD" clId="Web-{ECE1DBD4-66E2-C619-4DF4-A1B7AA3150DB}"/>
    <pc:docChg chg="addSld delSld modSld sldOrd">
      <pc:chgData name="문무현" userId="S::fancy_konkuk.ac.kr#ext#@iamdms.onmicrosoft.com::e62f054f-9560-408a-9770-b716cb3e6829" providerId="AD" clId="Web-{ECE1DBD4-66E2-C619-4DF4-A1B7AA3150DB}" dt="2024-05-18T06:09:21.828" v="1408"/>
      <pc:docMkLst>
        <pc:docMk/>
      </pc:docMkLst>
      <pc:sldChg chg="modSp">
        <pc:chgData name="문무현" userId="S::fancy_konkuk.ac.kr#ext#@iamdms.onmicrosoft.com::e62f054f-9560-408a-9770-b716cb3e6829" providerId="AD" clId="Web-{ECE1DBD4-66E2-C619-4DF4-A1B7AA3150DB}" dt="2024-05-18T03:34:07.348" v="13" actId="20577"/>
        <pc:sldMkLst>
          <pc:docMk/>
          <pc:sldMk cId="0" sldId="256"/>
        </pc:sldMkLst>
        <pc:spChg chg="mod">
          <ac:chgData name="문무현" userId="S::fancy_konkuk.ac.kr#ext#@iamdms.onmicrosoft.com::e62f054f-9560-408a-9770-b716cb3e6829" providerId="AD" clId="Web-{ECE1DBD4-66E2-C619-4DF4-A1B7AA3150DB}" dt="2024-05-18T03:33:37.738" v="2" actId="14100"/>
          <ac:spMkLst>
            <pc:docMk/>
            <pc:sldMk cId="0" sldId="256"/>
            <ac:spMk id="506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34:07.348" v="13" actId="20577"/>
          <ac:spMkLst>
            <pc:docMk/>
            <pc:sldMk cId="0" sldId="256"/>
            <ac:spMk id="507" creationId="{00000000-0000-0000-0000-000000000000}"/>
          </ac:spMkLst>
        </pc:spChg>
      </pc:sldChg>
      <pc:sldChg chg="ord">
        <pc:chgData name="문무현" userId="S::fancy_konkuk.ac.kr#ext#@iamdms.onmicrosoft.com::e62f054f-9560-408a-9770-b716cb3e6829" providerId="AD" clId="Web-{ECE1DBD4-66E2-C619-4DF4-A1B7AA3150DB}" dt="2024-05-18T03:52:09.949" v="485"/>
        <pc:sldMkLst>
          <pc:docMk/>
          <pc:sldMk cId="0" sldId="257"/>
        </pc:sldMkLst>
      </pc:sldChg>
      <pc:sldChg chg="ord">
        <pc:chgData name="문무현" userId="S::fancy_konkuk.ac.kr#ext#@iamdms.onmicrosoft.com::e62f054f-9560-408a-9770-b716cb3e6829" providerId="AD" clId="Web-{ECE1DBD4-66E2-C619-4DF4-A1B7AA3150DB}" dt="2024-05-18T03:49:03.739" v="290"/>
        <pc:sldMkLst>
          <pc:docMk/>
          <pc:sldMk cId="0" sldId="258"/>
        </pc:sldMkLst>
      </pc:sldChg>
      <pc:sldChg chg="addSp delSp modSp ord">
        <pc:chgData name="문무현" userId="S::fancy_konkuk.ac.kr#ext#@iamdms.onmicrosoft.com::e62f054f-9560-408a-9770-b716cb3e6829" providerId="AD" clId="Web-{ECE1DBD4-66E2-C619-4DF4-A1B7AA3150DB}" dt="2024-05-18T05:34:21.517" v="685" actId="1076"/>
        <pc:sldMkLst>
          <pc:docMk/>
          <pc:sldMk cId="0" sldId="260"/>
        </pc:sldMkLst>
        <pc:spChg chg="add del mod">
          <ac:chgData name="문무현" userId="S::fancy_konkuk.ac.kr#ext#@iamdms.onmicrosoft.com::e62f054f-9560-408a-9770-b716cb3e6829" providerId="AD" clId="Web-{ECE1DBD4-66E2-C619-4DF4-A1B7AA3150DB}" dt="2024-05-18T05:30:41.568" v="663"/>
          <ac:spMkLst>
            <pc:docMk/>
            <pc:sldMk cId="0" sldId="260"/>
            <ac:spMk id="3" creationId="{F120DB83-9A1F-B6E0-E92F-E527D5C21546}"/>
          </ac:spMkLst>
        </pc:spChg>
        <pc:spChg chg="add del mod">
          <ac:chgData name="문무현" userId="S::fancy_konkuk.ac.kr#ext#@iamdms.onmicrosoft.com::e62f054f-9560-408a-9770-b716cb3e6829" providerId="AD" clId="Web-{ECE1DBD4-66E2-C619-4DF4-A1B7AA3150DB}" dt="2024-05-18T05:30:43.834" v="664"/>
          <ac:spMkLst>
            <pc:docMk/>
            <pc:sldMk cId="0" sldId="260"/>
            <ac:spMk id="5" creationId="{CE06E694-A7F6-23B5-26EA-C457F6517A49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28.084" v="305" actId="20577"/>
          <ac:spMkLst>
            <pc:docMk/>
            <pc:sldMk cId="0" sldId="260"/>
            <ac:spMk id="552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30:39.990" v="662"/>
          <ac:spMkLst>
            <pc:docMk/>
            <pc:sldMk cId="0" sldId="260"/>
            <ac:spMk id="553" creationId="{00000000-0000-0000-0000-000000000000}"/>
          </ac:spMkLst>
        </pc:spChg>
        <pc:picChg chg="add del mod">
          <ac:chgData name="문무현" userId="S::fancy_konkuk.ac.kr#ext#@iamdms.onmicrosoft.com::e62f054f-9560-408a-9770-b716cb3e6829" providerId="AD" clId="Web-{ECE1DBD4-66E2-C619-4DF4-A1B7AA3150DB}" dt="2024-05-18T05:34:11.236" v="679"/>
          <ac:picMkLst>
            <pc:docMk/>
            <pc:sldMk cId="0" sldId="260"/>
            <ac:picMk id="6" creationId="{6797325B-2E3B-4765-1488-A9FD30A8802B}"/>
          </ac:picMkLst>
        </pc:picChg>
        <pc:picChg chg="add mod">
          <ac:chgData name="문무현" userId="S::fancy_konkuk.ac.kr#ext#@iamdms.onmicrosoft.com::e62f054f-9560-408a-9770-b716cb3e6829" providerId="AD" clId="Web-{ECE1DBD4-66E2-C619-4DF4-A1B7AA3150DB}" dt="2024-05-18T05:34:21.517" v="685" actId="1076"/>
          <ac:picMkLst>
            <pc:docMk/>
            <pc:sldMk cId="0" sldId="260"/>
            <ac:picMk id="7" creationId="{51E91A02-31F9-F7DB-524A-53E81C9487AE}"/>
          </ac:picMkLst>
        </pc:picChg>
        <pc:picChg chg="del">
          <ac:chgData name="문무현" userId="S::fancy_konkuk.ac.kr#ext#@iamdms.onmicrosoft.com::e62f054f-9560-408a-9770-b716cb3e6829" providerId="AD" clId="Web-{ECE1DBD4-66E2-C619-4DF4-A1B7AA3150DB}" dt="2024-05-18T05:30:38.600" v="661"/>
          <ac:picMkLst>
            <pc:docMk/>
            <pc:sldMk cId="0" sldId="260"/>
            <ac:picMk id="554" creationId="{00000000-0000-0000-0000-000000000000}"/>
          </ac:picMkLst>
        </pc:picChg>
      </pc:sldChg>
      <pc:sldChg chg="modSp ord">
        <pc:chgData name="문무현" userId="S::fancy_konkuk.ac.kr#ext#@iamdms.onmicrosoft.com::e62f054f-9560-408a-9770-b716cb3e6829" providerId="AD" clId="Web-{ECE1DBD4-66E2-C619-4DF4-A1B7AA3150DB}" dt="2024-05-18T03:48:10.285" v="273"/>
        <pc:sldMkLst>
          <pc:docMk/>
          <pc:sldMk cId="0" sldId="261"/>
        </pc:sldMkLst>
        <pc:spChg chg="mod">
          <ac:chgData name="문무현" userId="S::fancy_konkuk.ac.kr#ext#@iamdms.onmicrosoft.com::e62f054f-9560-408a-9770-b716cb3e6829" providerId="AD" clId="Web-{ECE1DBD4-66E2-C619-4DF4-A1B7AA3150DB}" dt="2024-05-18T03:45:40.592" v="53" actId="20577"/>
          <ac:spMkLst>
            <pc:docMk/>
            <pc:sldMk cId="0" sldId="261"/>
            <ac:spMk id="559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7:02.516" v="192" actId="20577"/>
          <ac:spMkLst>
            <pc:docMk/>
            <pc:sldMk cId="0" sldId="261"/>
            <ac:spMk id="56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8:09.019" v="272" actId="20577"/>
          <ac:spMkLst>
            <pc:docMk/>
            <pc:sldMk cId="0" sldId="261"/>
            <ac:spMk id="56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7:44.940" v="252" actId="20577"/>
          <ac:spMkLst>
            <pc:docMk/>
            <pc:sldMk cId="0" sldId="261"/>
            <ac:spMk id="56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6:57.016" v="120" actId="20577"/>
          <ac:spMkLst>
            <pc:docMk/>
            <pc:sldMk cId="0" sldId="261"/>
            <ac:spMk id="563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5:19.669" v="33"/>
          <ac:spMkLst>
            <pc:docMk/>
            <pc:sldMk cId="0" sldId="261"/>
            <ac:spMk id="564" creationId="{00000000-0000-0000-0000-000000000000}"/>
          </ac:spMkLst>
        </pc:spChg>
      </pc:sldChg>
      <pc:sldChg chg="modSp ord">
        <pc:chgData name="문무현" userId="S::fancy_konkuk.ac.kr#ext#@iamdms.onmicrosoft.com::e62f054f-9560-408a-9770-b716cb3e6829" providerId="AD" clId="Web-{ECE1DBD4-66E2-C619-4DF4-A1B7AA3150DB}" dt="2024-05-18T05:41:01.439" v="691" actId="1076"/>
        <pc:sldMkLst>
          <pc:docMk/>
          <pc:sldMk cId="0" sldId="262"/>
        </pc:sldMkLst>
        <pc:spChg chg="mod">
          <ac:chgData name="문무현" userId="S::fancy_konkuk.ac.kr#ext#@iamdms.onmicrosoft.com::e62f054f-9560-408a-9770-b716cb3e6829" providerId="AD" clId="Web-{ECE1DBD4-66E2-C619-4DF4-A1B7AA3150DB}" dt="2024-05-18T03:48:59.521" v="288"/>
          <ac:spMkLst>
            <pc:docMk/>
            <pc:sldMk cId="0" sldId="262"/>
            <ac:spMk id="569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1:01.439" v="691" actId="1076"/>
          <ac:spMkLst>
            <pc:docMk/>
            <pc:sldMk cId="0" sldId="262"/>
            <ac:spMk id="57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8:59.442" v="283"/>
          <ac:spMkLst>
            <pc:docMk/>
            <pc:sldMk cId="0" sldId="262"/>
            <ac:spMk id="57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0:50.626" v="690" actId="14100"/>
          <ac:spMkLst>
            <pc:docMk/>
            <pc:sldMk cId="0" sldId="262"/>
            <ac:spMk id="57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8:59.442" v="285"/>
          <ac:spMkLst>
            <pc:docMk/>
            <pc:sldMk cId="0" sldId="262"/>
            <ac:spMk id="573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8:59.442" v="286"/>
          <ac:spMkLst>
            <pc:docMk/>
            <pc:sldMk cId="0" sldId="262"/>
            <ac:spMk id="57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8:59.442" v="287"/>
          <ac:spMkLst>
            <pc:docMk/>
            <pc:sldMk cId="0" sldId="262"/>
            <ac:spMk id="575" creationId="{00000000-0000-0000-0000-000000000000}"/>
          </ac:spMkLst>
        </pc:spChg>
      </pc:sldChg>
      <pc:sldChg chg="modSp del ord">
        <pc:chgData name="문무현" userId="S::fancy_konkuk.ac.kr#ext#@iamdms.onmicrosoft.com::e62f054f-9560-408a-9770-b716cb3e6829" providerId="AD" clId="Web-{ECE1DBD4-66E2-C619-4DF4-A1B7AA3150DB}" dt="2024-05-18T05:49:21.286" v="941"/>
        <pc:sldMkLst>
          <pc:docMk/>
          <pc:sldMk cId="0" sldId="263"/>
        </pc:sldMkLst>
        <pc:spChg chg="mod">
          <ac:chgData name="문무현" userId="S::fancy_konkuk.ac.kr#ext#@iamdms.onmicrosoft.com::e62f054f-9560-408a-9770-b716cb3e6829" providerId="AD" clId="Web-{ECE1DBD4-66E2-C619-4DF4-A1B7AA3150DB}" dt="2024-05-18T05:47:40.424" v="927" actId="20577"/>
          <ac:spMkLst>
            <pc:docMk/>
            <pc:sldMk cId="0" sldId="263"/>
            <ac:spMk id="3" creationId="{CA032D27-5B68-6504-B6CB-55419D882D0A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7:08.032" v="891" actId="20577"/>
          <ac:spMkLst>
            <pc:docMk/>
            <pc:sldMk cId="0" sldId="263"/>
            <ac:spMk id="5" creationId="{CF1D21D4-10DF-CB47-07A4-657427559298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4:04.882" v="824"/>
          <ac:spMkLst>
            <pc:docMk/>
            <pc:sldMk cId="0" sldId="263"/>
            <ac:spMk id="7" creationId="{B8E35E9D-965B-9851-5220-768D8E782B1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7:48.814" v="928" actId="20577"/>
          <ac:spMkLst>
            <pc:docMk/>
            <pc:sldMk cId="0" sldId="263"/>
            <ac:spMk id="9" creationId="{293959CA-B3E0-5595-1DC0-4EC57BE924F9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4:33.086" v="888" actId="20577"/>
          <ac:spMkLst>
            <pc:docMk/>
            <pc:sldMk cId="0" sldId="263"/>
            <ac:spMk id="11" creationId="{01F4E927-BB31-5846-C906-7DD310202331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7:05.610" v="890" actId="20577"/>
          <ac:spMkLst>
            <pc:docMk/>
            <pc:sldMk cId="0" sldId="263"/>
            <ac:spMk id="13" creationId="{DB16A317-29F3-D699-9C9F-A5CE89E103FD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4:04.882" v="826"/>
          <ac:spMkLst>
            <pc:docMk/>
            <pc:sldMk cId="0" sldId="263"/>
            <ac:spMk id="15" creationId="{2EF19730-3233-514C-FDAF-5F38BBAC03FC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4:04.882" v="829"/>
          <ac:spMkLst>
            <pc:docMk/>
            <pc:sldMk cId="0" sldId="263"/>
            <ac:spMk id="17" creationId="{BBCB2538-CBA9-B7E8-1C27-B690C5A9988E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0"/>
          <ac:spMkLst>
            <pc:docMk/>
            <pc:sldMk cId="0" sldId="263"/>
            <ac:spMk id="58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44:04.882" v="822"/>
          <ac:spMkLst>
            <pc:docMk/>
            <pc:sldMk cId="0" sldId="263"/>
            <ac:spMk id="58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1"/>
          <ac:spMkLst>
            <pc:docMk/>
            <pc:sldMk cId="0" sldId="263"/>
            <ac:spMk id="58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2"/>
          <ac:spMkLst>
            <pc:docMk/>
            <pc:sldMk cId="0" sldId="263"/>
            <ac:spMk id="583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3"/>
          <ac:spMkLst>
            <pc:docMk/>
            <pc:sldMk cId="0" sldId="263"/>
            <ac:spMk id="58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4"/>
          <ac:spMkLst>
            <pc:docMk/>
            <pc:sldMk cId="0" sldId="263"/>
            <ac:spMk id="585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5"/>
          <ac:spMkLst>
            <pc:docMk/>
            <pc:sldMk cId="0" sldId="263"/>
            <ac:spMk id="586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6"/>
          <ac:spMkLst>
            <pc:docMk/>
            <pc:sldMk cId="0" sldId="263"/>
            <ac:spMk id="587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0:21.773" v="377"/>
          <ac:spMkLst>
            <pc:docMk/>
            <pc:sldMk cId="0" sldId="263"/>
            <ac:spMk id="588" creationId="{00000000-0000-0000-0000-000000000000}"/>
          </ac:spMkLst>
        </pc:spChg>
      </pc:sldChg>
      <pc:sldChg chg="modSp ord">
        <pc:chgData name="문무현" userId="S::fancy_konkuk.ac.kr#ext#@iamdms.onmicrosoft.com::e62f054f-9560-408a-9770-b716cb3e6829" providerId="AD" clId="Web-{ECE1DBD4-66E2-C619-4DF4-A1B7AA3150DB}" dt="2024-05-18T03:50:50.446" v="396"/>
        <pc:sldMkLst>
          <pc:docMk/>
          <pc:sldMk cId="0" sldId="268"/>
        </pc:sldMkLst>
        <pc:spChg chg="mod">
          <ac:chgData name="문무현" userId="S::fancy_konkuk.ac.kr#ext#@iamdms.onmicrosoft.com::e62f054f-9560-408a-9770-b716cb3e6829" providerId="AD" clId="Web-{ECE1DBD4-66E2-C619-4DF4-A1B7AA3150DB}" dt="2024-05-18T03:50:50.446" v="396"/>
          <ac:spMkLst>
            <pc:docMk/>
            <pc:sldMk cId="0" sldId="268"/>
            <ac:spMk id="652" creationId="{00000000-0000-0000-0000-000000000000}"/>
          </ac:spMkLst>
        </pc:spChg>
      </pc:sldChg>
      <pc:sldChg chg="modSp ord">
        <pc:chgData name="문무현" userId="S::fancy_konkuk.ac.kr#ext#@iamdms.onmicrosoft.com::e62f054f-9560-408a-9770-b716cb3e6829" providerId="AD" clId="Web-{ECE1DBD4-66E2-C619-4DF4-A1B7AA3150DB}" dt="2024-05-18T03:50:00.226" v="357"/>
        <pc:sldMkLst>
          <pc:docMk/>
          <pc:sldMk cId="0" sldId="269"/>
        </pc:sldMkLst>
        <pc:spChg chg="mod">
          <ac:chgData name="문무현" userId="S::fancy_konkuk.ac.kr#ext#@iamdms.onmicrosoft.com::e62f054f-9560-408a-9770-b716cb3e6829" providerId="AD" clId="Web-{ECE1DBD4-66E2-C619-4DF4-A1B7AA3150DB}" dt="2024-05-18T03:50:00.226" v="357"/>
          <ac:spMkLst>
            <pc:docMk/>
            <pc:sldMk cId="0" sldId="269"/>
            <ac:spMk id="658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24"/>
          <ac:spMkLst>
            <pc:docMk/>
            <pc:sldMk cId="0" sldId="269"/>
            <ac:spMk id="659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25"/>
          <ac:spMkLst>
            <pc:docMk/>
            <pc:sldMk cId="0" sldId="269"/>
            <ac:spMk id="66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26"/>
          <ac:spMkLst>
            <pc:docMk/>
            <pc:sldMk cId="0" sldId="269"/>
            <ac:spMk id="66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27"/>
          <ac:spMkLst>
            <pc:docMk/>
            <pc:sldMk cId="0" sldId="269"/>
            <ac:spMk id="66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28"/>
          <ac:spMkLst>
            <pc:docMk/>
            <pc:sldMk cId="0" sldId="269"/>
            <ac:spMk id="663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29"/>
          <ac:spMkLst>
            <pc:docMk/>
            <pc:sldMk cId="0" sldId="269"/>
            <ac:spMk id="66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0"/>
          <ac:spMkLst>
            <pc:docMk/>
            <pc:sldMk cId="0" sldId="269"/>
            <ac:spMk id="665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1"/>
          <ac:spMkLst>
            <pc:docMk/>
            <pc:sldMk cId="0" sldId="269"/>
            <ac:spMk id="666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2"/>
          <ac:spMkLst>
            <pc:docMk/>
            <pc:sldMk cId="0" sldId="269"/>
            <ac:spMk id="667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3"/>
          <ac:spMkLst>
            <pc:docMk/>
            <pc:sldMk cId="0" sldId="269"/>
            <ac:spMk id="668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4"/>
          <ac:spMkLst>
            <pc:docMk/>
            <pc:sldMk cId="0" sldId="269"/>
            <ac:spMk id="669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5"/>
          <ac:spMkLst>
            <pc:docMk/>
            <pc:sldMk cId="0" sldId="269"/>
            <ac:spMk id="67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6"/>
          <ac:spMkLst>
            <pc:docMk/>
            <pc:sldMk cId="0" sldId="269"/>
            <ac:spMk id="67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7"/>
          <ac:spMkLst>
            <pc:docMk/>
            <pc:sldMk cId="0" sldId="269"/>
            <ac:spMk id="673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8"/>
          <ac:spMkLst>
            <pc:docMk/>
            <pc:sldMk cId="0" sldId="269"/>
            <ac:spMk id="676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39"/>
          <ac:spMkLst>
            <pc:docMk/>
            <pc:sldMk cId="0" sldId="269"/>
            <ac:spMk id="677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45" v="340"/>
          <ac:spMkLst>
            <pc:docMk/>
            <pc:sldMk cId="0" sldId="269"/>
            <ac:spMk id="678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1"/>
          <ac:spMkLst>
            <pc:docMk/>
            <pc:sldMk cId="0" sldId="269"/>
            <ac:spMk id="679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2"/>
          <ac:spMkLst>
            <pc:docMk/>
            <pc:sldMk cId="0" sldId="269"/>
            <ac:spMk id="68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3"/>
          <ac:spMkLst>
            <pc:docMk/>
            <pc:sldMk cId="0" sldId="269"/>
            <ac:spMk id="68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4"/>
          <ac:spMkLst>
            <pc:docMk/>
            <pc:sldMk cId="0" sldId="269"/>
            <ac:spMk id="68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5"/>
          <ac:spMkLst>
            <pc:docMk/>
            <pc:sldMk cId="0" sldId="269"/>
            <ac:spMk id="68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6"/>
          <ac:spMkLst>
            <pc:docMk/>
            <pc:sldMk cId="0" sldId="269"/>
            <ac:spMk id="685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7"/>
          <ac:spMkLst>
            <pc:docMk/>
            <pc:sldMk cId="0" sldId="269"/>
            <ac:spMk id="687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8"/>
          <ac:spMkLst>
            <pc:docMk/>
            <pc:sldMk cId="0" sldId="269"/>
            <ac:spMk id="688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49"/>
          <ac:spMkLst>
            <pc:docMk/>
            <pc:sldMk cId="0" sldId="269"/>
            <ac:spMk id="69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50"/>
          <ac:spMkLst>
            <pc:docMk/>
            <pc:sldMk cId="0" sldId="269"/>
            <ac:spMk id="69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51"/>
          <ac:spMkLst>
            <pc:docMk/>
            <pc:sldMk cId="0" sldId="269"/>
            <ac:spMk id="69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52"/>
          <ac:spMkLst>
            <pc:docMk/>
            <pc:sldMk cId="0" sldId="269"/>
            <ac:spMk id="69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53"/>
          <ac:spMkLst>
            <pc:docMk/>
            <pc:sldMk cId="0" sldId="269"/>
            <ac:spMk id="695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54"/>
          <ac:spMkLst>
            <pc:docMk/>
            <pc:sldMk cId="0" sldId="269"/>
            <ac:spMk id="696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55"/>
          <ac:spMkLst>
            <pc:docMk/>
            <pc:sldMk cId="0" sldId="269"/>
            <ac:spMk id="698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49:59.960" v="356"/>
          <ac:spMkLst>
            <pc:docMk/>
            <pc:sldMk cId="0" sldId="269"/>
            <ac:spMk id="699" creationId="{00000000-0000-0000-0000-000000000000}"/>
          </ac:spMkLst>
        </pc:spChg>
      </pc:sldChg>
      <pc:sldChg chg="addSp delSp modSp ord">
        <pc:chgData name="문무현" userId="S::fancy_konkuk.ac.kr#ext#@iamdms.onmicrosoft.com::e62f054f-9560-408a-9770-b716cb3e6829" providerId="AD" clId="Web-{ECE1DBD4-66E2-C619-4DF4-A1B7AA3150DB}" dt="2024-05-18T06:09:21.828" v="1408"/>
        <pc:sldMkLst>
          <pc:docMk/>
          <pc:sldMk cId="0" sldId="270"/>
        </pc:sldMkLst>
        <pc:spChg chg="mod">
          <ac:chgData name="문무현" userId="S::fancy_konkuk.ac.kr#ext#@iamdms.onmicrosoft.com::e62f054f-9560-408a-9770-b716cb3e6829" providerId="AD" clId="Web-{ECE1DBD4-66E2-C619-4DF4-A1B7AA3150DB}" dt="2024-05-18T03:51:09.869" v="438"/>
          <ac:spMkLst>
            <pc:docMk/>
            <pc:sldMk cId="0" sldId="270"/>
            <ac:spMk id="704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72"/>
          <ac:spMkLst>
            <pc:docMk/>
            <pc:sldMk cId="0" sldId="270"/>
            <ac:spMk id="705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71"/>
          <ac:spMkLst>
            <pc:docMk/>
            <pc:sldMk cId="0" sldId="270"/>
            <ac:spMk id="706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70"/>
          <ac:spMkLst>
            <pc:docMk/>
            <pc:sldMk cId="0" sldId="270"/>
            <ac:spMk id="707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69"/>
          <ac:spMkLst>
            <pc:docMk/>
            <pc:sldMk cId="0" sldId="270"/>
            <ac:spMk id="708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68"/>
          <ac:spMkLst>
            <pc:docMk/>
            <pc:sldMk cId="0" sldId="270"/>
            <ac:spMk id="709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67"/>
          <ac:spMkLst>
            <pc:docMk/>
            <pc:sldMk cId="0" sldId="270"/>
            <ac:spMk id="710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66"/>
          <ac:spMkLst>
            <pc:docMk/>
            <pc:sldMk cId="0" sldId="270"/>
            <ac:spMk id="711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65"/>
          <ac:spMkLst>
            <pc:docMk/>
            <pc:sldMk cId="0" sldId="270"/>
            <ac:spMk id="712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7"/>
          <ac:spMkLst>
            <pc:docMk/>
            <pc:sldMk cId="0" sldId="270"/>
            <ac:spMk id="720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6"/>
          <ac:spMkLst>
            <pc:docMk/>
            <pc:sldMk cId="0" sldId="270"/>
            <ac:spMk id="721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5"/>
          <ac:spMkLst>
            <pc:docMk/>
            <pc:sldMk cId="0" sldId="270"/>
            <ac:spMk id="722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4"/>
          <ac:spMkLst>
            <pc:docMk/>
            <pc:sldMk cId="0" sldId="270"/>
            <ac:spMk id="723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3"/>
          <ac:spMkLst>
            <pc:docMk/>
            <pc:sldMk cId="0" sldId="270"/>
            <ac:spMk id="724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2"/>
          <ac:spMkLst>
            <pc:docMk/>
            <pc:sldMk cId="0" sldId="270"/>
            <ac:spMk id="725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1"/>
          <ac:spMkLst>
            <pc:docMk/>
            <pc:sldMk cId="0" sldId="270"/>
            <ac:spMk id="726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0:55.039" v="950"/>
          <ac:spMkLst>
            <pc:docMk/>
            <pc:sldMk cId="0" sldId="270"/>
            <ac:spMk id="727" creationId="{00000000-0000-0000-0000-000000000000}"/>
          </ac:spMkLst>
        </pc:spChg>
        <pc:graphicFrameChg chg="add mod modGraphic">
          <ac:chgData name="문무현" userId="S::fancy_konkuk.ac.kr#ext#@iamdms.onmicrosoft.com::e62f054f-9560-408a-9770-b716cb3e6829" providerId="AD" clId="Web-{ECE1DBD4-66E2-C619-4DF4-A1B7AA3150DB}" dt="2024-05-18T06:09:21.828" v="1408"/>
          <ac:graphicFrameMkLst>
            <pc:docMk/>
            <pc:sldMk cId="0" sldId="270"/>
            <ac:graphicFrameMk id="3" creationId="{84B936F7-9A1B-748D-658C-3023D7FCFE8D}"/>
          </ac:graphicFrameMkLst>
        </pc:graphicFrameChg>
        <pc:cxnChg chg="del mod">
          <ac:chgData name="문무현" userId="S::fancy_konkuk.ac.kr#ext#@iamdms.onmicrosoft.com::e62f054f-9560-408a-9770-b716cb3e6829" providerId="AD" clId="Web-{ECE1DBD4-66E2-C619-4DF4-A1B7AA3150DB}" dt="2024-05-18T05:50:55.039" v="964"/>
          <ac:cxnSpMkLst>
            <pc:docMk/>
            <pc:sldMk cId="0" sldId="270"/>
            <ac:cxnSpMk id="713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63"/>
          <ac:cxnSpMkLst>
            <pc:docMk/>
            <pc:sldMk cId="0" sldId="270"/>
            <ac:cxnSpMk id="714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62"/>
          <ac:cxnSpMkLst>
            <pc:docMk/>
            <pc:sldMk cId="0" sldId="270"/>
            <ac:cxnSpMk id="715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61"/>
          <ac:cxnSpMkLst>
            <pc:docMk/>
            <pc:sldMk cId="0" sldId="270"/>
            <ac:cxnSpMk id="716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60"/>
          <ac:cxnSpMkLst>
            <pc:docMk/>
            <pc:sldMk cId="0" sldId="270"/>
            <ac:cxnSpMk id="717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59"/>
          <ac:cxnSpMkLst>
            <pc:docMk/>
            <pc:sldMk cId="0" sldId="270"/>
            <ac:cxnSpMk id="718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58"/>
          <ac:cxnSpMkLst>
            <pc:docMk/>
            <pc:sldMk cId="0" sldId="270"/>
            <ac:cxnSpMk id="719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49"/>
          <ac:cxnSpMkLst>
            <pc:docMk/>
            <pc:sldMk cId="0" sldId="270"/>
            <ac:cxnSpMk id="728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48"/>
          <ac:cxnSpMkLst>
            <pc:docMk/>
            <pc:sldMk cId="0" sldId="270"/>
            <ac:cxnSpMk id="729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47"/>
          <ac:cxnSpMkLst>
            <pc:docMk/>
            <pc:sldMk cId="0" sldId="270"/>
            <ac:cxnSpMk id="730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46"/>
          <ac:cxnSpMkLst>
            <pc:docMk/>
            <pc:sldMk cId="0" sldId="270"/>
            <ac:cxnSpMk id="731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45"/>
          <ac:cxnSpMkLst>
            <pc:docMk/>
            <pc:sldMk cId="0" sldId="270"/>
            <ac:cxnSpMk id="732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39" v="944"/>
          <ac:cxnSpMkLst>
            <pc:docMk/>
            <pc:sldMk cId="0" sldId="270"/>
            <ac:cxnSpMk id="733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23" v="943"/>
          <ac:cxnSpMkLst>
            <pc:docMk/>
            <pc:sldMk cId="0" sldId="270"/>
            <ac:cxnSpMk id="734" creationId="{00000000-0000-0000-0000-000000000000}"/>
          </ac:cxnSpMkLst>
        </pc:cxnChg>
        <pc:cxnChg chg="del mod">
          <ac:chgData name="문무현" userId="S::fancy_konkuk.ac.kr#ext#@iamdms.onmicrosoft.com::e62f054f-9560-408a-9770-b716cb3e6829" providerId="AD" clId="Web-{ECE1DBD4-66E2-C619-4DF4-A1B7AA3150DB}" dt="2024-05-18T05:50:55.023" v="942"/>
          <ac:cxnSpMkLst>
            <pc:docMk/>
            <pc:sldMk cId="0" sldId="270"/>
            <ac:cxnSpMk id="735" creationId="{00000000-0000-0000-0000-000000000000}"/>
          </ac:cxnSpMkLst>
        </pc:cxnChg>
      </pc:sldChg>
      <pc:sldChg chg="modSp del ord">
        <pc:chgData name="문무현" userId="S::fancy_konkuk.ac.kr#ext#@iamdms.onmicrosoft.com::e62f054f-9560-408a-9770-b716cb3e6829" providerId="AD" clId="Web-{ECE1DBD4-66E2-C619-4DF4-A1B7AA3150DB}" dt="2024-05-18T05:56:41.330" v="1366"/>
        <pc:sldMkLst>
          <pc:docMk/>
          <pc:sldMk cId="0" sldId="275"/>
        </pc:sldMkLst>
        <pc:spChg chg="mod">
          <ac:chgData name="문무현" userId="S::fancy_konkuk.ac.kr#ext#@iamdms.onmicrosoft.com::e62f054f-9560-408a-9770-b716cb3e6829" providerId="AD" clId="Web-{ECE1DBD4-66E2-C619-4DF4-A1B7AA3150DB}" dt="2024-05-18T03:51:44.542" v="451"/>
          <ac:spMkLst>
            <pc:docMk/>
            <pc:sldMk cId="0" sldId="275"/>
            <ac:spMk id="808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2"/>
          <ac:spMkLst>
            <pc:docMk/>
            <pc:sldMk cId="0" sldId="275"/>
            <ac:spMk id="809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3"/>
          <ac:spMkLst>
            <pc:docMk/>
            <pc:sldMk cId="0" sldId="275"/>
            <ac:spMk id="81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4"/>
          <ac:spMkLst>
            <pc:docMk/>
            <pc:sldMk cId="0" sldId="275"/>
            <ac:spMk id="81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5"/>
          <ac:spMkLst>
            <pc:docMk/>
            <pc:sldMk cId="0" sldId="275"/>
            <ac:spMk id="81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6"/>
          <ac:spMkLst>
            <pc:docMk/>
            <pc:sldMk cId="0" sldId="275"/>
            <ac:spMk id="81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7"/>
          <ac:spMkLst>
            <pc:docMk/>
            <pc:sldMk cId="0" sldId="275"/>
            <ac:spMk id="815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8"/>
          <ac:spMkLst>
            <pc:docMk/>
            <pc:sldMk cId="0" sldId="275"/>
            <ac:spMk id="816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59"/>
          <ac:spMkLst>
            <pc:docMk/>
            <pc:sldMk cId="0" sldId="275"/>
            <ac:spMk id="817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60"/>
          <ac:spMkLst>
            <pc:docMk/>
            <pc:sldMk cId="0" sldId="275"/>
            <ac:spMk id="819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42" v="461"/>
          <ac:spMkLst>
            <pc:docMk/>
            <pc:sldMk cId="0" sldId="275"/>
            <ac:spMk id="820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58" v="462"/>
          <ac:spMkLst>
            <pc:docMk/>
            <pc:sldMk cId="0" sldId="275"/>
            <ac:spMk id="82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58" v="463"/>
          <ac:spMkLst>
            <pc:docMk/>
            <pc:sldMk cId="0" sldId="275"/>
            <ac:spMk id="822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558" v="464"/>
          <ac:spMkLst>
            <pc:docMk/>
            <pc:sldMk cId="0" sldId="275"/>
            <ac:spMk id="82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1:44.683" v="465"/>
          <ac:spMkLst>
            <pc:docMk/>
            <pc:sldMk cId="0" sldId="275"/>
            <ac:spMk id="825" creationId="{00000000-0000-0000-0000-000000000000}"/>
          </ac:spMkLst>
        </pc:spChg>
        <pc:grpChg chg="mod">
          <ac:chgData name="문무현" userId="S::fancy_konkuk.ac.kr#ext#@iamdms.onmicrosoft.com::e62f054f-9560-408a-9770-b716cb3e6829" providerId="AD" clId="Web-{ECE1DBD4-66E2-C619-4DF4-A1B7AA3150DB}" dt="2024-05-18T05:56:01.985" v="1328" actId="1076"/>
          <ac:grpSpMkLst>
            <pc:docMk/>
            <pc:sldMk cId="0" sldId="275"/>
            <ac:grpSpMk id="823" creationId="{00000000-0000-0000-0000-000000000000}"/>
          </ac:grpSpMkLst>
        </pc:grpChg>
      </pc:sldChg>
      <pc:sldChg chg="addSp delSp modSp ord">
        <pc:chgData name="문무현" userId="S::fancy_konkuk.ac.kr#ext#@iamdms.onmicrosoft.com::e62f054f-9560-408a-9770-b716cb3e6829" providerId="AD" clId="Web-{ECE1DBD4-66E2-C619-4DF4-A1B7AA3150DB}" dt="2024-05-18T06:00:05.321" v="1380" actId="20577"/>
        <pc:sldMkLst>
          <pc:docMk/>
          <pc:sldMk cId="0" sldId="277"/>
        </pc:sldMkLst>
        <pc:spChg chg="add del mod">
          <ac:chgData name="문무현" userId="S::fancy_konkuk.ac.kr#ext#@iamdms.onmicrosoft.com::e62f054f-9560-408a-9770-b716cb3e6829" providerId="AD" clId="Web-{ECE1DBD4-66E2-C619-4DF4-A1B7AA3150DB}" dt="2024-05-18T03:54:01.797" v="509"/>
          <ac:spMkLst>
            <pc:docMk/>
            <pc:sldMk cId="0" sldId="277"/>
            <ac:spMk id="2" creationId="{F67ACC3E-06F1-043F-DB9C-7F76F64EAEDD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6:00:05.321" v="1380" actId="20577"/>
          <ac:spMkLst>
            <pc:docMk/>
            <pc:sldMk cId="0" sldId="277"/>
            <ac:spMk id="122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3:54.078" v="505" actId="20577"/>
          <ac:spMkLst>
            <pc:docMk/>
            <pc:sldMk cId="0" sldId="277"/>
            <ac:spMk id="1225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5:59:59.664" v="1378"/>
          <ac:spMkLst>
            <pc:docMk/>
            <pc:sldMk cId="0" sldId="277"/>
            <ac:spMk id="1226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3:54:06.750" v="511"/>
          <ac:spMkLst>
            <pc:docMk/>
            <pc:sldMk cId="0" sldId="277"/>
            <ac:spMk id="1227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3:54:06.750" v="510"/>
          <ac:spMkLst>
            <pc:docMk/>
            <pc:sldMk cId="0" sldId="277"/>
            <ac:spMk id="1228" creationId="{00000000-0000-0000-0000-000000000000}"/>
          </ac:spMkLst>
        </pc:spChg>
        <pc:spChg chg="del mod">
          <ac:chgData name="문무현" userId="S::fancy_konkuk.ac.kr#ext#@iamdms.onmicrosoft.com::e62f054f-9560-408a-9770-b716cb3e6829" providerId="AD" clId="Web-{ECE1DBD4-66E2-C619-4DF4-A1B7AA3150DB}" dt="2024-05-18T03:54:09.047" v="512"/>
          <ac:spMkLst>
            <pc:docMk/>
            <pc:sldMk cId="0" sldId="277"/>
            <ac:spMk id="1229" creationId="{00000000-0000-0000-0000-000000000000}"/>
          </ac:spMkLst>
        </pc:spChg>
      </pc:sldChg>
      <pc:sldChg chg="addSp delSp modSp add replId">
        <pc:chgData name="문무현" userId="S::fancy_konkuk.ac.kr#ext#@iamdms.onmicrosoft.com::e62f054f-9560-408a-9770-b716cb3e6829" providerId="AD" clId="Web-{ECE1DBD4-66E2-C619-4DF4-A1B7AA3150DB}" dt="2024-05-18T06:03:11.983" v="1405" actId="1076"/>
        <pc:sldMkLst>
          <pc:docMk/>
          <pc:sldMk cId="1562459105" sldId="279"/>
        </pc:sldMkLst>
        <pc:spChg chg="add del mod">
          <ac:chgData name="문무현" userId="S::fancy_konkuk.ac.kr#ext#@iamdms.onmicrosoft.com::e62f054f-9560-408a-9770-b716cb3e6829" providerId="AD" clId="Web-{ECE1DBD4-66E2-C619-4DF4-A1B7AA3150DB}" dt="2024-05-18T03:57:38.383" v="546"/>
          <ac:spMkLst>
            <pc:docMk/>
            <pc:sldMk cId="1562459105" sldId="279"/>
            <ac:spMk id="3" creationId="{0E01E004-96FB-7CE4-2CB2-86EB770C8BEC}"/>
          </ac:spMkLst>
        </pc:spChg>
        <pc:spChg chg="add mod">
          <ac:chgData name="문무현" userId="S::fancy_konkuk.ac.kr#ext#@iamdms.onmicrosoft.com::e62f054f-9560-408a-9770-b716cb3e6829" providerId="AD" clId="Web-{ECE1DBD4-66E2-C619-4DF4-A1B7AA3150DB}" dt="2024-05-18T06:03:11.983" v="1405" actId="1076"/>
          <ac:spMkLst>
            <pc:docMk/>
            <pc:sldMk cId="1562459105" sldId="279"/>
            <ac:spMk id="11" creationId="{DD50C406-274F-F6FE-D9EA-DB0AEDB9D8EC}"/>
          </ac:spMkLst>
        </pc:spChg>
        <pc:spChg chg="del">
          <ac:chgData name="문무현" userId="S::fancy_konkuk.ac.kr#ext#@iamdms.onmicrosoft.com::e62f054f-9560-408a-9770-b716cb3e6829" providerId="AD" clId="Web-{ECE1DBD4-66E2-C619-4DF4-A1B7AA3150DB}" dt="2024-05-18T03:57:34.383" v="544"/>
          <ac:spMkLst>
            <pc:docMk/>
            <pc:sldMk cId="1562459105" sldId="279"/>
            <ac:spMk id="122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3:58:28.259" v="557" actId="20577"/>
          <ac:spMkLst>
            <pc:docMk/>
            <pc:sldMk cId="1562459105" sldId="279"/>
            <ac:spMk id="1225" creationId="{00000000-0000-0000-0000-000000000000}"/>
          </ac:spMkLst>
        </pc:spChg>
        <pc:spChg chg="del">
          <ac:chgData name="문무현" userId="S::fancy_konkuk.ac.kr#ext#@iamdms.onmicrosoft.com::e62f054f-9560-408a-9770-b716cb3e6829" providerId="AD" clId="Web-{ECE1DBD4-66E2-C619-4DF4-A1B7AA3150DB}" dt="2024-05-18T04:00:55.687" v="569"/>
          <ac:spMkLst>
            <pc:docMk/>
            <pc:sldMk cId="1562459105" sldId="279"/>
            <ac:spMk id="1226" creationId="{00000000-0000-0000-0000-000000000000}"/>
          </ac:spMkLst>
        </pc:spChg>
        <pc:picChg chg="add mod">
          <ac:chgData name="문무현" userId="S::fancy_konkuk.ac.kr#ext#@iamdms.onmicrosoft.com::e62f054f-9560-408a-9770-b716cb3e6829" providerId="AD" clId="Web-{ECE1DBD4-66E2-C619-4DF4-A1B7AA3150DB}" dt="2024-05-18T06:02:34.169" v="1384" actId="1076"/>
          <ac:picMkLst>
            <pc:docMk/>
            <pc:sldMk cId="1562459105" sldId="279"/>
            <ac:picMk id="3" creationId="{6F3B4791-030C-B318-F1CC-BBE68CE3DCEE}"/>
          </ac:picMkLst>
        </pc:picChg>
        <pc:picChg chg="add">
          <ac:chgData name="문무현" userId="S::fancy_konkuk.ac.kr#ext#@iamdms.onmicrosoft.com::e62f054f-9560-408a-9770-b716cb3e6829" providerId="AD" clId="Web-{ECE1DBD4-66E2-C619-4DF4-A1B7AA3150DB}" dt="2024-05-18T03:57:35.101" v="545"/>
          <ac:picMkLst>
            <pc:docMk/>
            <pc:sldMk cId="1562459105" sldId="279"/>
            <ac:picMk id="4" creationId="{D236CD45-299D-77E0-3234-1CC45A51AAEA}"/>
          </ac:picMkLst>
        </pc:picChg>
        <pc:picChg chg="add">
          <ac:chgData name="문무현" userId="S::fancy_konkuk.ac.kr#ext#@iamdms.onmicrosoft.com::e62f054f-9560-408a-9770-b716cb3e6829" providerId="AD" clId="Web-{ECE1DBD4-66E2-C619-4DF4-A1B7AA3150DB}" dt="2024-05-18T03:57:35.101" v="545"/>
          <ac:picMkLst>
            <pc:docMk/>
            <pc:sldMk cId="1562459105" sldId="279"/>
            <ac:picMk id="5" creationId="{89838D33-1F81-819F-45A5-6E936C6F13E9}"/>
          </ac:picMkLst>
        </pc:picChg>
        <pc:picChg chg="add mod">
          <ac:chgData name="문무현" userId="S::fancy_konkuk.ac.kr#ext#@iamdms.onmicrosoft.com::e62f054f-9560-408a-9770-b716cb3e6829" providerId="AD" clId="Web-{ECE1DBD4-66E2-C619-4DF4-A1B7AA3150DB}" dt="2024-05-18T06:03:11.983" v="1404" actId="1076"/>
          <ac:picMkLst>
            <pc:docMk/>
            <pc:sldMk cId="1562459105" sldId="279"/>
            <ac:picMk id="9" creationId="{F32B2139-C617-5EA9-7A5A-9ECC2F28129A}"/>
          </ac:picMkLst>
        </pc:picChg>
        <pc:cxnChg chg="add del mod">
          <ac:chgData name="문무현" userId="S::fancy_konkuk.ac.kr#ext#@iamdms.onmicrosoft.com::e62f054f-9560-408a-9770-b716cb3e6829" providerId="AD" clId="Web-{ECE1DBD4-66E2-C619-4DF4-A1B7AA3150DB}" dt="2024-05-18T03:58:09.165" v="555" actId="1076"/>
          <ac:cxnSpMkLst>
            <pc:docMk/>
            <pc:sldMk cId="1562459105" sldId="279"/>
            <ac:cxnSpMk id="6" creationId="{92779DF8-ABF9-5323-768C-4F446303206F}"/>
          </ac:cxnSpMkLst>
        </pc:cxnChg>
        <pc:cxnChg chg="add del">
          <ac:chgData name="문무현" userId="S::fancy_konkuk.ac.kr#ext#@iamdms.onmicrosoft.com::e62f054f-9560-408a-9770-b716cb3e6829" providerId="AD" clId="Web-{ECE1DBD4-66E2-C619-4DF4-A1B7AA3150DB}" dt="2024-05-18T03:57:46.399" v="548"/>
          <ac:cxnSpMkLst>
            <pc:docMk/>
            <pc:sldMk cId="1562459105" sldId="279"/>
            <ac:cxnSpMk id="7" creationId="{620ABCE6-A903-AE1A-C811-2F443F96B9A8}"/>
          </ac:cxnSpMkLst>
        </pc:cxnChg>
      </pc:sldChg>
      <pc:sldChg chg="add del ord replId">
        <pc:chgData name="문무현" userId="S::fancy_konkuk.ac.kr#ext#@iamdms.onmicrosoft.com::e62f054f-9560-408a-9770-b716cb3e6829" providerId="AD" clId="Web-{ECE1DBD4-66E2-C619-4DF4-A1B7AA3150DB}" dt="2024-05-18T03:57:19.882" v="542"/>
        <pc:sldMkLst>
          <pc:docMk/>
          <pc:sldMk cId="3695393590" sldId="279"/>
        </pc:sldMkLst>
      </pc:sldChg>
      <pc:sldChg chg="addSp delSp modSp add del ord replId">
        <pc:chgData name="문무현" userId="S::fancy_konkuk.ac.kr#ext#@iamdms.onmicrosoft.com::e62f054f-9560-408a-9770-b716cb3e6829" providerId="AD" clId="Web-{ECE1DBD4-66E2-C619-4DF4-A1B7AA3150DB}" dt="2024-05-18T06:03:24.639" v="1406"/>
        <pc:sldMkLst>
          <pc:docMk/>
          <pc:sldMk cId="1330035078" sldId="280"/>
        </pc:sldMkLst>
        <pc:spChg chg="add del mod">
          <ac:chgData name="문무현" userId="S::fancy_konkuk.ac.kr#ext#@iamdms.onmicrosoft.com::e62f054f-9560-408a-9770-b716cb3e6829" providerId="AD" clId="Web-{ECE1DBD4-66E2-C619-4DF4-A1B7AA3150DB}" dt="2024-05-18T06:02:52.201" v="1392"/>
          <ac:spMkLst>
            <pc:docMk/>
            <pc:sldMk cId="1330035078" sldId="280"/>
            <ac:spMk id="8" creationId="{EE3DAC46-4675-8B9C-8884-0A3154A317D8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4:01:27.985" v="588" actId="20577"/>
          <ac:spMkLst>
            <pc:docMk/>
            <pc:sldMk cId="1330035078" sldId="280"/>
            <ac:spMk id="1225" creationId="{00000000-0000-0000-0000-000000000000}"/>
          </ac:spMkLst>
        </pc:spChg>
        <pc:spChg chg="del">
          <ac:chgData name="문무현" userId="S::fancy_konkuk.ac.kr#ext#@iamdms.onmicrosoft.com::e62f054f-9560-408a-9770-b716cb3e6829" providerId="AD" clId="Web-{ECE1DBD4-66E2-C619-4DF4-A1B7AA3150DB}" dt="2024-05-18T04:00:52.999" v="567"/>
          <ac:spMkLst>
            <pc:docMk/>
            <pc:sldMk cId="1330035078" sldId="280"/>
            <ac:spMk id="1226" creationId="{00000000-0000-0000-0000-000000000000}"/>
          </ac:spMkLst>
        </pc:spChg>
        <pc:picChg chg="add del mod">
          <ac:chgData name="문무현" userId="S::fancy_konkuk.ac.kr#ext#@iamdms.onmicrosoft.com::e62f054f-9560-408a-9770-b716cb3e6829" providerId="AD" clId="Web-{ECE1DBD4-66E2-C619-4DF4-A1B7AA3150DB}" dt="2024-05-18T06:02:26.013" v="1381"/>
          <ac:picMkLst>
            <pc:docMk/>
            <pc:sldMk cId="1330035078" sldId="280"/>
            <ac:picMk id="2" creationId="{0B419627-5C93-D83C-7DC9-8228849E8552}"/>
          </ac:picMkLst>
        </pc:picChg>
        <pc:picChg chg="add del mod">
          <ac:chgData name="문무현" userId="S::fancy_konkuk.ac.kr#ext#@iamdms.onmicrosoft.com::e62f054f-9560-408a-9770-b716cb3e6829" providerId="AD" clId="Web-{ECE1DBD4-66E2-C619-4DF4-A1B7AA3150DB}" dt="2024-05-18T04:02:05.768" v="592"/>
          <ac:picMkLst>
            <pc:docMk/>
            <pc:sldMk cId="1330035078" sldId="280"/>
            <ac:picMk id="3" creationId="{6D534D23-DAE7-90DD-0545-27666EF77FEF}"/>
          </ac:picMkLst>
        </pc:picChg>
        <pc:picChg chg="del">
          <ac:chgData name="문무현" userId="S::fancy_konkuk.ac.kr#ext#@iamdms.onmicrosoft.com::e62f054f-9560-408a-9770-b716cb3e6829" providerId="AD" clId="Web-{ECE1DBD4-66E2-C619-4DF4-A1B7AA3150DB}" dt="2024-05-18T04:00:37.530" v="561"/>
          <ac:picMkLst>
            <pc:docMk/>
            <pc:sldMk cId="1330035078" sldId="280"/>
            <ac:picMk id="4" creationId="{D236CD45-299D-77E0-3234-1CC45A51AAEA}"/>
          </ac:picMkLst>
        </pc:picChg>
        <pc:picChg chg="del">
          <ac:chgData name="문무현" userId="S::fancy_konkuk.ac.kr#ext#@iamdms.onmicrosoft.com::e62f054f-9560-408a-9770-b716cb3e6829" providerId="AD" clId="Web-{ECE1DBD4-66E2-C619-4DF4-A1B7AA3150DB}" dt="2024-05-18T04:00:37.530" v="560"/>
          <ac:picMkLst>
            <pc:docMk/>
            <pc:sldMk cId="1330035078" sldId="280"/>
            <ac:picMk id="5" creationId="{89838D33-1F81-819F-45A5-6E936C6F13E9}"/>
          </ac:picMkLst>
        </pc:picChg>
        <pc:picChg chg="add del mod">
          <ac:chgData name="문무현" userId="S::fancy_konkuk.ac.kr#ext#@iamdms.onmicrosoft.com::e62f054f-9560-408a-9770-b716cb3e6829" providerId="AD" clId="Web-{ECE1DBD4-66E2-C619-4DF4-A1B7AA3150DB}" dt="2024-05-18T06:02:52.201" v="1391"/>
          <ac:picMkLst>
            <pc:docMk/>
            <pc:sldMk cId="1330035078" sldId="280"/>
            <ac:picMk id="7" creationId="{3074CF05-56E3-B1BF-C6F0-DC44BF80D96D}"/>
          </ac:picMkLst>
        </pc:picChg>
        <pc:cxnChg chg="del">
          <ac:chgData name="문무현" userId="S::fancy_konkuk.ac.kr#ext#@iamdms.onmicrosoft.com::e62f054f-9560-408a-9770-b716cb3e6829" providerId="AD" clId="Web-{ECE1DBD4-66E2-C619-4DF4-A1B7AA3150DB}" dt="2024-05-18T04:00:37.530" v="559"/>
          <ac:cxnSpMkLst>
            <pc:docMk/>
            <pc:sldMk cId="1330035078" sldId="280"/>
            <ac:cxnSpMk id="6" creationId="{92779DF8-ABF9-5323-768C-4F446303206F}"/>
          </ac:cxnSpMkLst>
        </pc:cxnChg>
      </pc:sldChg>
      <pc:sldChg chg="modSp del">
        <pc:chgData name="문무현" userId="S::fancy_konkuk.ac.kr#ext#@iamdms.onmicrosoft.com::e62f054f-9560-408a-9770-b716cb3e6829" providerId="AD" clId="Web-{ECE1DBD4-66E2-C619-4DF4-A1B7AA3150DB}" dt="2024-05-18T05:31:43.903" v="678" actId="20577"/>
        <pc:sldMkLst>
          <pc:docMk/>
          <pc:sldMk cId="3243981100" sldId="281"/>
        </pc:sldMkLst>
        <pc:spChg chg="mod">
          <ac:chgData name="문무현" userId="S::fancy_konkuk.ac.kr#ext#@iamdms.onmicrosoft.com::e62f054f-9560-408a-9770-b716cb3e6829" providerId="AD" clId="Web-{ECE1DBD4-66E2-C619-4DF4-A1B7AA3150DB}" dt="2024-05-18T05:31:43.903" v="678" actId="20577"/>
          <ac:spMkLst>
            <pc:docMk/>
            <pc:sldMk cId="3243981100" sldId="281"/>
            <ac:spMk id="2" creationId="{93370E01-F13C-7B50-3A34-3D8E068071A1}"/>
          </ac:spMkLst>
        </pc:spChg>
      </pc:sldChg>
      <pc:sldChg chg="del">
        <pc:chgData name="문무현" userId="S::fancy_konkuk.ac.kr#ext#@iamdms.onmicrosoft.com::e62f054f-9560-408a-9770-b716cb3e6829" providerId="AD" clId="Web-{ECE1DBD4-66E2-C619-4DF4-A1B7AA3150DB}" dt="2024-05-18T03:51:56.230" v="480"/>
        <pc:sldMkLst>
          <pc:docMk/>
          <pc:sldMk cId="0" sldId="282"/>
        </pc:sldMkLst>
      </pc:sldChg>
      <pc:sldChg chg="modSp del">
        <pc:chgData name="문무현" userId="S::fancy_konkuk.ac.kr#ext#@iamdms.onmicrosoft.com::e62f054f-9560-408a-9770-b716cb3e6829" providerId="AD" clId="Web-{ECE1DBD4-66E2-C619-4DF4-A1B7AA3150DB}" dt="2024-05-18T05:49:07.426" v="940" actId="1076"/>
        <pc:sldMkLst>
          <pc:docMk/>
          <pc:sldMk cId="2796123541" sldId="283"/>
        </pc:sldMkLst>
        <pc:spChg chg="mod">
          <ac:chgData name="문무현" userId="S::fancy_konkuk.ac.kr#ext#@iamdms.onmicrosoft.com::e62f054f-9560-408a-9770-b716cb3e6829" providerId="AD" clId="Web-{ECE1DBD4-66E2-C619-4DF4-A1B7AA3150DB}" dt="2024-05-18T05:49:07.426" v="940" actId="1076"/>
          <ac:spMkLst>
            <pc:docMk/>
            <pc:sldMk cId="2796123541" sldId="283"/>
            <ac:spMk id="4" creationId="{831F55A1-E523-B776-FA31-5607E8AFCC64}"/>
          </ac:spMkLst>
        </pc:spChg>
      </pc:sldChg>
      <pc:sldChg chg="modSp add del replId">
        <pc:chgData name="문무현" userId="S::fancy_konkuk.ac.kr#ext#@iamdms.onmicrosoft.com::e62f054f-9560-408a-9770-b716cb3e6829" providerId="AD" clId="Web-{ECE1DBD4-66E2-C619-4DF4-A1B7AA3150DB}" dt="2024-05-18T05:56:44.362" v="1370" actId="20577"/>
        <pc:sldMkLst>
          <pc:docMk/>
          <pc:sldMk cId="3187003994" sldId="284"/>
        </pc:sldMkLst>
        <pc:spChg chg="mod">
          <ac:chgData name="문무현" userId="S::fancy_konkuk.ac.kr#ext#@iamdms.onmicrosoft.com::e62f054f-9560-408a-9770-b716cb3e6829" providerId="AD" clId="Web-{ECE1DBD4-66E2-C619-4DF4-A1B7AA3150DB}" dt="2024-05-18T05:56:44.362" v="1370" actId="20577"/>
          <ac:spMkLst>
            <pc:docMk/>
            <pc:sldMk cId="3187003994" sldId="284"/>
            <ac:spMk id="1234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56:26.486" v="1341"/>
          <ac:spMkLst>
            <pc:docMk/>
            <pc:sldMk cId="3187003994" sldId="284"/>
            <ac:spMk id="1235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ECE1DBD4-66E2-C619-4DF4-A1B7AA3150DB}" dt="2024-05-18T05:56:26.439" v="1340"/>
          <ac:spMkLst>
            <pc:docMk/>
            <pc:sldMk cId="3187003994" sldId="284"/>
            <ac:spMk id="1236" creationId="{00000000-0000-0000-0000-000000000000}"/>
          </ac:spMkLst>
        </pc:spChg>
      </pc:sldChg>
      <pc:sldChg chg="del">
        <pc:chgData name="문무현" userId="S::fancy_konkuk.ac.kr#ext#@iamdms.onmicrosoft.com::e62f054f-9560-408a-9770-b716cb3e6829" providerId="AD" clId="Web-{ECE1DBD4-66E2-C619-4DF4-A1B7AA3150DB}" dt="2024-05-18T03:51:55.886" v="477"/>
        <pc:sldMkLst>
          <pc:docMk/>
          <pc:sldMk cId="3673686205" sldId="285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871" v="476"/>
        <pc:sldMkLst>
          <pc:docMk/>
          <pc:sldMk cId="793196290" sldId="286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855" v="475"/>
        <pc:sldMkLst>
          <pc:docMk/>
          <pc:sldMk cId="3699297469" sldId="287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839" v="474"/>
        <pc:sldMkLst>
          <pc:docMk/>
          <pc:sldMk cId="1275084655" sldId="288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824" v="473"/>
        <pc:sldMkLst>
          <pc:docMk/>
          <pc:sldMk cId="3404014594" sldId="289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792" v="472"/>
        <pc:sldMkLst>
          <pc:docMk/>
          <pc:sldMk cId="3196519150" sldId="290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761" v="471"/>
        <pc:sldMkLst>
          <pc:docMk/>
          <pc:sldMk cId="4269048604" sldId="291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699" v="470"/>
        <pc:sldMkLst>
          <pc:docMk/>
          <pc:sldMk cId="0" sldId="292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621" v="469"/>
        <pc:sldMkLst>
          <pc:docMk/>
          <pc:sldMk cId="0" sldId="293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574" v="468"/>
        <pc:sldMkLst>
          <pc:docMk/>
          <pc:sldMk cId="0" sldId="294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542" v="467"/>
        <pc:sldMkLst>
          <pc:docMk/>
          <pc:sldMk cId="0" sldId="295"/>
        </pc:sldMkLst>
      </pc:sldChg>
      <pc:sldChg chg="del">
        <pc:chgData name="문무현" userId="S::fancy_konkuk.ac.kr#ext#@iamdms.onmicrosoft.com::e62f054f-9560-408a-9770-b716cb3e6829" providerId="AD" clId="Web-{ECE1DBD4-66E2-C619-4DF4-A1B7AA3150DB}" dt="2024-05-18T03:51:55.496" v="466"/>
        <pc:sldMkLst>
          <pc:docMk/>
          <pc:sldMk cId="0" sldId="296"/>
        </pc:sldMkLst>
      </pc:sldChg>
    </pc:docChg>
  </pc:docChgLst>
  <pc:docChgLst>
    <pc:chgData name="이석진" userId="S::lori2mai11ya_konkuk.ac.kr#ext#@iamdms.onmicrosoft.com::8ca2b69b-365b-4d41-a95e-68dd889e54c7" providerId="AD" clId="Web-{C006383A-9DF2-47B6-8715-8778E23702A1}"/>
    <pc:docChg chg="modSld">
      <pc:chgData name="이석진" userId="S::lori2mai11ya_konkuk.ac.kr#ext#@iamdms.onmicrosoft.com::8ca2b69b-365b-4d41-a95e-68dd889e54c7" providerId="AD" clId="Web-{C006383A-9DF2-47B6-8715-8778E23702A1}" dt="2024-05-21T04:24:22.728" v="536" actId="14100"/>
      <pc:docMkLst>
        <pc:docMk/>
      </pc:docMkLst>
      <pc:sldChg chg="modSp">
        <pc:chgData name="이석진" userId="S::lori2mai11ya_konkuk.ac.kr#ext#@iamdms.onmicrosoft.com::8ca2b69b-365b-4d41-a95e-68dd889e54c7" providerId="AD" clId="Web-{C006383A-9DF2-47B6-8715-8778E23702A1}" dt="2024-05-21T04:19:18.912" v="487" actId="20577"/>
        <pc:sldMkLst>
          <pc:docMk/>
          <pc:sldMk cId="3673686205" sldId="285"/>
        </pc:sldMkLst>
        <pc:spChg chg="mod">
          <ac:chgData name="이석진" userId="S::lori2mai11ya_konkuk.ac.kr#ext#@iamdms.onmicrosoft.com::8ca2b69b-365b-4d41-a95e-68dd889e54c7" providerId="AD" clId="Web-{C006383A-9DF2-47B6-8715-8778E23702A1}" dt="2024-05-21T04:19:18.912" v="487" actId="20577"/>
          <ac:spMkLst>
            <pc:docMk/>
            <pc:sldMk cId="3673686205" sldId="285"/>
            <ac:spMk id="14" creationId="{FA5E565F-C71D-6163-64B3-4AF7A6E491FC}"/>
          </ac:spMkLst>
        </pc:spChg>
      </pc:sldChg>
      <pc:sldChg chg="modSp">
        <pc:chgData name="이석진" userId="S::lori2mai11ya_konkuk.ac.kr#ext#@iamdms.onmicrosoft.com::8ca2b69b-365b-4d41-a95e-68dd889e54c7" providerId="AD" clId="Web-{C006383A-9DF2-47B6-8715-8778E23702A1}" dt="2024-05-21T04:24:22.728" v="536" actId="14100"/>
        <pc:sldMkLst>
          <pc:docMk/>
          <pc:sldMk cId="793196290" sldId="286"/>
        </pc:sldMkLst>
        <pc:spChg chg="mod">
          <ac:chgData name="이석진" userId="S::lori2mai11ya_konkuk.ac.kr#ext#@iamdms.onmicrosoft.com::8ca2b69b-365b-4d41-a95e-68dd889e54c7" providerId="AD" clId="Web-{C006383A-9DF2-47B6-8715-8778E23702A1}" dt="2024-05-21T04:24:22.728" v="536" actId="14100"/>
          <ac:spMkLst>
            <pc:docMk/>
            <pc:sldMk cId="793196290" sldId="286"/>
            <ac:spMk id="25" creationId="{4F63E220-F539-625A-F02F-35DDF1DB85D1}"/>
          </ac:spMkLst>
        </pc:spChg>
      </pc:sldChg>
      <pc:sldChg chg="addSp delSp modSp">
        <pc:chgData name="이석진" userId="S::lori2mai11ya_konkuk.ac.kr#ext#@iamdms.onmicrosoft.com::8ca2b69b-365b-4d41-a95e-68dd889e54c7" providerId="AD" clId="Web-{C006383A-9DF2-47B6-8715-8778E23702A1}" dt="2024-05-21T04:17:00.044" v="417" actId="14100"/>
        <pc:sldMkLst>
          <pc:docMk/>
          <pc:sldMk cId="3699297469" sldId="287"/>
        </pc:sldMkLst>
        <pc:spChg chg="mod">
          <ac:chgData name="이석진" userId="S::lori2mai11ya_konkuk.ac.kr#ext#@iamdms.onmicrosoft.com::8ca2b69b-365b-4d41-a95e-68dd889e54c7" providerId="AD" clId="Web-{C006383A-9DF2-47B6-8715-8778E23702A1}" dt="2024-05-21T04:06:27.271" v="121" actId="20577"/>
          <ac:spMkLst>
            <pc:docMk/>
            <pc:sldMk cId="3699297469" sldId="287"/>
            <ac:spMk id="2" creationId="{BB652F04-F564-725E-3918-7417785A6D3B}"/>
          </ac:spMkLst>
        </pc:spChg>
        <pc:spChg chg="add del mod">
          <ac:chgData name="이석진" userId="S::lori2mai11ya_konkuk.ac.kr#ext#@iamdms.onmicrosoft.com::8ca2b69b-365b-4d41-a95e-68dd889e54c7" providerId="AD" clId="Web-{C006383A-9DF2-47B6-8715-8778E23702A1}" dt="2024-05-21T04:04:04.168" v="43"/>
          <ac:spMkLst>
            <pc:docMk/>
            <pc:sldMk cId="3699297469" sldId="287"/>
            <ac:spMk id="3" creationId="{E663AADE-14A6-4A68-1922-57F9BDF29C4A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01:00.219" v="15"/>
          <ac:spMkLst>
            <pc:docMk/>
            <pc:sldMk cId="3699297469" sldId="287"/>
            <ac:spMk id="4" creationId="{4DB9816F-F8D5-7CFB-DB91-843A753C94FE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36.730" v="408"/>
          <ac:spMkLst>
            <pc:docMk/>
            <pc:sldMk cId="3699297469" sldId="287"/>
            <ac:spMk id="5" creationId="{D7A14850-E929-205D-F23A-4482D1AF7CDD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36.386" v="407"/>
          <ac:spMkLst>
            <pc:docMk/>
            <pc:sldMk cId="3699297469" sldId="287"/>
            <ac:spMk id="6" creationId="{9FF3C751-D205-7F66-7E40-ABF96D541564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35.527" v="406"/>
          <ac:spMkLst>
            <pc:docMk/>
            <pc:sldMk cId="3699297469" sldId="287"/>
            <ac:spMk id="7" creationId="{0894FE18-8860-C531-D524-351DFF1B6BEB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35.027" v="405"/>
          <ac:spMkLst>
            <pc:docMk/>
            <pc:sldMk cId="3699297469" sldId="287"/>
            <ac:spMk id="8" creationId="{ED53823B-F6CA-7C7D-ED9F-6931A5542565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33.855" v="404"/>
          <ac:spMkLst>
            <pc:docMk/>
            <pc:sldMk cId="3699297469" sldId="287"/>
            <ac:spMk id="9" creationId="{4A9CB690-D77F-95DF-57DA-B233680F47B5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32.042" v="403" actId="20577"/>
          <ac:spMkLst>
            <pc:docMk/>
            <pc:sldMk cId="3699297469" sldId="287"/>
            <ac:spMk id="10" creationId="{0B1A39EF-AC17-2091-6DE2-189EEFF15AB6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29.339" v="401" actId="20577"/>
          <ac:spMkLst>
            <pc:docMk/>
            <pc:sldMk cId="3699297469" sldId="287"/>
            <ac:spMk id="11" creationId="{D7A56DA2-F81C-48B4-6BBF-9320881DEB80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5:55.899" v="387" actId="1076"/>
          <ac:spMkLst>
            <pc:docMk/>
            <pc:sldMk cId="3699297469" sldId="287"/>
            <ac:spMk id="13" creationId="{54B69957-AB3A-8177-CC66-98E958001E26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09:31.954" v="222" actId="1076"/>
          <ac:spMkLst>
            <pc:docMk/>
            <pc:sldMk cId="3699297469" sldId="287"/>
            <ac:spMk id="14" creationId="{19E7C864-F4B4-AE0F-BCA0-E81403D04196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6:37.652" v="409"/>
          <ac:spMkLst>
            <pc:docMk/>
            <pc:sldMk cId="3699297469" sldId="287"/>
            <ac:spMk id="15" creationId="{A99C7D16-1A03-AB8C-0F4B-9AB3D5E54359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09:36.251" v="224" actId="1076"/>
          <ac:spMkLst>
            <pc:docMk/>
            <pc:sldMk cId="3699297469" sldId="287"/>
            <ac:spMk id="16" creationId="{DF07A1F4-3001-2E52-0B7C-6049A1C0F09C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05:13.032" v="79" actId="1076"/>
          <ac:spMkLst>
            <pc:docMk/>
            <pc:sldMk cId="3699297469" sldId="287"/>
            <ac:spMk id="17" creationId="{46B2C095-EB34-464C-D635-D8110B51C35A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09:25.938" v="220" actId="1076"/>
          <ac:spMkLst>
            <pc:docMk/>
            <pc:sldMk cId="3699297469" sldId="287"/>
            <ac:spMk id="18" creationId="{3F6C6BA1-EDE3-88CE-7A97-2CA088851674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7:00.044" v="417" actId="14100"/>
          <ac:spMkLst>
            <pc:docMk/>
            <pc:sldMk cId="3699297469" sldId="287"/>
            <ac:spMk id="19" creationId="{80920BD9-CE2F-7746-D227-016BCAAFD181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3:49.751" v="302" actId="1076"/>
          <ac:spMkLst>
            <pc:docMk/>
            <pc:sldMk cId="3699297469" sldId="287"/>
            <ac:spMk id="23" creationId="{40131FF8-393E-13A9-C0B3-D423AEDE5D32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4:38.457" v="324" actId="20577"/>
          <ac:spMkLst>
            <pc:docMk/>
            <pc:sldMk cId="3699297469" sldId="287"/>
            <ac:spMk id="24" creationId="{ADE1E9A7-20E2-C964-FFB2-49A130CF617D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0:20.504" v="235" actId="1076"/>
          <ac:spMkLst>
            <pc:docMk/>
            <pc:sldMk cId="3699297469" sldId="287"/>
            <ac:spMk id="25" creationId="{F96DC97D-0985-BC4C-9ED8-8C876F9F1D9B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2:06.604" v="256" actId="1076"/>
          <ac:spMkLst>
            <pc:docMk/>
            <pc:sldMk cId="3699297469" sldId="287"/>
            <ac:spMk id="26" creationId="{2608B899-F1F0-B581-BA48-E3FD33FBBF13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3:52.908" v="303" actId="1076"/>
          <ac:spMkLst>
            <pc:docMk/>
            <pc:sldMk cId="3699297469" sldId="287"/>
            <ac:spMk id="27" creationId="{33A511AE-9A0C-5E90-81B1-E67D0E5C5100}"/>
          </ac:spMkLst>
        </pc:spChg>
        <pc:spChg chg="add del">
          <ac:chgData name="이석진" userId="S::lori2mai11ya_konkuk.ac.kr#ext#@iamdms.onmicrosoft.com::8ca2b69b-365b-4d41-a95e-68dd889e54c7" providerId="AD" clId="Web-{C006383A-9DF2-47B6-8715-8778E23702A1}" dt="2024-05-21T04:12:02.854" v="254"/>
          <ac:spMkLst>
            <pc:docMk/>
            <pc:sldMk cId="3699297469" sldId="287"/>
            <ac:spMk id="28" creationId="{4E38A0DB-3E35-C7EB-2DAD-5F566005062D}"/>
          </ac:spMkLst>
        </pc:spChg>
        <pc:spChg chg="add del">
          <ac:chgData name="이석진" userId="S::lori2mai11ya_konkuk.ac.kr#ext#@iamdms.onmicrosoft.com::8ca2b69b-365b-4d41-a95e-68dd889e54c7" providerId="AD" clId="Web-{C006383A-9DF2-47B6-8715-8778E23702A1}" dt="2024-05-21T04:12:52.060" v="258"/>
          <ac:spMkLst>
            <pc:docMk/>
            <pc:sldMk cId="3699297469" sldId="287"/>
            <ac:spMk id="29" creationId="{A030ED78-36EA-0FF3-319A-F853EF44869A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3:59.252" v="306" actId="20577"/>
          <ac:spMkLst>
            <pc:docMk/>
            <pc:sldMk cId="3699297469" sldId="287"/>
            <ac:spMk id="30" creationId="{F185A8A3-0751-F761-A02A-12322A4C3D96}"/>
          </ac:spMkLst>
        </pc:spChg>
        <pc:spChg chg="add mod">
          <ac:chgData name="이석진" userId="S::lori2mai11ya_konkuk.ac.kr#ext#@iamdms.onmicrosoft.com::8ca2b69b-365b-4d41-a95e-68dd889e54c7" providerId="AD" clId="Web-{C006383A-9DF2-47B6-8715-8778E23702A1}" dt="2024-05-21T04:15:08.412" v="358" actId="20577"/>
          <ac:spMkLst>
            <pc:docMk/>
            <pc:sldMk cId="3699297469" sldId="287"/>
            <ac:spMk id="31" creationId="{94F0F532-19AF-CA33-C5D0-576759283BC1}"/>
          </ac:spMkLst>
        </pc:spChg>
        <pc:picChg chg="add del mod">
          <ac:chgData name="이석진" userId="S::lori2mai11ya_konkuk.ac.kr#ext#@iamdms.onmicrosoft.com::8ca2b69b-365b-4d41-a95e-68dd889e54c7" providerId="AD" clId="Web-{C006383A-9DF2-47B6-8715-8778E23702A1}" dt="2024-05-21T04:07:03.601" v="124"/>
          <ac:picMkLst>
            <pc:docMk/>
            <pc:sldMk cId="3699297469" sldId="287"/>
            <ac:picMk id="21" creationId="{939FA5BA-0402-4ACA-EE59-B3773AC9B498}"/>
          </ac:picMkLst>
        </pc:picChg>
        <pc:cxnChg chg="add mod">
          <ac:chgData name="이석진" userId="S::lori2mai11ya_konkuk.ac.kr#ext#@iamdms.onmicrosoft.com::8ca2b69b-365b-4d41-a95e-68dd889e54c7" providerId="AD" clId="Web-{C006383A-9DF2-47B6-8715-8778E23702A1}" dt="2024-05-21T04:15:46.961" v="385" actId="14100"/>
          <ac:cxnSpMkLst>
            <pc:docMk/>
            <pc:sldMk cId="3699297469" sldId="287"/>
            <ac:cxnSpMk id="12" creationId="{5508AB2E-215F-384E-D69F-A37906F92809}"/>
          </ac:cxnSpMkLst>
        </pc:cxnChg>
      </pc:sldChg>
    </pc:docChg>
  </pc:docChgLst>
  <pc:docChgLst>
    <pc:chgData name="문무현" userId="S::fancy_konkuk.ac.kr#ext#@iamdms.onmicrosoft.com::e62f054f-9560-408a-9770-b716cb3e6829" providerId="AD" clId="Web-{C04CA9DB-3B76-D7EC-8B1F-DE299AAFC8EC}"/>
    <pc:docChg chg="addSld delSld modSld sldOrd">
      <pc:chgData name="문무현" userId="S::fancy_konkuk.ac.kr#ext#@iamdms.onmicrosoft.com::e62f054f-9560-408a-9770-b716cb3e6829" providerId="AD" clId="Web-{C04CA9DB-3B76-D7EC-8B1F-DE299AAFC8EC}" dt="2024-05-24T11:44:22.931" v="297" actId="20577"/>
      <pc:docMkLst>
        <pc:docMk/>
      </pc:docMkLst>
      <pc:sldChg chg="modSp">
        <pc:chgData name="문무현" userId="S::fancy_konkuk.ac.kr#ext#@iamdms.onmicrosoft.com::e62f054f-9560-408a-9770-b716cb3e6829" providerId="AD" clId="Web-{C04CA9DB-3B76-D7EC-8B1F-DE299AAFC8EC}" dt="2024-05-24T11:18:00.611" v="26" actId="20577"/>
        <pc:sldMkLst>
          <pc:docMk/>
          <pc:sldMk cId="0" sldId="261"/>
        </pc:sldMkLst>
        <pc:spChg chg="mod">
          <ac:chgData name="문무현" userId="S::fancy_konkuk.ac.kr#ext#@iamdms.onmicrosoft.com::e62f054f-9560-408a-9770-b716cb3e6829" providerId="AD" clId="Web-{C04CA9DB-3B76-D7EC-8B1F-DE299AAFC8EC}" dt="2024-05-24T11:17:55.846" v="25" actId="20577"/>
          <ac:spMkLst>
            <pc:docMk/>
            <pc:sldMk cId="0" sldId="261"/>
            <ac:spMk id="561" creationId="{00000000-0000-0000-0000-000000000000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18:00.611" v="26" actId="20577"/>
          <ac:spMkLst>
            <pc:docMk/>
            <pc:sldMk cId="0" sldId="261"/>
            <ac:spMk id="562" creationId="{00000000-0000-0000-0000-000000000000}"/>
          </ac:spMkLst>
        </pc:spChg>
      </pc:sldChg>
      <pc:sldChg chg="addSp delSp modSp">
        <pc:chgData name="문무현" userId="S::fancy_konkuk.ac.kr#ext#@iamdms.onmicrosoft.com::e62f054f-9560-408a-9770-b716cb3e6829" providerId="AD" clId="Web-{C04CA9DB-3B76-D7EC-8B1F-DE299AAFC8EC}" dt="2024-05-24T11:42:38.834" v="293" actId="20577"/>
        <pc:sldMkLst>
          <pc:docMk/>
          <pc:sldMk cId="3243981100" sldId="281"/>
        </pc:sldMkLst>
        <pc:spChg chg="mod">
          <ac:chgData name="문무현" userId="S::fancy_konkuk.ac.kr#ext#@iamdms.onmicrosoft.com::e62f054f-9560-408a-9770-b716cb3e6829" providerId="AD" clId="Web-{C04CA9DB-3B76-D7EC-8B1F-DE299AAFC8EC}" dt="2024-05-24T11:42:09.567" v="291" actId="20577"/>
          <ac:spMkLst>
            <pc:docMk/>
            <pc:sldMk cId="3243981100" sldId="281"/>
            <ac:spMk id="2" creationId="{93370E01-F13C-7B50-3A34-3D8E068071A1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42:38.834" v="293" actId="20577"/>
          <ac:spMkLst>
            <pc:docMk/>
            <pc:sldMk cId="3243981100" sldId="281"/>
            <ac:spMk id="3" creationId="{B6D91DFE-41E8-5799-0B3E-D8C8D270CE29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6:11.095" v="241"/>
          <ac:spMkLst>
            <pc:docMk/>
            <pc:sldMk cId="3243981100" sldId="281"/>
            <ac:spMk id="6" creationId="{57CACF3C-0886-6586-8E00-A9E38F622228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6:11.095" v="242"/>
          <ac:spMkLst>
            <pc:docMk/>
            <pc:sldMk cId="3243981100" sldId="281"/>
            <ac:spMk id="7" creationId="{7F228205-E0B5-B3EC-4436-12559D729D38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6:11.095" v="240"/>
          <ac:spMkLst>
            <pc:docMk/>
            <pc:sldMk cId="3243981100" sldId="281"/>
            <ac:spMk id="8" creationId="{2068EF9E-BB3F-5A09-E314-B1ECD03C8D68}"/>
          </ac:spMkLst>
        </pc:spChg>
        <pc:graphicFrameChg chg="add del">
          <ac:chgData name="문무현" userId="S::fancy_konkuk.ac.kr#ext#@iamdms.onmicrosoft.com::e62f054f-9560-408a-9770-b716cb3e6829" providerId="AD" clId="Web-{C04CA9DB-3B76-D7EC-8B1F-DE299AAFC8EC}" dt="2024-05-24T11:36:11.095" v="243"/>
          <ac:graphicFrameMkLst>
            <pc:docMk/>
            <pc:sldMk cId="3243981100" sldId="281"/>
            <ac:graphicFrameMk id="4" creationId="{A1424AF7-961D-D92D-47D8-401C42AF17C9}"/>
          </ac:graphicFrameMkLst>
        </pc:graphicFrameChg>
      </pc:sldChg>
      <pc:sldChg chg="modSp">
        <pc:chgData name="문무현" userId="S::fancy_konkuk.ac.kr#ext#@iamdms.onmicrosoft.com::e62f054f-9560-408a-9770-b716cb3e6829" providerId="AD" clId="Web-{C04CA9DB-3B76-D7EC-8B1F-DE299AAFC8EC}" dt="2024-05-24T11:16:27.749" v="14" actId="20577"/>
        <pc:sldMkLst>
          <pc:docMk/>
          <pc:sldMk cId="3673686205" sldId="285"/>
        </pc:sldMkLst>
        <pc:spChg chg="mod">
          <ac:chgData name="문무현" userId="S::fancy_konkuk.ac.kr#ext#@iamdms.onmicrosoft.com::e62f054f-9560-408a-9770-b716cb3e6829" providerId="AD" clId="Web-{C04CA9DB-3B76-D7EC-8B1F-DE299AAFC8EC}" dt="2024-05-24T11:16:27.749" v="14" actId="20577"/>
          <ac:spMkLst>
            <pc:docMk/>
            <pc:sldMk cId="3673686205" sldId="285"/>
            <ac:spMk id="13" creationId="{62E145CF-B664-1EC1-6E9B-8F122DAB5485}"/>
          </ac:spMkLst>
        </pc:spChg>
      </pc:sldChg>
      <pc:sldChg chg="modSp">
        <pc:chgData name="문무현" userId="S::fancy_konkuk.ac.kr#ext#@iamdms.onmicrosoft.com::e62f054f-9560-408a-9770-b716cb3e6829" providerId="AD" clId="Web-{C04CA9DB-3B76-D7EC-8B1F-DE299AAFC8EC}" dt="2024-05-24T11:16:21.436" v="10" actId="20577"/>
        <pc:sldMkLst>
          <pc:docMk/>
          <pc:sldMk cId="793196290" sldId="286"/>
        </pc:sldMkLst>
        <pc:spChg chg="mod">
          <ac:chgData name="문무현" userId="S::fancy_konkuk.ac.kr#ext#@iamdms.onmicrosoft.com::e62f054f-9560-408a-9770-b716cb3e6829" providerId="AD" clId="Web-{C04CA9DB-3B76-D7EC-8B1F-DE299AAFC8EC}" dt="2024-05-24T11:16:17.998" v="4" actId="20577"/>
          <ac:spMkLst>
            <pc:docMk/>
            <pc:sldMk cId="793196290" sldId="286"/>
            <ac:spMk id="4" creationId="{7C1C6D79-E850-2713-CFD5-1B07F7A34782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16:18.452" v="6" actId="20577"/>
          <ac:spMkLst>
            <pc:docMk/>
            <pc:sldMk cId="793196290" sldId="286"/>
            <ac:spMk id="6" creationId="{34359DB0-7746-CF48-1E97-C54AB130A774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16:19.545" v="8" actId="20577"/>
          <ac:spMkLst>
            <pc:docMk/>
            <pc:sldMk cId="793196290" sldId="286"/>
            <ac:spMk id="8" creationId="{CBC3BFD4-A925-2BE9-6B8A-14AFCF614922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16:21.436" v="10" actId="20577"/>
          <ac:spMkLst>
            <pc:docMk/>
            <pc:sldMk cId="793196290" sldId="286"/>
            <ac:spMk id="17" creationId="{1DDB6E75-CD50-76EB-07D6-7DB390BCC4E9}"/>
          </ac:spMkLst>
        </pc:spChg>
      </pc:sldChg>
      <pc:sldChg chg="addSp delSp modSp ord">
        <pc:chgData name="문무현" userId="S::fancy_konkuk.ac.kr#ext#@iamdms.onmicrosoft.com::e62f054f-9560-408a-9770-b716cb3e6829" providerId="AD" clId="Web-{C04CA9DB-3B76-D7EC-8B1F-DE299AAFC8EC}" dt="2024-05-24T11:42:43.037" v="294" actId="20577"/>
        <pc:sldMkLst>
          <pc:docMk/>
          <pc:sldMk cId="1365921307" sldId="288"/>
        </pc:sldMkLst>
        <pc:spChg chg="mod">
          <ac:chgData name="문무현" userId="S::fancy_konkuk.ac.kr#ext#@iamdms.onmicrosoft.com::e62f054f-9560-408a-9770-b716cb3e6829" providerId="AD" clId="Web-{C04CA9DB-3B76-D7EC-8B1F-DE299AAFC8EC}" dt="2024-05-24T11:42:43.037" v="294" actId="20577"/>
          <ac:spMkLst>
            <pc:docMk/>
            <pc:sldMk cId="1365921307" sldId="288"/>
            <ac:spMk id="2" creationId="{BB652F04-F564-725E-3918-7417785A6D3B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5:37.047" v="218"/>
          <ac:spMkLst>
            <pc:docMk/>
            <pc:sldMk cId="1365921307" sldId="288"/>
            <ac:spMk id="5" creationId="{7F228205-E0B5-B3EC-4436-12559D729D38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5:37.047" v="218"/>
          <ac:spMkLst>
            <pc:docMk/>
            <pc:sldMk cId="1365921307" sldId="288"/>
            <ac:spMk id="6" creationId="{57CACF3C-0886-6586-8E00-A9E38F622228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5:37.047" v="218"/>
          <ac:spMkLst>
            <pc:docMk/>
            <pc:sldMk cId="1365921307" sldId="288"/>
            <ac:spMk id="7" creationId="{2068EF9E-BB3F-5A09-E314-B1ECD03C8D68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5:59.782" v="230"/>
          <ac:spMkLst>
            <pc:docMk/>
            <pc:sldMk cId="1365921307" sldId="288"/>
            <ac:spMk id="11" creationId="{A468F155-4A9C-AC14-EF62-599365D423EC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5:59.782" v="229"/>
          <ac:spMkLst>
            <pc:docMk/>
            <pc:sldMk cId="1365921307" sldId="288"/>
            <ac:spMk id="13" creationId="{CE02D463-D263-2B31-AB09-9A9A6F4596AF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38:07.994" v="269" actId="20577"/>
          <ac:spMkLst>
            <pc:docMk/>
            <pc:sldMk cId="1365921307" sldId="288"/>
            <ac:spMk id="14" creationId="{FA5E565F-C71D-6163-64B3-4AF7A6E491FC}"/>
          </ac:spMkLst>
        </pc:spChg>
        <pc:spChg chg="add del">
          <ac:chgData name="문무현" userId="S::fancy_konkuk.ac.kr#ext#@iamdms.onmicrosoft.com::e62f054f-9560-408a-9770-b716cb3e6829" providerId="AD" clId="Web-{C04CA9DB-3B76-D7EC-8B1F-DE299AAFC8EC}" dt="2024-05-24T11:35:59.782" v="228"/>
          <ac:spMkLst>
            <pc:docMk/>
            <pc:sldMk cId="1365921307" sldId="288"/>
            <ac:spMk id="16" creationId="{1F00863D-10F6-D2E0-A4A4-2B28B889AE12}"/>
          </ac:spMkLst>
        </pc:spChg>
        <pc:spChg chg="add mod">
          <ac:chgData name="문무현" userId="S::fancy_konkuk.ac.kr#ext#@iamdms.onmicrosoft.com::e62f054f-9560-408a-9770-b716cb3e6829" providerId="AD" clId="Web-{C04CA9DB-3B76-D7EC-8B1F-DE299AAFC8EC}" dt="2024-05-24T11:36:06.267" v="237" actId="1076"/>
          <ac:spMkLst>
            <pc:docMk/>
            <pc:sldMk cId="1365921307" sldId="288"/>
            <ac:spMk id="20" creationId="{5072A556-A39B-28BF-79B8-278688404C37}"/>
          </ac:spMkLst>
        </pc:spChg>
        <pc:spChg chg="add mod">
          <ac:chgData name="문무현" userId="S::fancy_konkuk.ac.kr#ext#@iamdms.onmicrosoft.com::e62f054f-9560-408a-9770-b716cb3e6829" providerId="AD" clId="Web-{C04CA9DB-3B76-D7EC-8B1F-DE299AAFC8EC}" dt="2024-05-24T11:36:06.283" v="238" actId="1076"/>
          <ac:spMkLst>
            <pc:docMk/>
            <pc:sldMk cId="1365921307" sldId="288"/>
            <ac:spMk id="22" creationId="{DDB035C9-01A2-F09A-819D-6FA41E325EB1}"/>
          </ac:spMkLst>
        </pc:spChg>
        <pc:spChg chg="add mod">
          <ac:chgData name="문무현" userId="S::fancy_konkuk.ac.kr#ext#@iamdms.onmicrosoft.com::e62f054f-9560-408a-9770-b716cb3e6829" providerId="AD" clId="Web-{C04CA9DB-3B76-D7EC-8B1F-DE299AAFC8EC}" dt="2024-05-24T11:36:06.298" v="239" actId="1076"/>
          <ac:spMkLst>
            <pc:docMk/>
            <pc:sldMk cId="1365921307" sldId="288"/>
            <ac:spMk id="24" creationId="{4C7158C5-AB04-5C57-B238-CD2F80D38D00}"/>
          </ac:spMkLst>
        </pc:spChg>
        <pc:graphicFrameChg chg="add del mod">
          <ac:chgData name="문무현" userId="S::fancy_konkuk.ac.kr#ext#@iamdms.onmicrosoft.com::e62f054f-9560-408a-9770-b716cb3e6829" providerId="AD" clId="Web-{C04CA9DB-3B76-D7EC-8B1F-DE299AAFC8EC}" dt="2024-05-24T11:35:38.188" v="219"/>
          <ac:graphicFrameMkLst>
            <pc:docMk/>
            <pc:sldMk cId="1365921307" sldId="288"/>
            <ac:graphicFrameMk id="4" creationId="{46FD7291-F8D2-B74D-1A74-5C1C057FEC50}"/>
          </ac:graphicFrameMkLst>
        </pc:graphicFrameChg>
        <pc:graphicFrameChg chg="add del">
          <ac:chgData name="문무현" userId="S::fancy_konkuk.ac.kr#ext#@iamdms.onmicrosoft.com::e62f054f-9560-408a-9770-b716cb3e6829" providerId="AD" clId="Web-{C04CA9DB-3B76-D7EC-8B1F-DE299AAFC8EC}" dt="2024-05-24T11:35:59.782" v="231"/>
          <ac:graphicFrameMkLst>
            <pc:docMk/>
            <pc:sldMk cId="1365921307" sldId="288"/>
            <ac:graphicFrameMk id="9" creationId="{5D01C4C0-B54B-59C1-8E13-08DAE6DA7362}"/>
          </ac:graphicFrameMkLst>
        </pc:graphicFrameChg>
        <pc:graphicFrameChg chg="add mod">
          <ac:chgData name="문무현" userId="S::fancy_konkuk.ac.kr#ext#@iamdms.onmicrosoft.com::e62f054f-9560-408a-9770-b716cb3e6829" providerId="AD" clId="Web-{C04CA9DB-3B76-D7EC-8B1F-DE299AAFC8EC}" dt="2024-05-24T11:36:06.251" v="236" actId="1076"/>
          <ac:graphicFrameMkLst>
            <pc:docMk/>
            <pc:sldMk cId="1365921307" sldId="288"/>
            <ac:graphicFrameMk id="18" creationId="{7A7F6475-12DE-91B7-49EB-FEA40674EA7F}"/>
          </ac:graphicFrameMkLst>
        </pc:graphicFrameChg>
      </pc:sldChg>
      <pc:sldChg chg="delSp modSp del ord">
        <pc:chgData name="문무현" userId="S::fancy_konkuk.ac.kr#ext#@iamdms.onmicrosoft.com::e62f054f-9560-408a-9770-b716cb3e6829" providerId="AD" clId="Web-{C04CA9DB-3B76-D7EC-8B1F-DE299AAFC8EC}" dt="2024-05-24T11:42:33.974" v="292"/>
        <pc:sldMkLst>
          <pc:docMk/>
          <pc:sldMk cId="3828820140" sldId="289"/>
        </pc:sldMkLst>
        <pc:spChg chg="mod">
          <ac:chgData name="문무현" userId="S::fancy_konkuk.ac.kr#ext#@iamdms.onmicrosoft.com::e62f054f-9560-408a-9770-b716cb3e6829" providerId="AD" clId="Web-{C04CA9DB-3B76-D7EC-8B1F-DE299AAFC8EC}" dt="2024-05-24T11:35:10.683" v="211" actId="20577"/>
          <ac:spMkLst>
            <pc:docMk/>
            <pc:sldMk cId="3828820140" sldId="289"/>
            <ac:spMk id="2" creationId="{BB652F04-F564-725E-3918-7417785A6D3B}"/>
          </ac:spMkLst>
        </pc:spChg>
        <pc:spChg chg="del mod">
          <ac:chgData name="문무현" userId="S::fancy_konkuk.ac.kr#ext#@iamdms.onmicrosoft.com::e62f054f-9560-408a-9770-b716cb3e6829" providerId="AD" clId="Web-{C04CA9DB-3B76-D7EC-8B1F-DE299AAFC8EC}" dt="2024-05-24T11:42:01.848" v="286"/>
          <ac:spMkLst>
            <pc:docMk/>
            <pc:sldMk cId="3828820140" sldId="289"/>
            <ac:spMk id="25" creationId="{4F63E220-F539-625A-F02F-35DDF1DB85D1}"/>
          </ac:spMkLst>
        </pc:spChg>
      </pc:sldChg>
      <pc:sldChg chg="modSp">
        <pc:chgData name="문무현" userId="S::fancy_konkuk.ac.kr#ext#@iamdms.onmicrosoft.com::e62f054f-9560-408a-9770-b716cb3e6829" providerId="AD" clId="Web-{C04CA9DB-3B76-D7EC-8B1F-DE299AAFC8EC}" dt="2024-05-24T11:44:22.931" v="297" actId="20577"/>
        <pc:sldMkLst>
          <pc:docMk/>
          <pc:sldMk cId="3196519150" sldId="290"/>
        </pc:sldMkLst>
        <pc:spChg chg="mod">
          <ac:chgData name="문무현" userId="S::fancy_konkuk.ac.kr#ext#@iamdms.onmicrosoft.com::e62f054f-9560-408a-9770-b716cb3e6829" providerId="AD" clId="Web-{C04CA9DB-3B76-D7EC-8B1F-DE299AAFC8EC}" dt="2024-05-24T11:44:22.931" v="297" actId="20577"/>
          <ac:spMkLst>
            <pc:docMk/>
            <pc:sldMk cId="3196519150" sldId="290"/>
            <ac:spMk id="8" creationId="{F19DF7A9-5F47-361D-C54B-7114A5E41E52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18:55.176" v="35"/>
          <ac:spMkLst>
            <pc:docMk/>
            <pc:sldMk cId="3196519150" sldId="290"/>
            <ac:spMk id="11" creationId="{F057EA00-0DBD-6C35-1335-277FBB1D0C02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12:44.913" v="0"/>
          <ac:spMkLst>
            <pc:docMk/>
            <pc:sldMk cId="3196519150" sldId="290"/>
            <ac:spMk id="12" creationId="{7E31AD34-0588-60C3-3A1A-C03B3A101DE1}"/>
          </ac:spMkLst>
        </pc:spChg>
        <pc:spChg chg="mod">
          <ac:chgData name="문무현" userId="S::fancy_konkuk.ac.kr#ext#@iamdms.onmicrosoft.com::e62f054f-9560-408a-9770-b716cb3e6829" providerId="AD" clId="Web-{C04CA9DB-3B76-D7EC-8B1F-DE299AAFC8EC}" dt="2024-05-24T11:12:50.382" v="2" actId="14100"/>
          <ac:spMkLst>
            <pc:docMk/>
            <pc:sldMk cId="3196519150" sldId="290"/>
            <ac:spMk id="14" creationId="{D5736A5F-E180-FC68-A00B-E9433EDA2884}"/>
          </ac:spMkLst>
        </pc:spChg>
      </pc:sldChg>
      <pc:sldChg chg="addSp delSp modSp add del ord replId">
        <pc:chgData name="문무현" userId="S::fancy_konkuk.ac.kr#ext#@iamdms.onmicrosoft.com::e62f054f-9560-408a-9770-b716cb3e6829" providerId="AD" clId="Web-{C04CA9DB-3B76-D7EC-8B1F-DE299AAFC8EC}" dt="2024-05-24T11:29:55.358" v="103"/>
        <pc:sldMkLst>
          <pc:docMk/>
          <pc:sldMk cId="4269048604" sldId="291"/>
        </pc:sldMkLst>
        <pc:spChg chg="del">
          <ac:chgData name="문무현" userId="S::fancy_konkuk.ac.kr#ext#@iamdms.onmicrosoft.com::e62f054f-9560-408a-9770-b716cb3e6829" providerId="AD" clId="Web-{C04CA9DB-3B76-D7EC-8B1F-DE299AAFC8EC}" dt="2024-05-24T11:20:21.494" v="41"/>
          <ac:spMkLst>
            <pc:docMk/>
            <pc:sldMk cId="4269048604" sldId="291"/>
            <ac:spMk id="2" creationId="{93370E01-F13C-7B50-3A34-3D8E068071A1}"/>
          </ac:spMkLst>
        </pc:spChg>
        <pc:spChg chg="del">
          <ac:chgData name="문무현" userId="S::fancy_konkuk.ac.kr#ext#@iamdms.onmicrosoft.com::e62f054f-9560-408a-9770-b716cb3e6829" providerId="AD" clId="Web-{C04CA9DB-3B76-D7EC-8B1F-DE299AAFC8EC}" dt="2024-05-24T11:20:21.384" v="38"/>
          <ac:spMkLst>
            <pc:docMk/>
            <pc:sldMk cId="4269048604" sldId="291"/>
            <ac:spMk id="6" creationId="{57CACF3C-0886-6586-8E00-A9E38F622228}"/>
          </ac:spMkLst>
        </pc:spChg>
        <pc:spChg chg="del">
          <ac:chgData name="문무현" userId="S::fancy_konkuk.ac.kr#ext#@iamdms.onmicrosoft.com::e62f054f-9560-408a-9770-b716cb3e6829" providerId="AD" clId="Web-{C04CA9DB-3B76-D7EC-8B1F-DE299AAFC8EC}" dt="2024-05-24T11:20:21.384" v="39"/>
          <ac:spMkLst>
            <pc:docMk/>
            <pc:sldMk cId="4269048604" sldId="291"/>
            <ac:spMk id="7" creationId="{7F228205-E0B5-B3EC-4436-12559D729D38}"/>
          </ac:spMkLst>
        </pc:spChg>
        <pc:spChg chg="del">
          <ac:chgData name="문무현" userId="S::fancy_konkuk.ac.kr#ext#@iamdms.onmicrosoft.com::e62f054f-9560-408a-9770-b716cb3e6829" providerId="AD" clId="Web-{C04CA9DB-3B76-D7EC-8B1F-DE299AAFC8EC}" dt="2024-05-24T11:20:21.384" v="37"/>
          <ac:spMkLst>
            <pc:docMk/>
            <pc:sldMk cId="4269048604" sldId="291"/>
            <ac:spMk id="8" creationId="{2068EF9E-BB3F-5A09-E314-B1ECD03C8D68}"/>
          </ac:spMkLst>
        </pc:spChg>
        <pc:spChg chg="add mod">
          <ac:chgData name="문무현" userId="S::fancy_konkuk.ac.kr#ext#@iamdms.onmicrosoft.com::e62f054f-9560-408a-9770-b716cb3e6829" providerId="AD" clId="Web-{C04CA9DB-3B76-D7EC-8B1F-DE299AAFC8EC}" dt="2024-05-24T11:22:21.435" v="94" actId="20577"/>
          <ac:spMkLst>
            <pc:docMk/>
            <pc:sldMk cId="4269048604" sldId="291"/>
            <ac:spMk id="9" creationId="{B3545B71-87CC-49AD-BB6F-7AD6D78F1E73}"/>
          </ac:spMkLst>
        </pc:spChg>
        <pc:graphicFrameChg chg="del">
          <ac:chgData name="문무현" userId="S::fancy_konkuk.ac.kr#ext#@iamdms.onmicrosoft.com::e62f054f-9560-408a-9770-b716cb3e6829" providerId="AD" clId="Web-{C04CA9DB-3B76-D7EC-8B1F-DE299AAFC8EC}" dt="2024-05-24T11:20:21.384" v="40"/>
          <ac:graphicFrameMkLst>
            <pc:docMk/>
            <pc:sldMk cId="4269048604" sldId="291"/>
            <ac:graphicFrameMk id="4" creationId="{A1424AF7-961D-D92D-47D8-401C42AF17C9}"/>
          </ac:graphicFrameMkLst>
        </pc:graphicFrameChg>
      </pc:sldChg>
    </pc:docChg>
  </pc:docChgLst>
  <pc:docChgLst>
    <pc:chgData name="이석진" userId="S::lori2mai11ya_konkuk.ac.kr#ext#@iamdms.onmicrosoft.com::8ca2b69b-365b-4d41-a95e-68dd889e54c7" providerId="AD" clId="Web-{2836367F-008F-1027-A737-FECF94BE359D}"/>
    <pc:docChg chg="addSld delSld modSld">
      <pc:chgData name="이석진" userId="S::lori2mai11ya_konkuk.ac.kr#ext#@iamdms.onmicrosoft.com::8ca2b69b-365b-4d41-a95e-68dd889e54c7" providerId="AD" clId="Web-{2836367F-008F-1027-A737-FECF94BE359D}" dt="2024-05-24T11:13:15.057" v="205" actId="20577"/>
      <pc:docMkLst>
        <pc:docMk/>
      </pc:docMkLst>
      <pc:sldChg chg="addSp delSp modSp del">
        <pc:chgData name="이석진" userId="S::lori2mai11ya_konkuk.ac.kr#ext#@iamdms.onmicrosoft.com::8ca2b69b-365b-4d41-a95e-68dd889e54c7" providerId="AD" clId="Web-{2836367F-008F-1027-A737-FECF94BE359D}" dt="2024-05-24T11:03:27.068" v="155"/>
        <pc:sldMkLst>
          <pc:docMk/>
          <pc:sldMk cId="0" sldId="262"/>
        </pc:sldMkLst>
        <pc:spChg chg="add del mod">
          <ac:chgData name="이석진" userId="S::lori2mai11ya_konkuk.ac.kr#ext#@iamdms.onmicrosoft.com::8ca2b69b-365b-4d41-a95e-68dd889e54c7" providerId="AD" clId="Web-{2836367F-008F-1027-A737-FECF94BE359D}" dt="2024-05-24T10:55:42.931" v="3"/>
          <ac:spMkLst>
            <pc:docMk/>
            <pc:sldMk cId="0" sldId="262"/>
            <ac:spMk id="2" creationId="{0383FF1A-CE60-B9E5-0603-7CBAE352A4D7}"/>
          </ac:spMkLst>
        </pc:spChg>
        <pc:spChg chg="mod">
          <ac:chgData name="이석진" userId="S::lori2mai11ya_konkuk.ac.kr#ext#@iamdms.onmicrosoft.com::8ca2b69b-365b-4d41-a95e-68dd889e54c7" providerId="AD" clId="Web-{2836367F-008F-1027-A737-FECF94BE359D}" dt="2024-05-24T11:03:22.302" v="151" actId="20577"/>
          <ac:spMkLst>
            <pc:docMk/>
            <pc:sldMk cId="0" sldId="262"/>
            <ac:spMk id="570" creationId="{00000000-0000-0000-0000-000000000000}"/>
          </ac:spMkLst>
        </pc:spChg>
        <pc:spChg chg="mod">
          <ac:chgData name="이석진" userId="S::lori2mai11ya_konkuk.ac.kr#ext#@iamdms.onmicrosoft.com::8ca2b69b-365b-4d41-a95e-68dd889e54c7" providerId="AD" clId="Web-{2836367F-008F-1027-A737-FECF94BE359D}" dt="2024-05-24T10:57:02.467" v="22" actId="1076"/>
          <ac:spMkLst>
            <pc:docMk/>
            <pc:sldMk cId="0" sldId="262"/>
            <ac:spMk id="572" creationId="{00000000-0000-0000-0000-000000000000}"/>
          </ac:spMkLst>
        </pc:spChg>
        <pc:picChg chg="add del mod">
          <ac:chgData name="이석진" userId="S::lori2mai11ya_konkuk.ac.kr#ext#@iamdms.onmicrosoft.com::8ca2b69b-365b-4d41-a95e-68dd889e54c7" providerId="AD" clId="Web-{2836367F-008F-1027-A737-FECF94BE359D}" dt="2024-05-24T10:56:58.107" v="21"/>
          <ac:picMkLst>
            <pc:docMk/>
            <pc:sldMk cId="0" sldId="262"/>
            <ac:picMk id="3" creationId="{ADC347DE-9717-C101-E250-BA2E0D4410B0}"/>
          </ac:picMkLst>
        </pc:picChg>
      </pc:sldChg>
      <pc:sldChg chg="addSp delSp modSp">
        <pc:chgData name="이석진" userId="S::lori2mai11ya_konkuk.ac.kr#ext#@iamdms.onmicrosoft.com::8ca2b69b-365b-4d41-a95e-68dd889e54c7" providerId="AD" clId="Web-{2836367F-008F-1027-A737-FECF94BE359D}" dt="2024-05-24T11:13:15.057" v="205" actId="20577"/>
        <pc:sldMkLst>
          <pc:docMk/>
          <pc:sldMk cId="3243981100" sldId="281"/>
        </pc:sldMkLst>
        <pc:spChg chg="mod">
          <ac:chgData name="이석진" userId="S::lori2mai11ya_konkuk.ac.kr#ext#@iamdms.onmicrosoft.com::8ca2b69b-365b-4d41-a95e-68dd889e54c7" providerId="AD" clId="Web-{2836367F-008F-1027-A737-FECF94BE359D}" dt="2024-05-24T11:10:16.046" v="160" actId="14100"/>
          <ac:spMkLst>
            <pc:docMk/>
            <pc:sldMk cId="3243981100" sldId="281"/>
            <ac:spMk id="2" creationId="{93370E01-F13C-7B50-3A34-3D8E068071A1}"/>
          </ac:spMkLst>
        </pc:spChg>
        <pc:spChg chg="add del mod">
          <ac:chgData name="이석진" userId="S::lori2mai11ya_konkuk.ac.kr#ext#@iamdms.onmicrosoft.com::8ca2b69b-365b-4d41-a95e-68dd889e54c7" providerId="AD" clId="Web-{2836367F-008F-1027-A737-FECF94BE359D}" dt="2024-05-24T11:12:25.179" v="168"/>
          <ac:spMkLst>
            <pc:docMk/>
            <pc:sldMk cId="3243981100" sldId="281"/>
            <ac:spMk id="5" creationId="{C107E218-F449-A955-7F6E-E33125638CE6}"/>
          </ac:spMkLst>
        </pc:spChg>
        <pc:spChg chg="add del mod">
          <ac:chgData name="이석진" userId="S::lori2mai11ya_konkuk.ac.kr#ext#@iamdms.onmicrosoft.com::8ca2b69b-365b-4d41-a95e-68dd889e54c7" providerId="AD" clId="Web-{2836367F-008F-1027-A737-FECF94BE359D}" dt="2024-05-24T11:13:05.478" v="202"/>
          <ac:spMkLst>
            <pc:docMk/>
            <pc:sldMk cId="3243981100" sldId="281"/>
            <ac:spMk id="6" creationId="{69CE307B-EB91-F246-7CFF-C2CF8CBCE8A5}"/>
          </ac:spMkLst>
        </pc:spChg>
        <pc:spChg chg="add mod">
          <ac:chgData name="이석진" userId="S::lori2mai11ya_konkuk.ac.kr#ext#@iamdms.onmicrosoft.com::8ca2b69b-365b-4d41-a95e-68dd889e54c7" providerId="AD" clId="Web-{2836367F-008F-1027-A737-FECF94BE359D}" dt="2024-05-24T11:13:15.057" v="205" actId="20577"/>
          <ac:spMkLst>
            <pc:docMk/>
            <pc:sldMk cId="3243981100" sldId="281"/>
            <ac:spMk id="7" creationId="{7F228205-E0B5-B3EC-4436-12559D729D38}"/>
          </ac:spMkLst>
        </pc:spChg>
        <pc:graphicFrameChg chg="add mod modGraphic">
          <ac:chgData name="이석진" userId="S::lori2mai11ya_konkuk.ac.kr#ext#@iamdms.onmicrosoft.com::8ca2b69b-365b-4d41-a95e-68dd889e54c7" providerId="AD" clId="Web-{2836367F-008F-1027-A737-FECF94BE359D}" dt="2024-05-24T11:12:12.287" v="165" actId="1076"/>
          <ac:graphicFrameMkLst>
            <pc:docMk/>
            <pc:sldMk cId="3243981100" sldId="281"/>
            <ac:graphicFrameMk id="4" creationId="{A1424AF7-961D-D92D-47D8-401C42AF17C9}"/>
          </ac:graphicFrameMkLst>
        </pc:graphicFrameChg>
      </pc:sldChg>
      <pc:sldChg chg="addSp delSp modSp new">
        <pc:chgData name="이석진" userId="S::lori2mai11ya_konkuk.ac.kr#ext#@iamdms.onmicrosoft.com::8ca2b69b-365b-4d41-a95e-68dd889e54c7" providerId="AD" clId="Web-{2836367F-008F-1027-A737-FECF94BE359D}" dt="2024-05-24T11:03:26.068" v="154" actId="20577"/>
        <pc:sldMkLst>
          <pc:docMk/>
          <pc:sldMk cId="3196519150" sldId="290"/>
        </pc:sldMkLst>
        <pc:spChg chg="del">
          <ac:chgData name="이석진" userId="S::lori2mai11ya_konkuk.ac.kr#ext#@iamdms.onmicrosoft.com::8ca2b69b-365b-4d41-a95e-68dd889e54c7" providerId="AD" clId="Web-{2836367F-008F-1027-A737-FECF94BE359D}" dt="2024-05-24T10:56:52.669" v="19"/>
          <ac:spMkLst>
            <pc:docMk/>
            <pc:sldMk cId="3196519150" sldId="290"/>
            <ac:spMk id="2" creationId="{C18D84FD-A632-4BB5-E4E8-61FAB592EABA}"/>
          </ac:spMkLst>
        </pc:spChg>
        <pc:spChg chg="del">
          <ac:chgData name="이석진" userId="S::lori2mai11ya_konkuk.ac.kr#ext#@iamdms.onmicrosoft.com::8ca2b69b-365b-4d41-a95e-68dd889e54c7" providerId="AD" clId="Web-{2836367F-008F-1027-A737-FECF94BE359D}" dt="2024-05-24T10:56:52.669" v="18"/>
          <ac:spMkLst>
            <pc:docMk/>
            <pc:sldMk cId="3196519150" sldId="290"/>
            <ac:spMk id="3" creationId="{4DB55E79-34FC-8CA7-B79F-7AA4D8694DC1}"/>
          </ac:spMkLst>
        </pc:spChg>
        <pc:spChg chg="del">
          <ac:chgData name="이석진" userId="S::lori2mai11ya_konkuk.ac.kr#ext#@iamdms.onmicrosoft.com::8ca2b69b-365b-4d41-a95e-68dd889e54c7" providerId="AD" clId="Web-{2836367F-008F-1027-A737-FECF94BE359D}" dt="2024-05-24T10:56:52.669" v="17"/>
          <ac:spMkLst>
            <pc:docMk/>
            <pc:sldMk cId="3196519150" sldId="290"/>
            <ac:spMk id="4" creationId="{B30860BA-295A-6DFA-42E7-39B1082C93AD}"/>
          </ac:spMkLst>
        </pc:spChg>
        <pc:spChg chg="del">
          <ac:chgData name="이석진" userId="S::lori2mai11ya_konkuk.ac.kr#ext#@iamdms.onmicrosoft.com::8ca2b69b-365b-4d41-a95e-68dd889e54c7" providerId="AD" clId="Web-{2836367F-008F-1027-A737-FECF94BE359D}" dt="2024-05-24T10:56:52.669" v="16"/>
          <ac:spMkLst>
            <pc:docMk/>
            <pc:sldMk cId="3196519150" sldId="290"/>
            <ac:spMk id="5" creationId="{7127AF25-7041-7873-1315-211BE1747F70}"/>
          </ac:spMkLst>
        </pc:spChg>
        <pc:spChg chg="del">
          <ac:chgData name="이석진" userId="S::lori2mai11ya_konkuk.ac.kr#ext#@iamdms.onmicrosoft.com::8ca2b69b-365b-4d41-a95e-68dd889e54c7" providerId="AD" clId="Web-{2836367F-008F-1027-A737-FECF94BE359D}" dt="2024-05-24T10:56:52.669" v="15"/>
          <ac:spMkLst>
            <pc:docMk/>
            <pc:sldMk cId="3196519150" sldId="290"/>
            <ac:spMk id="6" creationId="{324E894A-2AD7-A7A5-06FD-4C4ADC0A145F}"/>
          </ac:spMkLst>
        </pc:spChg>
        <pc:spChg chg="del">
          <ac:chgData name="이석진" userId="S::lori2mai11ya_konkuk.ac.kr#ext#@iamdms.onmicrosoft.com::8ca2b69b-365b-4d41-a95e-68dd889e54c7" providerId="AD" clId="Web-{2836367F-008F-1027-A737-FECF94BE359D}" dt="2024-05-24T10:56:52.669" v="14"/>
          <ac:spMkLst>
            <pc:docMk/>
            <pc:sldMk cId="3196519150" sldId="290"/>
            <ac:spMk id="7" creationId="{E68BF495-B294-7816-97E2-4F5047270502}"/>
          </ac:spMkLst>
        </pc:spChg>
        <pc:spChg chg="mod">
          <ac:chgData name="이석진" userId="S::lori2mai11ya_konkuk.ac.kr#ext#@iamdms.onmicrosoft.com::8ca2b69b-365b-4d41-a95e-68dd889e54c7" providerId="AD" clId="Web-{2836367F-008F-1027-A737-FECF94BE359D}" dt="2024-05-24T11:03:26.068" v="154" actId="20577"/>
          <ac:spMkLst>
            <pc:docMk/>
            <pc:sldMk cId="3196519150" sldId="290"/>
            <ac:spMk id="8" creationId="{F19DF7A9-5F47-361D-C54B-7114A5E41E52}"/>
          </ac:spMkLst>
        </pc:spChg>
        <pc:spChg chg="add mod">
          <ac:chgData name="이석진" userId="S::lori2mai11ya_konkuk.ac.kr#ext#@iamdms.onmicrosoft.com::8ca2b69b-365b-4d41-a95e-68dd889e54c7" providerId="AD" clId="Web-{2836367F-008F-1027-A737-FECF94BE359D}" dt="2024-05-24T10:58:43.723" v="52" actId="1076"/>
          <ac:spMkLst>
            <pc:docMk/>
            <pc:sldMk cId="3196519150" sldId="290"/>
            <ac:spMk id="11" creationId="{F057EA00-0DBD-6C35-1335-277FBB1D0C02}"/>
          </ac:spMkLst>
        </pc:spChg>
        <pc:spChg chg="add mod">
          <ac:chgData name="이석진" userId="S::lori2mai11ya_konkuk.ac.kr#ext#@iamdms.onmicrosoft.com::8ca2b69b-365b-4d41-a95e-68dd889e54c7" providerId="AD" clId="Web-{2836367F-008F-1027-A737-FECF94BE359D}" dt="2024-05-24T11:00:30.698" v="73" actId="1076"/>
          <ac:spMkLst>
            <pc:docMk/>
            <pc:sldMk cId="3196519150" sldId="290"/>
            <ac:spMk id="12" creationId="{7E31AD34-0588-60C3-3A1A-C03B3A101DE1}"/>
          </ac:spMkLst>
        </pc:spChg>
        <pc:spChg chg="add mod">
          <ac:chgData name="이석진" userId="S::lori2mai11ya_konkuk.ac.kr#ext#@iamdms.onmicrosoft.com::8ca2b69b-365b-4d41-a95e-68dd889e54c7" providerId="AD" clId="Web-{2836367F-008F-1027-A737-FECF94BE359D}" dt="2024-05-24T11:02:58.926" v="150" actId="1076"/>
          <ac:spMkLst>
            <pc:docMk/>
            <pc:sldMk cId="3196519150" sldId="290"/>
            <ac:spMk id="14" creationId="{D5736A5F-E180-FC68-A00B-E9433EDA2884}"/>
          </ac:spMkLst>
        </pc:spChg>
        <pc:spChg chg="add del mod">
          <ac:chgData name="이석진" userId="S::lori2mai11ya_konkuk.ac.kr#ext#@iamdms.onmicrosoft.com::8ca2b69b-365b-4d41-a95e-68dd889e54c7" providerId="AD" clId="Web-{2836367F-008F-1027-A737-FECF94BE359D}" dt="2024-05-24T11:02:06.751" v="94"/>
          <ac:spMkLst>
            <pc:docMk/>
            <pc:sldMk cId="3196519150" sldId="290"/>
            <ac:spMk id="15" creationId="{25557EB7-809B-F512-5C7B-52174C2DF43A}"/>
          </ac:spMkLst>
        </pc:spChg>
        <pc:picChg chg="add mod">
          <ac:chgData name="이석진" userId="S::lori2mai11ya_konkuk.ac.kr#ext#@iamdms.onmicrosoft.com::8ca2b69b-365b-4d41-a95e-68dd889e54c7" providerId="AD" clId="Web-{2836367F-008F-1027-A737-FECF94BE359D}" dt="2024-05-24T10:57:27.531" v="23" actId="1076"/>
          <ac:picMkLst>
            <pc:docMk/>
            <pc:sldMk cId="3196519150" sldId="290"/>
            <ac:picMk id="10" creationId="{A1454AAE-6780-FF46-5D2D-CDD3C8D748CF}"/>
          </ac:picMkLst>
        </pc:picChg>
        <pc:cxnChg chg="add mod">
          <ac:chgData name="이석진" userId="S::lori2mai11ya_konkuk.ac.kr#ext#@iamdms.onmicrosoft.com::8ca2b69b-365b-4d41-a95e-68dd889e54c7" providerId="AD" clId="Web-{2836367F-008F-1027-A737-FECF94BE359D}" dt="2024-05-24T11:01:18.388" v="78" actId="14100"/>
          <ac:cxnSpMkLst>
            <pc:docMk/>
            <pc:sldMk cId="3196519150" sldId="290"/>
            <ac:cxnSpMk id="13" creationId="{0C81C512-6EAF-7052-CD10-4F44691CD572}"/>
          </ac:cxnSpMkLst>
        </pc:cxnChg>
        <pc:cxnChg chg="add mod">
          <ac:chgData name="이석진" userId="S::lori2mai11ya_konkuk.ac.kr#ext#@iamdms.onmicrosoft.com::8ca2b69b-365b-4d41-a95e-68dd889e54c7" providerId="AD" clId="Web-{2836367F-008F-1027-A737-FECF94BE359D}" dt="2024-05-24T11:02:53.894" v="148" actId="14100"/>
          <ac:cxnSpMkLst>
            <pc:docMk/>
            <pc:sldMk cId="3196519150" sldId="290"/>
            <ac:cxnSpMk id="16" creationId="{21E564D1-8BD4-FE41-EA24-9C6584A983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8bb9d62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8bb9d62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60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37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92175"/>
            <a:ext cx="6576000" cy="9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subTitle" idx="1"/>
          </p:nvPr>
        </p:nvSpPr>
        <p:spPr>
          <a:xfrm>
            <a:off x="1284000" y="2681575"/>
            <a:ext cx="6576000" cy="429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05" name="Google Shape;205;p1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06" name="Google Shape;206;p1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1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1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" name="Google Shape;209;p1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1" name="Google Shape;211;p1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12" name="Google Shape;212;p1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1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1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5" name="Google Shape;215;p1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16" name="Google Shape;216;p1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217;p1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18" name="Google Shape;218;p1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1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606218">
            <a:off x="316691" y="4397046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3" hasCustomPrompt="1"/>
          </p:nvPr>
        </p:nvSpPr>
        <p:spPr>
          <a:xfrm>
            <a:off x="34192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5" hasCustomPrompt="1"/>
          </p:nvPr>
        </p:nvSpPr>
        <p:spPr>
          <a:xfrm>
            <a:off x="61185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7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8"/>
          </p:nvPr>
        </p:nvSpPr>
        <p:spPr>
          <a:xfrm>
            <a:off x="611855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9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3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4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1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0" name="Google Shape;240;p1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41" name="Google Shape;241;p1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42" name="Google Shape;242;p1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" name="Google Shape;245;p1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1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48" name="Google Shape;248;p1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" name="Google Shape;251;p1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52" name="Google Shape;252;p1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54" name="Google Shape;254;p1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4"/>
          <p:cNvSpPr/>
          <p:nvPr/>
        </p:nvSpPr>
        <p:spPr>
          <a:xfrm rot="606218">
            <a:off x="1834016" y="-1630854"/>
            <a:ext cx="3362038" cy="211446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4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64" name="Google Shape;264;p14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65" name="Google Shape;265;p14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4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14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8" name="Google Shape;268;p14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69" name="Google Shape;269;p14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" name="Google Shape;270;p14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71" name="Google Shape;271;p14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4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4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4" name="Google Shape;274;p14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14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4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4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/>
          <p:nvPr/>
        </p:nvSpPr>
        <p:spPr>
          <a:xfrm rot="1866243">
            <a:off x="-1730113" y="4329296"/>
            <a:ext cx="3361828" cy="2114481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15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287" name="Google Shape;287;p15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288" name="Google Shape;288;p15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5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1" name="Google Shape;291;p15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292" name="Google Shape;292;p15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3" name="Google Shape;293;p15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94" name="Google Shape;294;p15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5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297;p15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98" name="Google Shape;298;p15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15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00" name="Google Shape;300;p15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5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5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5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5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 rot="4825503">
            <a:off x="-1892972" y="3043547"/>
            <a:ext cx="3361834" cy="2114488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3762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2"/>
          </p:nvPr>
        </p:nvSpPr>
        <p:spPr>
          <a:xfrm>
            <a:off x="3484347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3"/>
          </p:nvPr>
        </p:nvSpPr>
        <p:spPr>
          <a:xfrm>
            <a:off x="6031075" y="2198825"/>
            <a:ext cx="2175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4"/>
          </p:nvPr>
        </p:nvSpPr>
        <p:spPr>
          <a:xfrm>
            <a:off x="93762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5"/>
          </p:nvPr>
        </p:nvSpPr>
        <p:spPr>
          <a:xfrm>
            <a:off x="3484350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6"/>
          </p:nvPr>
        </p:nvSpPr>
        <p:spPr>
          <a:xfrm>
            <a:off x="6031075" y="1749476"/>
            <a:ext cx="2175300" cy="4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1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16" name="Google Shape;316;p1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17" name="Google Shape;317;p1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Google Shape;320;p1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21" name="Google Shape;321;p1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23" name="Google Shape;323;p1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6" name="Google Shape;326;p1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27" name="Google Shape;327;p1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328;p1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 rot="5562018">
            <a:off x="7833586" y="1245380"/>
            <a:ext cx="3362233" cy="2114347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1"/>
          </p:nvPr>
        </p:nvSpPr>
        <p:spPr>
          <a:xfrm>
            <a:off x="720000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2"/>
          </p:nvPr>
        </p:nvSpPr>
        <p:spPr>
          <a:xfrm>
            <a:off x="4606805" y="1958762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3"/>
          </p:nvPr>
        </p:nvSpPr>
        <p:spPr>
          <a:xfrm>
            <a:off x="720000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4"/>
          </p:nvPr>
        </p:nvSpPr>
        <p:spPr>
          <a:xfrm>
            <a:off x="4606805" y="3336700"/>
            <a:ext cx="35817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5"/>
          </p:nvPr>
        </p:nvSpPr>
        <p:spPr>
          <a:xfrm>
            <a:off x="720000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6"/>
          </p:nvPr>
        </p:nvSpPr>
        <p:spPr>
          <a:xfrm>
            <a:off x="720000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7"/>
          </p:nvPr>
        </p:nvSpPr>
        <p:spPr>
          <a:xfrm>
            <a:off x="4606768" y="1510387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8"/>
          </p:nvPr>
        </p:nvSpPr>
        <p:spPr>
          <a:xfrm>
            <a:off x="4606768" y="2888325"/>
            <a:ext cx="3581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1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47" name="Google Shape;347;p1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48" name="Google Shape;348;p1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1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1" name="Google Shape;351;p1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52" name="Google Shape;352;p1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1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54" name="Google Shape;354;p1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1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1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7" name="Google Shape;357;p1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58" name="Google Shape;358;p1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60" name="Google Shape;360;p1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1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1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 rot="3318019">
            <a:off x="-2389681" y="3047167"/>
            <a:ext cx="3362172" cy="211440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subTitle" idx="1"/>
          </p:nvPr>
        </p:nvSpPr>
        <p:spPr>
          <a:xfrm>
            <a:off x="714525" y="1851931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2"/>
          </p:nvPr>
        </p:nvSpPr>
        <p:spPr>
          <a:xfrm>
            <a:off x="3284865" y="1851940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ubTitle" idx="3"/>
          </p:nvPr>
        </p:nvSpPr>
        <p:spPr>
          <a:xfrm>
            <a:off x="713925" y="3377632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4"/>
          </p:nvPr>
        </p:nvSpPr>
        <p:spPr>
          <a:xfrm>
            <a:off x="3284261" y="3377632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5"/>
          </p:nvPr>
        </p:nvSpPr>
        <p:spPr>
          <a:xfrm>
            <a:off x="5855198" y="1851940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6"/>
          </p:nvPr>
        </p:nvSpPr>
        <p:spPr>
          <a:xfrm>
            <a:off x="5854598" y="3377632"/>
            <a:ext cx="2570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7"/>
          </p:nvPr>
        </p:nvSpPr>
        <p:spPr>
          <a:xfrm>
            <a:off x="714525" y="1434682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8"/>
          </p:nvPr>
        </p:nvSpPr>
        <p:spPr>
          <a:xfrm>
            <a:off x="3284713" y="1434688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9"/>
          </p:nvPr>
        </p:nvSpPr>
        <p:spPr>
          <a:xfrm>
            <a:off x="5860277" y="1434688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13"/>
          </p:nvPr>
        </p:nvSpPr>
        <p:spPr>
          <a:xfrm>
            <a:off x="713925" y="2957131"/>
            <a:ext cx="25701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14"/>
          </p:nvPr>
        </p:nvSpPr>
        <p:spPr>
          <a:xfrm>
            <a:off x="3284113" y="2957131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5"/>
          </p:nvPr>
        </p:nvSpPr>
        <p:spPr>
          <a:xfrm>
            <a:off x="5859677" y="2957131"/>
            <a:ext cx="2570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1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82" name="Google Shape;382;p1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83" name="Google Shape;383;p1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1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1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6" name="Google Shape;386;p1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387" name="Google Shape;387;p1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1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389" name="Google Shape;389;p1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1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393" name="Google Shape;393;p1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4" name="Google Shape;394;p1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395" name="Google Shape;395;p1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9"/>
          <p:cNvSpPr/>
          <p:nvPr/>
        </p:nvSpPr>
        <p:spPr>
          <a:xfrm rot="-3265141">
            <a:off x="-2686040" y="1470719"/>
            <a:ext cx="4291806" cy="269948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 hasCustomPrompt="1"/>
          </p:nvPr>
        </p:nvSpPr>
        <p:spPr>
          <a:xfrm>
            <a:off x="978809" y="26871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978816" y="3309421"/>
            <a:ext cx="3492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26938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6" name="Google Shape;406;p19"/>
          <p:cNvSpPr txBox="1">
            <a:spLocks noGrp="1"/>
          </p:cNvSpPr>
          <p:nvPr>
            <p:ph type="subTitle" idx="3"/>
          </p:nvPr>
        </p:nvSpPr>
        <p:spPr>
          <a:xfrm>
            <a:off x="2825700" y="1891924"/>
            <a:ext cx="3492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title" idx="4" hasCustomPrompt="1"/>
          </p:nvPr>
        </p:nvSpPr>
        <p:spPr>
          <a:xfrm>
            <a:off x="4672578" y="268717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subTitle" idx="5"/>
          </p:nvPr>
        </p:nvSpPr>
        <p:spPr>
          <a:xfrm>
            <a:off x="4672591" y="3309421"/>
            <a:ext cx="3492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409" name="Google Shape;409;p1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10" name="Google Shape;410;p1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11" name="Google Shape;411;p1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1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Google Shape;414;p1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15" name="Google Shape;415;p1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6" name="Google Shape;416;p1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17" name="Google Shape;417;p1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1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21" name="Google Shape;421;p1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2" name="Google Shape;422;p1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23" name="Google Shape;423;p1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/>
          <p:nvPr/>
        </p:nvSpPr>
        <p:spPr>
          <a:xfrm>
            <a:off x="1947600" y="2926150"/>
            <a:ext cx="5248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nybody"/>
                <a:ea typeface="Anybody"/>
                <a:cs typeface="Anybody"/>
                <a:sym typeface="Anybody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 </a:t>
            </a:r>
            <a:endParaRPr sz="1200" b="1" u="sng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grpSp>
        <p:nvGrpSpPr>
          <p:cNvPr id="433" name="Google Shape;433;p20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34" name="Google Shape;434;p20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35" name="Google Shape;435;p20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20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20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8" name="Google Shape;438;p20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39" name="Google Shape;439;p20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20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41" name="Google Shape;441;p20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0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0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4" name="Google Shape;444;p20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45" name="Google Shape;445;p20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6" name="Google Shape;446;p20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47" name="Google Shape;447;p20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0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0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20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99050" y="2585350"/>
            <a:ext cx="5108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199050" y="17163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36" name="Google Shape;36;p3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37" name="Google Shape;37;p3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3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" name="Google Shape;40;p3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42;p3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3" name="Google Shape;43;p3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" name="Google Shape;46;p3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48;p3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"/>
          <p:cNvSpPr/>
          <p:nvPr/>
        </p:nvSpPr>
        <p:spPr>
          <a:xfrm rot="1917429">
            <a:off x="-740302" y="3859619"/>
            <a:ext cx="3362272" cy="211437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56" name="Google Shape;456;p2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" name="Google Shape;460;p2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2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2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2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69" name="Google Shape;469;p2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-3396324">
            <a:off x="6499386" y="2974595"/>
            <a:ext cx="4291772" cy="269937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78" name="Google Shape;478;p2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79" name="Google Shape;479;p2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2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2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2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85" name="Google Shape;485;p2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2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2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405325"/>
            <a:ext cx="7704000" cy="21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59" name="Google Shape;59;p4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60" name="Google Shape;60;p4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4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4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" name="Google Shape;63;p4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64" name="Google Shape;64;p4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5;p4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66" name="Google Shape;66;p4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4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4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" name="Google Shape;69;p4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71;p4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72" name="Google Shape;72;p4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4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4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4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163570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713225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713225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4163566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85" name="Google Shape;85;p5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86" name="Google Shape;86;p5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5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5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5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" name="Google Shape;95;p5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96" name="Google Shape;96;p5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5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98" name="Google Shape;98;p5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rot="307">
            <a:off x="5283442" y="4561357"/>
            <a:ext cx="3362100" cy="2114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09" name="Google Shape;109;p6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6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6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6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6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15" name="Google Shape;115;p6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6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" name="Google Shape;118;p6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6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21" name="Google Shape;121;p6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6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rot="3182898">
            <a:off x="-1789955" y="3811828"/>
            <a:ext cx="3362103" cy="211434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811975" y="1627825"/>
            <a:ext cx="4575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634025" y="1064975"/>
            <a:ext cx="2858400" cy="319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2" name="Google Shape;132;p7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33" name="Google Shape;133;p7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6" name="Google Shape;136;p7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7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39" name="Google Shape;139;p7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7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2" name="Google Shape;142;p7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144;p7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45" name="Google Shape;145;p7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4915376" y="416739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56" name="Google Shape;156;p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57" name="Google Shape;157;p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" name="Google Shape;162;p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166;p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-4080314">
            <a:off x="-2065524" y="1779314"/>
            <a:ext cx="4291871" cy="269937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81" name="Google Shape;181;p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87" name="Google Shape;187;p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oudera.com/HDPDocuments/HDP2/HDP-2.5.0/bk_command-line-installation/content/configuring-namenode-heap-siz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659844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" altLang="en-US" sz="3200" b="0" err="1">
                <a:solidFill>
                  <a:srgbClr val="000000"/>
                </a:solidFill>
                <a:latin typeface="Malgun Gothic"/>
                <a:ea typeface="Malgun Gothic"/>
              </a:rPr>
              <a:t>네임노드</a:t>
            </a:r>
            <a:r>
              <a:rPr lang="ko" altLang="en-US" sz="3200" b="0">
                <a:solidFill>
                  <a:srgbClr val="000000"/>
                </a:solidFill>
                <a:latin typeface="Malgun Gothic"/>
                <a:ea typeface="Malgun Gothic"/>
              </a:rPr>
              <a:t> 최적화를 통한</a:t>
            </a:r>
            <a:endParaRPr lang="en-US" altLang="ko" sz="3200" b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>
              <a:lnSpc>
                <a:spcPct val="100000"/>
              </a:lnSpc>
            </a:pPr>
            <a:r>
              <a:rPr lang="ko" altLang="en-US" sz="3200" b="0">
                <a:solidFill>
                  <a:srgbClr val="FF0000"/>
                </a:solidFill>
                <a:latin typeface="Malgun Gothic"/>
                <a:ea typeface="Malgun Gothic"/>
              </a:rPr>
              <a:t>마스터</a:t>
            </a:r>
            <a:r>
              <a:rPr lang="ko" altLang="en-US" sz="3200" b="0">
                <a:solidFill>
                  <a:srgbClr val="000000"/>
                </a:solidFill>
                <a:latin typeface="Malgun Gothic"/>
                <a:ea typeface="Malgun Gothic"/>
              </a:rPr>
              <a:t> 메모리 절감</a:t>
            </a:r>
            <a:endParaRPr lang="en-US" sz="3200" b="0">
              <a:solidFill>
                <a:srgbClr val="FFFFFF"/>
              </a:solidFill>
              <a:latin typeface="Malgun Gothic"/>
              <a:ea typeface="Malgun Gothic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3200" b="0"/>
          </a:p>
        </p:txBody>
      </p:sp>
      <p:sp>
        <p:nvSpPr>
          <p:cNvPr id="507" name="Google Shape;507;p26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>
                <a:latin typeface="Malgun Gothic"/>
                <a:ea typeface="Malgun Gothic"/>
              </a:rPr>
              <a:t>분산시스템</a:t>
            </a:r>
            <a:r>
              <a:rPr lang="en">
                <a:latin typeface="Malgun Gothic"/>
                <a:ea typeface="Malgun Gothic"/>
              </a:rPr>
              <a:t> </a:t>
            </a:r>
            <a:r>
              <a:rPr lang="ko-KR">
                <a:latin typeface="Malgun Gothic"/>
                <a:ea typeface="Malgun Gothic"/>
              </a:rPr>
              <a:t>및</a:t>
            </a:r>
            <a:r>
              <a:rPr lang="en">
                <a:latin typeface="Malgun Gothic"/>
                <a:ea typeface="Malgun Gothic"/>
              </a:rPr>
              <a:t> </a:t>
            </a:r>
            <a:r>
              <a:rPr lang="ko-KR">
                <a:latin typeface="Malgun Gothic"/>
                <a:ea typeface="Malgun Gothic"/>
              </a:rPr>
              <a:t>컴퓨팅</a:t>
            </a:r>
            <a:r>
              <a:rPr lang="en">
                <a:latin typeface="Malgun Gothic"/>
                <a:ea typeface="Malgun Gothic"/>
              </a:rPr>
              <a:t> 6</a:t>
            </a:r>
            <a:r>
              <a:rPr lang="ko-KR">
                <a:latin typeface="Malgun Gothic"/>
                <a:ea typeface="Malgun Gothic"/>
              </a:rPr>
              <a:t>조</a:t>
            </a:r>
            <a:r>
              <a:rPr lang="en">
                <a:latin typeface="Malgun Gothic"/>
                <a:ea typeface="Malgun Gothic"/>
              </a:rPr>
              <a:t> </a:t>
            </a:r>
            <a:r>
              <a:rPr lang="ko-KR">
                <a:latin typeface="Malgun Gothic"/>
                <a:ea typeface="Malgun Gothic"/>
              </a:rPr>
              <a:t>중간발표</a:t>
            </a:r>
            <a:endParaRPr lang="en">
              <a:ea typeface="Malgun Gothic"/>
            </a:endParaRPr>
          </a:p>
        </p:txBody>
      </p:sp>
      <p:sp>
        <p:nvSpPr>
          <p:cNvPr id="508" name="Google Shape;508;p26"/>
          <p:cNvSpPr/>
          <p:nvPr/>
        </p:nvSpPr>
        <p:spPr>
          <a:xfrm rot="-1563061">
            <a:off x="6284801" y="3140198"/>
            <a:ext cx="4291947" cy="269948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10" name="Google Shape;510;p2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1" name="Google Shape;511;p2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52F04-F564-725E-3918-7417785A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예상되는 문제들</a:t>
            </a:r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F55A1-E523-B776-FA31-5607E8AFCC64}"/>
              </a:ext>
            </a:extLst>
          </p:cNvPr>
          <p:cNvSpPr txBox="1"/>
          <p:nvPr/>
        </p:nvSpPr>
        <p:spPr>
          <a:xfrm>
            <a:off x="720090" y="1550712"/>
            <a:ext cx="7966710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800" b="1" err="1">
                <a:solidFill>
                  <a:srgbClr val="191919"/>
                </a:solidFill>
                <a:latin typeface="Malgun Gothic"/>
                <a:ea typeface="Malgun Gothic"/>
              </a:rPr>
              <a:t>슬레이브로</a:t>
            </a:r>
            <a:r>
              <a:rPr lang="ko-KR" sz="1800" b="1">
                <a:solidFill>
                  <a:srgbClr val="191919"/>
                </a:solidFill>
                <a:latin typeface="Malgun Gothic"/>
                <a:ea typeface="Malgun Gothic"/>
              </a:rPr>
              <a:t> 메타데이터 전달</a:t>
            </a:r>
          </a:p>
          <a:p>
            <a:r>
              <a:rPr lang="ko-KR" altLang="en-US" sz="1200">
                <a:solidFill>
                  <a:srgbClr val="191919"/>
                </a:solidFill>
                <a:latin typeface="Malgun Gothic"/>
                <a:ea typeface="Malgun Gothic"/>
              </a:rPr>
              <a:t> </a:t>
            </a:r>
            <a:r>
              <a:rPr lang="ko-KR" sz="1200">
                <a:solidFill>
                  <a:srgbClr val="191919"/>
                </a:solidFill>
                <a:latin typeface="Malgun Gothic"/>
                <a:ea typeface="Malgun Gothic"/>
              </a:rPr>
              <a:t>처음에 어떻게 전송하고 어떻게 이 메타데이터를 업데이트 할 건인가?</a:t>
            </a:r>
            <a:endParaRPr lang="ko-KR" sz="1200">
              <a:latin typeface="Malgun Gothic"/>
              <a:ea typeface="Malgun Gothic"/>
            </a:endParaRPr>
          </a:p>
          <a:p>
            <a:endParaRPr lang="ko-KR" altLang="en-US" sz="1200">
              <a:solidFill>
                <a:srgbClr val="191919"/>
              </a:solidFill>
              <a:latin typeface="Malgun Gothic"/>
              <a:ea typeface="Malgun Gothic"/>
            </a:endParaRPr>
          </a:p>
          <a:p>
            <a:endParaRPr lang="ko-KR" altLang="en-US" sz="1200">
              <a:solidFill>
                <a:srgbClr val="191919"/>
              </a:solidFill>
              <a:latin typeface="Malgun Gothic"/>
              <a:ea typeface="Malgun Gothic"/>
            </a:endParaRPr>
          </a:p>
          <a:p>
            <a:r>
              <a:rPr lang="ko-KR" sz="1800" b="1">
                <a:solidFill>
                  <a:srgbClr val="191919"/>
                </a:solidFill>
                <a:latin typeface="Malgun Gothic"/>
                <a:ea typeface="Malgun Gothic"/>
              </a:rPr>
              <a:t>전달된 파일을 처리하는 방법</a:t>
            </a:r>
            <a:endParaRPr lang="ko-KR" sz="1800">
              <a:latin typeface="Malgun Gothic"/>
              <a:ea typeface="Malgun Gothic"/>
            </a:endParaRPr>
          </a:p>
          <a:p>
            <a:r>
              <a:rPr lang="ko-KR" altLang="en-US" sz="1200">
                <a:solidFill>
                  <a:srgbClr val="191919"/>
                </a:solidFill>
                <a:latin typeface="Malgun Gothic"/>
                <a:ea typeface="Malgun Gothic"/>
              </a:rPr>
              <a:t> </a:t>
            </a:r>
            <a:r>
              <a:rPr lang="ko-KR" altLang="en-US" sz="1200" err="1">
                <a:solidFill>
                  <a:srgbClr val="191919"/>
                </a:solidFill>
                <a:latin typeface="Malgun Gothic"/>
                <a:ea typeface="Malgun Gothic"/>
              </a:rPr>
              <a:t>블럭</a:t>
            </a:r>
            <a:r>
              <a:rPr lang="ko-KR" altLang="en-US" sz="1200">
                <a:solidFill>
                  <a:srgbClr val="191919"/>
                </a:solidFill>
                <a:latin typeface="Malgun Gothic"/>
                <a:ea typeface="Malgun Gothic"/>
              </a:rPr>
              <a:t> 내에서</a:t>
            </a:r>
            <a:r>
              <a:rPr lang="ko-KR" sz="1200">
                <a:solidFill>
                  <a:srgbClr val="191919"/>
                </a:solidFill>
                <a:latin typeface="Malgun Gothic"/>
                <a:ea typeface="Malgun Gothic"/>
              </a:rPr>
              <a:t> 원하는 파일위치를 어떻게 찾을 것인가?</a:t>
            </a:r>
            <a:endParaRPr lang="ko-KR"/>
          </a:p>
          <a:p>
            <a:endParaRPr lang="ko-KR" altLang="en-US" sz="1200">
              <a:solidFill>
                <a:srgbClr val="191919"/>
              </a:solidFill>
              <a:latin typeface="Malgun Gothic"/>
              <a:ea typeface="Malgun Gothic"/>
            </a:endParaRPr>
          </a:p>
          <a:p>
            <a:endParaRPr lang="ko-KR" altLang="en-US" sz="1200">
              <a:solidFill>
                <a:srgbClr val="191919"/>
              </a:solidFill>
              <a:latin typeface="Malgun Gothic"/>
              <a:ea typeface="Malgun Gothic"/>
            </a:endParaRPr>
          </a:p>
          <a:p>
            <a:r>
              <a:rPr lang="ko-KR" sz="1800" b="1">
                <a:solidFill>
                  <a:srgbClr val="191919"/>
                </a:solidFill>
                <a:latin typeface="Malgun Gothic"/>
                <a:ea typeface="Malgun Gothic"/>
              </a:rPr>
              <a:t>블록 매칭 알고리즘</a:t>
            </a:r>
          </a:p>
          <a:p>
            <a:r>
              <a:rPr lang="ko-KR" altLang="en-US" sz="1200">
                <a:solidFill>
                  <a:srgbClr val="191919"/>
                </a:solidFill>
                <a:latin typeface="Malgun Gothic"/>
                <a:ea typeface="Malgun Gothic"/>
              </a:rPr>
              <a:t> </a:t>
            </a:r>
            <a:r>
              <a:rPr lang="ko-KR" sz="1200">
                <a:solidFill>
                  <a:srgbClr val="191919"/>
                </a:solidFill>
                <a:latin typeface="Malgun Gothic"/>
                <a:ea typeface="Malgun Gothic"/>
              </a:rPr>
              <a:t>블록 사이즈와 파일 사이즈에 따라 어떻게 최적화 할 수 있는가?</a:t>
            </a:r>
          </a:p>
          <a:p>
            <a:endParaRPr lang="ko-KR" sz="1200">
              <a:solidFill>
                <a:srgbClr val="191919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612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52F04-F564-725E-3918-7417785A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메타데이터 전달</a:t>
            </a:r>
            <a:endParaRPr 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24FB5A-122E-A9B3-0561-612E4D781565}"/>
              </a:ext>
            </a:extLst>
          </p:cNvPr>
          <p:cNvSpPr/>
          <p:nvPr/>
        </p:nvSpPr>
        <p:spPr>
          <a:xfrm>
            <a:off x="496955" y="1639956"/>
            <a:ext cx="956641" cy="2869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128MB</a:t>
            </a: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Block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00ABB-1C3E-0026-C434-8E1A6EDD16B8}"/>
              </a:ext>
            </a:extLst>
          </p:cNvPr>
          <p:cNvSpPr/>
          <p:nvPr/>
        </p:nvSpPr>
        <p:spPr>
          <a:xfrm>
            <a:off x="2335695" y="1639956"/>
            <a:ext cx="1043608" cy="347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File1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087C04-3F4F-F22D-C2A4-02AA31A65219}"/>
              </a:ext>
            </a:extLst>
          </p:cNvPr>
          <p:cNvSpPr/>
          <p:nvPr/>
        </p:nvSpPr>
        <p:spPr>
          <a:xfrm>
            <a:off x="2335694" y="2105853"/>
            <a:ext cx="1043608" cy="347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File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 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9CE3D0-D870-7F96-80E3-83456106CDCF}"/>
              </a:ext>
            </a:extLst>
          </p:cNvPr>
          <p:cNvSpPr/>
          <p:nvPr/>
        </p:nvSpPr>
        <p:spPr>
          <a:xfrm>
            <a:off x="2335694" y="2571750"/>
            <a:ext cx="1043608" cy="347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File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 3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FB186C-F2B7-EC0D-1188-F63E0FC3E47D}"/>
              </a:ext>
            </a:extLst>
          </p:cNvPr>
          <p:cNvCxnSpPr/>
          <p:nvPr/>
        </p:nvCxnSpPr>
        <p:spPr>
          <a:xfrm flipH="1">
            <a:off x="1528140" y="2310847"/>
            <a:ext cx="633619" cy="434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3DEC706-DA55-D405-5CFA-53BDC5B4B0D0}"/>
              </a:ext>
            </a:extLst>
          </p:cNvPr>
          <p:cNvSpPr/>
          <p:nvPr/>
        </p:nvSpPr>
        <p:spPr>
          <a:xfrm>
            <a:off x="2807803" y="3118401"/>
            <a:ext cx="74543" cy="86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49F2EA4-A6B6-D756-8023-33CBF15D1A35}"/>
              </a:ext>
            </a:extLst>
          </p:cNvPr>
          <p:cNvSpPr/>
          <p:nvPr/>
        </p:nvSpPr>
        <p:spPr>
          <a:xfrm>
            <a:off x="2807803" y="3335819"/>
            <a:ext cx="74543" cy="86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029D5A9-7534-EFAC-350A-2F430B8AFAB4}"/>
              </a:ext>
            </a:extLst>
          </p:cNvPr>
          <p:cNvSpPr/>
          <p:nvPr/>
        </p:nvSpPr>
        <p:spPr>
          <a:xfrm>
            <a:off x="2807803" y="3553237"/>
            <a:ext cx="74543" cy="86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7343B4-BD81-053E-1CEB-2972A5152C4B}"/>
              </a:ext>
            </a:extLst>
          </p:cNvPr>
          <p:cNvCxnSpPr/>
          <p:nvPr/>
        </p:nvCxnSpPr>
        <p:spPr>
          <a:xfrm>
            <a:off x="3540814" y="2739471"/>
            <a:ext cx="733010" cy="1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62E145CF-B664-1EC1-6E9B-8F122DAB5485}"/>
              </a:ext>
            </a:extLst>
          </p:cNvPr>
          <p:cNvSpPr/>
          <p:nvPr/>
        </p:nvSpPr>
        <p:spPr>
          <a:xfrm>
            <a:off x="4485031" y="1639956"/>
            <a:ext cx="1801466" cy="249720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MetaData</a:t>
            </a:r>
            <a:endParaRPr lang="ko-KR" err="1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  <a:cs typeface="Arial"/>
            </a:endParaRP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Json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File</a:t>
            </a:r>
            <a:endParaRPr lang="ko-KR" altLang="en-US">
              <a:solidFill>
                <a:schemeClr val="tx1"/>
              </a:solidFill>
              <a:ea typeface="맑은 고딕"/>
              <a:cs typeface="Arial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  <a:cs typeface="Arial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  { File1, </a:t>
            </a:r>
            <a:r>
              <a:rPr 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},</a:t>
            </a: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 { </a:t>
            </a:r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File2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, </a:t>
            </a:r>
            <a:r>
              <a:rPr lang="en-US" alt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},</a:t>
            </a: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 { </a:t>
            </a:r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File3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, </a:t>
            </a:r>
            <a:r>
              <a:rPr lang="en-US" alt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},</a:t>
            </a:r>
          </a:p>
          <a:p>
            <a:pPr algn="ctr"/>
            <a:endParaRPr lang="ko-KR">
              <a:solidFill>
                <a:schemeClr val="tx1"/>
              </a:solidFill>
              <a:ea typeface="맑은 고딕"/>
              <a:cs typeface="Arial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.</a:t>
            </a:r>
            <a:endParaRPr lang="ko-KR">
              <a:solidFill>
                <a:schemeClr val="tx1"/>
              </a:solidFill>
              <a:ea typeface="맑은 고딕"/>
              <a:cs typeface="Arial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.</a:t>
            </a:r>
            <a:endParaRPr lang="ko-KR">
              <a:solidFill>
                <a:schemeClr val="tx1"/>
              </a:solidFill>
              <a:ea typeface="맑은 고딕"/>
              <a:cs typeface="Arial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.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5E565F-C71D-6163-64B3-4AF7A6E491FC}"/>
              </a:ext>
            </a:extLst>
          </p:cNvPr>
          <p:cNvSpPr txBox="1"/>
          <p:nvPr/>
        </p:nvSpPr>
        <p:spPr>
          <a:xfrm>
            <a:off x="6398314" y="1832527"/>
            <a:ext cx="24785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Slave</a:t>
            </a:r>
            <a:r>
              <a:rPr lang="ko-KR" altLang="en-US"/>
              <a:t> 시작 시 메타데이터를 </a:t>
            </a:r>
            <a:r>
              <a:rPr lang="ko-KR" altLang="en-US" err="1"/>
              <a:t>Master로</a:t>
            </a:r>
            <a:r>
              <a:rPr lang="ko-KR" altLang="en-US"/>
              <a:t> </a:t>
            </a:r>
            <a:r>
              <a:rPr lang="ko-KR" altLang="en-US" err="1"/>
              <a:t>부터</a:t>
            </a:r>
            <a:r>
              <a:rPr lang="ko-KR" altLang="en-US"/>
              <a:t> 소켓을 통해 수령</a:t>
            </a:r>
          </a:p>
        </p:txBody>
      </p:sp>
    </p:spTree>
    <p:extLst>
      <p:ext uri="{BB962C8B-B14F-4D97-AF65-F5344CB8AC3E}">
        <p14:creationId xmlns:p14="http://schemas.microsoft.com/office/powerpoint/2010/main" val="367368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52F04-F564-725E-3918-7417785A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전달된 파일 처리</a:t>
            </a:r>
            <a:endParaRPr 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1C6D79-E850-2713-CFD5-1B07F7A34782}"/>
              </a:ext>
            </a:extLst>
          </p:cNvPr>
          <p:cNvSpPr/>
          <p:nvPr/>
        </p:nvSpPr>
        <p:spPr>
          <a:xfrm>
            <a:off x="1205120" y="1565413"/>
            <a:ext cx="1838738" cy="36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{ File1, </a:t>
            </a:r>
            <a:r>
              <a:rPr 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}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359DB0-7746-CF48-1E97-C54AB130A774}"/>
              </a:ext>
            </a:extLst>
          </p:cNvPr>
          <p:cNvSpPr/>
          <p:nvPr/>
        </p:nvSpPr>
        <p:spPr>
          <a:xfrm>
            <a:off x="1205119" y="2279788"/>
            <a:ext cx="1838738" cy="36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{ </a:t>
            </a:r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File2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, </a:t>
            </a:r>
            <a:r>
              <a:rPr lang="en-US" alt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C3BFD4-A925-2BE9-6B8A-14AFCF614922}"/>
              </a:ext>
            </a:extLst>
          </p:cNvPr>
          <p:cNvSpPr/>
          <p:nvPr/>
        </p:nvSpPr>
        <p:spPr>
          <a:xfrm>
            <a:off x="1217543" y="2994164"/>
            <a:ext cx="1838738" cy="36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{ </a:t>
            </a:r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File3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, </a:t>
            </a:r>
            <a:r>
              <a:rPr lang="en-US" alt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}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D7724B-8303-CF7C-C7DE-FB8C4642EFE2}"/>
              </a:ext>
            </a:extLst>
          </p:cNvPr>
          <p:cNvSpPr/>
          <p:nvPr/>
        </p:nvSpPr>
        <p:spPr>
          <a:xfrm>
            <a:off x="2049946" y="4186857"/>
            <a:ext cx="74543" cy="86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CF04A4-432D-4645-79CB-BAD114CA4AEC}"/>
              </a:ext>
            </a:extLst>
          </p:cNvPr>
          <p:cNvSpPr/>
          <p:nvPr/>
        </p:nvSpPr>
        <p:spPr>
          <a:xfrm>
            <a:off x="2049946" y="4404275"/>
            <a:ext cx="74543" cy="86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4E8B91-0608-7806-C247-29C3109A9415}"/>
              </a:ext>
            </a:extLst>
          </p:cNvPr>
          <p:cNvSpPr/>
          <p:nvPr/>
        </p:nvSpPr>
        <p:spPr>
          <a:xfrm>
            <a:off x="2049946" y="4621693"/>
            <a:ext cx="74543" cy="86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DB6E75-CD50-76EB-07D6-7DB390BCC4E9}"/>
              </a:ext>
            </a:extLst>
          </p:cNvPr>
          <p:cNvSpPr/>
          <p:nvPr/>
        </p:nvSpPr>
        <p:spPr>
          <a:xfrm>
            <a:off x="1217542" y="3696115"/>
            <a:ext cx="1838738" cy="36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{ </a:t>
            </a:r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File4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, </a:t>
            </a:r>
            <a:r>
              <a:rPr lang="en-US" alt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 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}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FE326D-95A4-EAD9-22A8-140CBC279047}"/>
              </a:ext>
            </a:extLst>
          </p:cNvPr>
          <p:cNvCxnSpPr/>
          <p:nvPr/>
        </p:nvCxnSpPr>
        <p:spPr>
          <a:xfrm flipH="1">
            <a:off x="2907194" y="1925709"/>
            <a:ext cx="6211" cy="3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153C00-2E1E-FAD5-0E70-EE361383DE9B}"/>
              </a:ext>
            </a:extLst>
          </p:cNvPr>
          <p:cNvCxnSpPr>
            <a:cxnSpLocks/>
          </p:cNvCxnSpPr>
          <p:nvPr/>
        </p:nvCxnSpPr>
        <p:spPr>
          <a:xfrm flipH="1">
            <a:off x="2907193" y="2640084"/>
            <a:ext cx="6211" cy="3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471E9-BCAD-F3F4-3879-B6E0273083F2}"/>
              </a:ext>
            </a:extLst>
          </p:cNvPr>
          <p:cNvCxnSpPr>
            <a:cxnSpLocks/>
          </p:cNvCxnSpPr>
          <p:nvPr/>
        </p:nvCxnSpPr>
        <p:spPr>
          <a:xfrm flipH="1">
            <a:off x="2907193" y="3342035"/>
            <a:ext cx="6211" cy="3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B39955-E0A2-1945-C871-D70CC5BE7EA8}"/>
              </a:ext>
            </a:extLst>
          </p:cNvPr>
          <p:cNvCxnSpPr>
            <a:cxnSpLocks/>
          </p:cNvCxnSpPr>
          <p:nvPr/>
        </p:nvCxnSpPr>
        <p:spPr>
          <a:xfrm flipH="1">
            <a:off x="2907193" y="4050198"/>
            <a:ext cx="6211" cy="354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63E220-F539-625A-F02F-35DDF1DB85D1}"/>
              </a:ext>
            </a:extLst>
          </p:cNvPr>
          <p:cNvSpPr txBox="1"/>
          <p:nvPr/>
        </p:nvSpPr>
        <p:spPr>
          <a:xfrm>
            <a:off x="3530429" y="1570715"/>
            <a:ext cx="461548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/>
              <a:t>1안 linked-list</a:t>
            </a:r>
            <a:r>
              <a:rPr lang="ko-KR" altLang="en-US" sz="1600"/>
              <a:t>, </a:t>
            </a:r>
            <a:r>
              <a:rPr lang="ko-KR" sz="1600"/>
              <a:t>바로 다음 파일의 </a:t>
            </a:r>
            <a:r>
              <a:rPr lang="ko-KR" altLang="en-US" sz="1600"/>
              <a:t>위치가</a:t>
            </a:r>
            <a:r>
              <a:rPr lang="ko-KR" sz="1600"/>
              <a:t> 어디인지를 알 수 </a:t>
            </a:r>
            <a:r>
              <a:rPr lang="ko-KR" altLang="en-US" sz="1600"/>
              <a:t>있습니다. 다음 파일 위치를 인지하여 해당 파일의 크기를 알 수 있습니다.</a:t>
            </a:r>
            <a:endParaRPr lang="ko-KR"/>
          </a:p>
          <a:p>
            <a:endParaRPr lang="ko-KR" altLang="en-US" sz="1600"/>
          </a:p>
          <a:p>
            <a:r>
              <a:rPr lang="ko-KR" altLang="en-US" sz="1600"/>
              <a:t>2안 파일명을 기반으로 </a:t>
            </a:r>
            <a:r>
              <a:rPr lang="ko-KR" altLang="en-US" sz="1600" err="1"/>
              <a:t>Hashmap</a:t>
            </a:r>
            <a:endParaRPr lang="ko-KR" altLang="en-US" sz="1600"/>
          </a:p>
          <a:p>
            <a:r>
              <a:rPr lang="ko-KR" altLang="en-US" sz="1600"/>
              <a:t>메모리를 더 많이 차지 하지만 검색하는데 시간이 </a:t>
            </a:r>
            <a:r>
              <a:rPr lang="ko-KR" altLang="en-US" sz="1600" err="1"/>
              <a:t>적게걸린다는</a:t>
            </a:r>
            <a:r>
              <a:rPr lang="ko-KR" altLang="en-US" sz="1600"/>
              <a:t> 장점이 있다.</a:t>
            </a:r>
          </a:p>
        </p:txBody>
      </p:sp>
    </p:spTree>
    <p:extLst>
      <p:ext uri="{BB962C8B-B14F-4D97-AF65-F5344CB8AC3E}">
        <p14:creationId xmlns:p14="http://schemas.microsoft.com/office/powerpoint/2010/main" val="79319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52F04-F564-725E-3918-7417785A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블록 매칭 알고리즘- </a:t>
            </a:r>
            <a:r>
              <a:rPr lang="ko-KR" altLang="en-US" err="1">
                <a:latin typeface="Malgun Gothic"/>
                <a:ea typeface="Malgun Gothic"/>
              </a:rPr>
              <a:t>Greedy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Algorithm</a:t>
            </a:r>
            <a:endParaRPr lang="ko-KR" altLang="en-US" err="1">
              <a:solidFill>
                <a:srgbClr val="191919"/>
              </a:solidFill>
              <a:latin typeface="Malgun Gothic"/>
              <a:ea typeface="Malgun Gothic"/>
              <a:cs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B9816F-F8D5-7CFB-DB91-843A753C94FE}"/>
              </a:ext>
            </a:extLst>
          </p:cNvPr>
          <p:cNvSpPr/>
          <p:nvPr/>
        </p:nvSpPr>
        <p:spPr>
          <a:xfrm>
            <a:off x="836839" y="1945821"/>
            <a:ext cx="537482" cy="27010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14850-E929-205D-F23A-4482D1AF7CDD}"/>
              </a:ext>
            </a:extLst>
          </p:cNvPr>
          <p:cNvSpPr/>
          <p:nvPr/>
        </p:nvSpPr>
        <p:spPr>
          <a:xfrm>
            <a:off x="898070" y="4218214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ko-KR" sz="1400" baseline="0">
                <a:solidFill>
                  <a:srgbClr val="191919"/>
                </a:solidFill>
                <a:ea typeface="Arial"/>
              </a:rPr>
              <a:t>file</a:t>
            </a:r>
            <a:r>
              <a:rPr lang="af-ZA" sz="1400">
                <a:latin typeface="Arial"/>
                <a:ea typeface="Arial"/>
                <a:cs typeface="Arial"/>
              </a:rPr>
              <a:t>​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F3C751-D205-7F66-7E40-ABF96D541564}"/>
              </a:ext>
            </a:extLst>
          </p:cNvPr>
          <p:cNvSpPr/>
          <p:nvPr/>
        </p:nvSpPr>
        <p:spPr>
          <a:xfrm>
            <a:off x="898069" y="3816803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ko-KR" sz="1400" baseline="0">
                <a:solidFill>
                  <a:srgbClr val="191919"/>
                </a:solidFill>
                <a:ea typeface="Arial"/>
              </a:rPr>
              <a:t>file</a:t>
            </a:r>
            <a:r>
              <a:rPr lang="af-ZA" sz="1400">
                <a:latin typeface="Arial"/>
                <a:ea typeface="Arial"/>
                <a:cs typeface="Arial"/>
              </a:rPr>
              <a:t>​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94FE18-8860-C531-D524-351DFF1B6BEB}"/>
              </a:ext>
            </a:extLst>
          </p:cNvPr>
          <p:cNvSpPr/>
          <p:nvPr/>
        </p:nvSpPr>
        <p:spPr>
          <a:xfrm>
            <a:off x="898069" y="3415393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ko-KR" sz="1400" baseline="0">
                <a:solidFill>
                  <a:srgbClr val="191919"/>
                </a:solidFill>
                <a:ea typeface="Arial"/>
              </a:rPr>
              <a:t>file</a:t>
            </a:r>
            <a:r>
              <a:rPr lang="af-ZA" sz="1400">
                <a:latin typeface="Arial"/>
                <a:ea typeface="Arial"/>
                <a:cs typeface="Arial"/>
              </a:rPr>
              <a:t>​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3823B-F6CA-7C7D-ED9F-6931A5542565}"/>
              </a:ext>
            </a:extLst>
          </p:cNvPr>
          <p:cNvSpPr/>
          <p:nvPr/>
        </p:nvSpPr>
        <p:spPr>
          <a:xfrm>
            <a:off x="898069" y="3000375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ko-KR" sz="1400" baseline="0">
                <a:solidFill>
                  <a:srgbClr val="191919"/>
                </a:solidFill>
                <a:ea typeface="Arial"/>
              </a:rPr>
              <a:t>file</a:t>
            </a:r>
            <a:r>
              <a:rPr lang="af-ZA" sz="1400">
                <a:latin typeface="Arial"/>
                <a:ea typeface="Arial"/>
                <a:cs typeface="Arial"/>
              </a:rPr>
              <a:t>​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9CB690-D77F-95DF-57DA-B233680F47B5}"/>
              </a:ext>
            </a:extLst>
          </p:cNvPr>
          <p:cNvSpPr/>
          <p:nvPr/>
        </p:nvSpPr>
        <p:spPr>
          <a:xfrm>
            <a:off x="898069" y="2571750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ko-KR" sz="1400" baseline="0">
                <a:solidFill>
                  <a:srgbClr val="191919"/>
                </a:solidFill>
                <a:ea typeface="Arial"/>
              </a:rPr>
              <a:t>file</a:t>
            </a:r>
            <a:r>
              <a:rPr lang="af-ZA" sz="1400">
                <a:latin typeface="Arial"/>
                <a:ea typeface="Arial"/>
                <a:cs typeface="Arial"/>
              </a:rPr>
              <a:t>​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1A39EF-AC17-2091-6DE2-189EEFF15AB6}"/>
              </a:ext>
            </a:extLst>
          </p:cNvPr>
          <p:cNvSpPr/>
          <p:nvPr/>
        </p:nvSpPr>
        <p:spPr>
          <a:xfrm>
            <a:off x="898069" y="2163535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err="1">
                <a:solidFill>
                  <a:schemeClr val="tx1"/>
                </a:solidFill>
                <a:cs typeface="Arial"/>
              </a:rPr>
              <a:t>file</a:t>
            </a:r>
            <a:endParaRPr lang="ko-KR" err="1">
              <a:solidFill>
                <a:srgbClr val="000000"/>
              </a:solidFill>
              <a:cs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A56DA2-F81C-48B4-6BBF-9320881DEB80}"/>
              </a:ext>
            </a:extLst>
          </p:cNvPr>
          <p:cNvSpPr/>
          <p:nvPr/>
        </p:nvSpPr>
        <p:spPr>
          <a:xfrm>
            <a:off x="1951576" y="1919654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file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08AB2E-215F-384E-D69F-A37906F92809}"/>
              </a:ext>
            </a:extLst>
          </p:cNvPr>
          <p:cNvCxnSpPr/>
          <p:nvPr/>
        </p:nvCxnSpPr>
        <p:spPr>
          <a:xfrm flipH="1">
            <a:off x="1138813" y="2072473"/>
            <a:ext cx="807008" cy="5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B69957-AB3A-8177-CC66-98E958001E26}"/>
              </a:ext>
            </a:extLst>
          </p:cNvPr>
          <p:cNvSpPr/>
          <p:nvPr/>
        </p:nvSpPr>
        <p:spPr>
          <a:xfrm>
            <a:off x="1738051" y="2405323"/>
            <a:ext cx="748392" cy="4490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E7C864-F4B4-AE0F-BCA0-E81403D04196}"/>
              </a:ext>
            </a:extLst>
          </p:cNvPr>
          <p:cNvSpPr/>
          <p:nvPr/>
        </p:nvSpPr>
        <p:spPr>
          <a:xfrm>
            <a:off x="2877910" y="1939018"/>
            <a:ext cx="537482" cy="27010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9C7D16-1A03-AB8C-0F4B-9AB3D5E54359}"/>
              </a:ext>
            </a:extLst>
          </p:cNvPr>
          <p:cNvSpPr/>
          <p:nvPr/>
        </p:nvSpPr>
        <p:spPr>
          <a:xfrm>
            <a:off x="2932337" y="4218214"/>
            <a:ext cx="428625" cy="353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ko-KR" sz="1400" baseline="0">
                <a:solidFill>
                  <a:srgbClr val="191919"/>
                </a:solidFill>
                <a:ea typeface="Arial"/>
              </a:rPr>
              <a:t>file</a:t>
            </a:r>
            <a:r>
              <a:rPr lang="af-ZA" sz="1400">
                <a:latin typeface="Arial"/>
                <a:ea typeface="Arial"/>
                <a:cs typeface="Arial"/>
              </a:rPr>
              <a:t>​</a:t>
            </a:r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F07A1F4-3001-2E52-0B7C-6049A1C0F09C}"/>
              </a:ext>
            </a:extLst>
          </p:cNvPr>
          <p:cNvSpPr/>
          <p:nvPr/>
        </p:nvSpPr>
        <p:spPr>
          <a:xfrm>
            <a:off x="3463017" y="2122711"/>
            <a:ext cx="748392" cy="4490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2C095-EB34-464C-D635-D8110B51C35A}"/>
              </a:ext>
            </a:extLst>
          </p:cNvPr>
          <p:cNvSpPr txBox="1"/>
          <p:nvPr/>
        </p:nvSpPr>
        <p:spPr>
          <a:xfrm>
            <a:off x="959303" y="1639660"/>
            <a:ext cx="4163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C6BA1-EDE3-88CE-7A97-2CA088851674}"/>
              </a:ext>
            </a:extLst>
          </p:cNvPr>
          <p:cNvSpPr txBox="1"/>
          <p:nvPr/>
        </p:nvSpPr>
        <p:spPr>
          <a:xfrm>
            <a:off x="2877910" y="1646464"/>
            <a:ext cx="5864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N+1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20BD9-CE2F-7746-D227-016BCAAFD181}"/>
              </a:ext>
            </a:extLst>
          </p:cNvPr>
          <p:cNvSpPr txBox="1"/>
          <p:nvPr/>
        </p:nvSpPr>
        <p:spPr>
          <a:xfrm>
            <a:off x="1371702" y="2852791"/>
            <a:ext cx="1502859" cy="960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큐에 공간이</a:t>
            </a:r>
            <a:endParaRPr lang="ko-KR"/>
          </a:p>
          <a:p>
            <a:r>
              <a:rPr lang="ko-KR" altLang="en-US"/>
              <a:t>부족한 경우</a:t>
            </a:r>
          </a:p>
          <a:p>
            <a:r>
              <a:rPr lang="ko-KR" altLang="en-US"/>
              <a:t>큐의 데이터를 블록으로 생성</a:t>
            </a:r>
          </a:p>
        </p:txBody>
      </p:sp>
      <p:sp>
        <p:nvSpPr>
          <p:cNvPr id="23" name="사각형: 잘린 한쪽 모서리 22">
            <a:extLst>
              <a:ext uri="{FF2B5EF4-FFF2-40B4-BE49-F238E27FC236}">
                <a16:creationId xmlns:a16="http://schemas.microsoft.com/office/drawing/2014/main" id="{40131FF8-393E-13A9-C0B3-D423AEDE5D32}"/>
              </a:ext>
            </a:extLst>
          </p:cNvPr>
          <p:cNvSpPr/>
          <p:nvPr/>
        </p:nvSpPr>
        <p:spPr>
          <a:xfrm>
            <a:off x="4270343" y="2027760"/>
            <a:ext cx="1855894" cy="898366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New </a:t>
            </a:r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block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 : </a:t>
            </a:r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N</a:t>
            </a:r>
            <a:endParaRPr lang="ko-KR" altLang="en-US">
              <a:solidFill>
                <a:schemeClr val="tx1"/>
              </a:solidFill>
              <a:ea typeface="맑은 고딕"/>
              <a:cs typeface="Arial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  { File1, </a:t>
            </a:r>
            <a:r>
              <a:rPr lang="ko-KR" altLang="en-US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 altLang="en-US">
                <a:solidFill>
                  <a:schemeClr val="tx1"/>
                </a:solidFill>
                <a:ea typeface="맑은 고딕"/>
                <a:cs typeface="Arial"/>
              </a:rPr>
              <a:t> },</a:t>
            </a: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 { </a:t>
            </a:r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File2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, </a:t>
            </a:r>
            <a:r>
              <a:rPr lang="en-US" alt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 },</a:t>
            </a:r>
          </a:p>
          <a:p>
            <a:pPr algn="ctr"/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 { </a:t>
            </a:r>
            <a:r>
              <a:rPr lang="en-US" altLang="ko-KR">
                <a:solidFill>
                  <a:schemeClr val="tx1"/>
                </a:solidFill>
                <a:ea typeface="맑은 고딕"/>
                <a:cs typeface="Arial"/>
              </a:rPr>
              <a:t>File3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, </a:t>
            </a:r>
            <a:r>
              <a:rPr lang="en-US" altLang="ko-KR" err="1">
                <a:solidFill>
                  <a:schemeClr val="tx1"/>
                </a:solidFill>
                <a:ea typeface="맑은 고딕"/>
                <a:cs typeface="Arial"/>
              </a:rPr>
              <a:t>loaction</a:t>
            </a:r>
            <a:r>
              <a:rPr lang="ko-KR">
                <a:solidFill>
                  <a:schemeClr val="tx1"/>
                </a:solidFill>
                <a:ea typeface="맑은 고딕"/>
                <a:cs typeface="Arial"/>
              </a:rPr>
              <a:t> },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1E9A7-20E2-C964-FFB2-49A130CF617D}"/>
              </a:ext>
            </a:extLst>
          </p:cNvPr>
          <p:cNvSpPr txBox="1"/>
          <p:nvPr/>
        </p:nvSpPr>
        <p:spPr>
          <a:xfrm>
            <a:off x="4218213" y="1664258"/>
            <a:ext cx="27295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막 생성된 블록 정보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96DC97D-0985-BC4C-9ED8-8C876F9F1D9B}"/>
              </a:ext>
            </a:extLst>
          </p:cNvPr>
          <p:cNvSpPr/>
          <p:nvPr/>
        </p:nvSpPr>
        <p:spPr>
          <a:xfrm rot="2700000">
            <a:off x="4864551" y="3082014"/>
            <a:ext cx="666749" cy="415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08B899-F1F0-B581-BA48-E3FD33FBBF13}"/>
              </a:ext>
            </a:extLst>
          </p:cNvPr>
          <p:cNvSpPr txBox="1"/>
          <p:nvPr/>
        </p:nvSpPr>
        <p:spPr>
          <a:xfrm>
            <a:off x="5273289" y="3611126"/>
            <a:ext cx="27295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슬레이브로</a:t>
            </a:r>
            <a:r>
              <a:rPr lang="ko-KR" altLang="en-US"/>
              <a:t> 브로드 캐스팅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3A511AE-9A0C-5E90-81B1-E67D0E5C5100}"/>
              </a:ext>
            </a:extLst>
          </p:cNvPr>
          <p:cNvSpPr/>
          <p:nvPr/>
        </p:nvSpPr>
        <p:spPr>
          <a:xfrm>
            <a:off x="6195957" y="2271865"/>
            <a:ext cx="666749" cy="415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85A8A3-0751-F761-A02A-12322A4C3D96}"/>
              </a:ext>
            </a:extLst>
          </p:cNvPr>
          <p:cNvSpPr txBox="1"/>
          <p:nvPr/>
        </p:nvSpPr>
        <p:spPr>
          <a:xfrm>
            <a:off x="6818224" y="2273440"/>
            <a:ext cx="19759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마스터의 로컬파일에 블록 데이터 추가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0F532-19AF-CA33-C5D0-576759283BC1}"/>
              </a:ext>
            </a:extLst>
          </p:cNvPr>
          <p:cNvSpPr txBox="1"/>
          <p:nvPr/>
        </p:nvSpPr>
        <p:spPr>
          <a:xfrm>
            <a:off x="3437895" y="4127674"/>
            <a:ext cx="15593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블록이 찰 때까지 큐에서 대기</a:t>
            </a:r>
          </a:p>
        </p:txBody>
      </p:sp>
    </p:spTree>
    <p:extLst>
      <p:ext uri="{BB962C8B-B14F-4D97-AF65-F5344CB8AC3E}">
        <p14:creationId xmlns:p14="http://schemas.microsoft.com/office/powerpoint/2010/main" val="369929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>
                <a:latin typeface="맑은 고딕"/>
                <a:ea typeface="맑은 고딕"/>
              </a:rPr>
              <a:t>테스트</a:t>
            </a:r>
            <a:r>
              <a:rPr lang="en">
                <a:latin typeface="맑은 고딕"/>
                <a:ea typeface="맑은 고딕"/>
              </a:rPr>
              <a:t> </a:t>
            </a:r>
            <a:r>
              <a:rPr lang="ko-KR" altLang="en">
                <a:latin typeface="맑은 고딕"/>
                <a:ea typeface="맑은 고딕"/>
              </a:rPr>
              <a:t>방법</a:t>
            </a:r>
            <a:endParaRPr lang="en">
              <a:latin typeface="맑은 고딕"/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E8083-F179-1DDF-F625-3598090832A8}"/>
              </a:ext>
            </a:extLst>
          </p:cNvPr>
          <p:cNvSpPr txBox="1"/>
          <p:nvPr/>
        </p:nvSpPr>
        <p:spPr>
          <a:xfrm>
            <a:off x="717232" y="1528762"/>
            <a:ext cx="770382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/>
              <a:t>알고리즘</a:t>
            </a:r>
            <a:endParaRPr lang="ko-KR" sz="2000" b="1"/>
          </a:p>
          <a:p>
            <a:r>
              <a:rPr lang="ko-KR" altLang="en-US"/>
              <a:t>  </a:t>
            </a:r>
            <a:r>
              <a:rPr lang="ko-KR" altLang="en-US" err="1"/>
              <a:t>워드카운터</a:t>
            </a:r>
            <a:endParaRPr lang="ko-KR" err="1"/>
          </a:p>
          <a:p>
            <a:endParaRPr lang="ko-KR" altLang="en-US"/>
          </a:p>
          <a:p>
            <a:r>
              <a:rPr lang="ko-KR" altLang="en-US" sz="2000" b="1"/>
              <a:t>테스트 데이터</a:t>
            </a:r>
          </a:p>
          <a:p>
            <a:r>
              <a:rPr lang="ko-KR" altLang="en-US"/>
              <a:t>  1MB 1M개 + </a:t>
            </a:r>
            <a:r>
              <a:rPr lang="ko-KR" altLang="en-US" err="1"/>
              <a:t>블럭사이즈의</a:t>
            </a:r>
            <a:r>
              <a:rPr lang="ko-KR" altLang="en-US"/>
              <a:t> 파일 2K개 구성</a:t>
            </a:r>
            <a:endParaRPr lang="ko-KR"/>
          </a:p>
          <a:p>
            <a:endParaRPr lang="ko-KR" altLang="en-US"/>
          </a:p>
          <a:p>
            <a:r>
              <a:rPr lang="ko-KR" altLang="en-US" sz="2000" b="1"/>
              <a:t>테스트 대상</a:t>
            </a:r>
          </a:p>
          <a:p>
            <a:r>
              <a:rPr lang="ko-KR" altLang="en-US"/>
              <a:t>  </a:t>
            </a:r>
            <a:r>
              <a:rPr lang="ko-KR" altLang="en-US" err="1"/>
              <a:t>마스터노드와</a:t>
            </a:r>
            <a:r>
              <a:rPr lang="ko-KR" altLang="en-US"/>
              <a:t> </a:t>
            </a:r>
            <a:r>
              <a:rPr lang="ko-KR" altLang="en-US" err="1"/>
              <a:t>슬레이브</a:t>
            </a:r>
            <a:r>
              <a:rPr lang="ko-KR" altLang="en-US"/>
              <a:t> 노드의 메모리 점유율과 총 소요시간</a:t>
            </a:r>
            <a:endParaRPr 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>
                <a:latin typeface="맑은 고딕"/>
                <a:ea typeface="맑은 고딕"/>
              </a:rPr>
              <a:t>스케줄</a:t>
            </a:r>
            <a:r>
              <a:rPr lang="en">
                <a:latin typeface="맑은 고딕"/>
                <a:ea typeface="맑은 고딕"/>
              </a:rPr>
              <a:t> </a:t>
            </a:r>
            <a:r>
              <a:rPr lang="ko-KR" altLang="en">
                <a:latin typeface="맑은 고딕"/>
                <a:ea typeface="맑은 고딕"/>
              </a:rPr>
              <a:t>업데이트</a:t>
            </a:r>
            <a:endParaRPr lang="en">
              <a:latin typeface="맑은 고딕"/>
              <a:ea typeface="맑은 고딕"/>
            </a:endParaRPr>
          </a:p>
        </p:txBody>
      </p:sp>
      <p:graphicFrame>
        <p:nvGraphicFramePr>
          <p:cNvPr id="3" name="Google Shape;789;p43">
            <a:extLst>
              <a:ext uri="{FF2B5EF4-FFF2-40B4-BE49-F238E27FC236}">
                <a16:creationId xmlns:a16="http://schemas.microsoft.com/office/drawing/2014/main" id="{84B936F7-9A1B-748D-658C-3023D7FCF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575929"/>
              </p:ext>
            </p:extLst>
          </p:nvPr>
        </p:nvGraphicFramePr>
        <p:xfrm>
          <a:off x="887041" y="1591313"/>
          <a:ext cx="7264685" cy="2915808"/>
        </p:xfrm>
        <a:graphic>
          <a:graphicData uri="http://schemas.openxmlformats.org/drawingml/2006/table">
            <a:tbl>
              <a:tblPr>
                <a:noFill/>
                <a:tableStyleId>{B6196F20-A0B1-4375-B074-14AFB62AA116}</a:tableStyleId>
              </a:tblPr>
              <a:tblGrid>
                <a:gridCol w="180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6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>
                        <a:solidFill>
                          <a:schemeClr val="dk1"/>
                        </a:solidFill>
                        <a:latin typeface="Malgun Gothic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5</a:t>
                      </a:r>
                      <a:r>
                        <a:rPr lang="ko-KR" altLang="en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주차</a:t>
                      </a:r>
                      <a:endParaRPr lang="en" sz="11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6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7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8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9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10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11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12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13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14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15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>
                          <a:solidFill>
                            <a:schemeClr val="dk1"/>
                          </a:solidFill>
                          <a:latin typeface="Malgun Gothic"/>
                        </a:rPr>
                        <a:t>16</a:t>
                      </a:r>
                      <a:r>
                        <a:rPr lang="ko-KR" altLang="en-US" sz="11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주차</a:t>
                      </a:r>
                      <a:endParaRPr lang="ko-KR" altLang="en-US" sz="1100">
                        <a:latin typeface="Malgun Gothic"/>
                        <a:ea typeface="Malgun Gothic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제안서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작성</a:t>
                      </a:r>
                      <a:endParaRPr lang="en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파일 형식 고안</a:t>
                      </a: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파일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브로드캐스팅</a:t>
                      </a:r>
                      <a:endParaRPr lang="en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블록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매칭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알고리즘</a:t>
                      </a:r>
                      <a:endParaRPr lang="en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구현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및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en" sz="900" err="1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디버깅</a:t>
                      </a:r>
                      <a:endParaRPr lang="en" sz="900" err="1">
                        <a:solidFill>
                          <a:schemeClr val="dk1"/>
                        </a:solidFill>
                        <a:latin typeface="Malgun Gothic"/>
                        <a:ea typeface="Anybody"/>
                        <a:cs typeface="Anybody"/>
                        <a:sym typeface="Anybod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성능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테스트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및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Malgun Gothic"/>
                          <a:ea typeface="Anybody"/>
                          <a:cs typeface="Anybody"/>
                        </a:rPr>
                        <a:t> </a:t>
                      </a:r>
                      <a:r>
                        <a:rPr lang="ko-KR" altLang="en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Anybody"/>
                        </a:rPr>
                        <a:t>튜닝</a:t>
                      </a:r>
                      <a:endParaRPr lang="en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Anybody"/>
                        <a:sym typeface="Anybod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8"/>
          <p:cNvSpPr txBox="1">
            <a:spLocks noGrp="1"/>
          </p:cNvSpPr>
          <p:nvPr>
            <p:ph type="body" idx="1"/>
          </p:nvPr>
        </p:nvSpPr>
        <p:spPr>
          <a:xfrm>
            <a:off x="720000" y="1405325"/>
            <a:ext cx="3589200" cy="21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" err="1">
                <a:latin typeface="맑은 고딕"/>
                <a:ea typeface="맑은 고딕"/>
              </a:rPr>
              <a:t>클라우데라</a:t>
            </a:r>
            <a:r>
              <a:rPr lang="ko-KR" altLang="en">
                <a:latin typeface="맑은 고딕"/>
                <a:ea typeface="맑은 고딕"/>
              </a:rPr>
              <a:t> </a:t>
            </a:r>
            <a:r>
              <a:rPr lang="ko-KR" altLang="en" err="1">
                <a:latin typeface="맑은 고딕"/>
                <a:ea typeface="맑은 고딕"/>
              </a:rPr>
              <a:t>하둡</a:t>
            </a:r>
            <a:r>
              <a:rPr lang="ko-KR" altLang="en">
                <a:latin typeface="맑은 고딕"/>
                <a:ea typeface="맑은 고딕"/>
              </a:rPr>
              <a:t> 세팅 가이드라인</a:t>
            </a:r>
          </a:p>
          <a:p>
            <a:pPr marL="0" indent="0">
              <a:buNone/>
            </a:pPr>
            <a:r>
              <a:rPr lang="ko-KR">
                <a:ea typeface="맑은 고딕"/>
                <a:hlinkClick r:id="rId3"/>
              </a:rPr>
              <a:t>https://docs.cloudera.com/HDPDocuments/HDP2/HDP-2.5.0/bk_command-line-installation/content/configuring-namenode-heap-size.html</a:t>
            </a:r>
            <a:endParaRPr lang="ko-KR">
              <a:ea typeface="맑은 고딕"/>
            </a:endParaRPr>
          </a:p>
          <a:p>
            <a:pPr marL="0" indent="0">
              <a:buNone/>
            </a:pPr>
            <a:r>
              <a:rPr lang="en-US" altLang="ko-KR">
                <a:ea typeface="맑은 고딕"/>
              </a:rPr>
              <a:t>(2021년 </a:t>
            </a:r>
            <a:r>
              <a:rPr lang="en-US" altLang="ko-KR" err="1">
                <a:ea typeface="맑은 고딕"/>
              </a:rPr>
              <a:t>자료</a:t>
            </a:r>
            <a:r>
              <a:rPr lang="en-US" altLang="ko-KR">
                <a:ea typeface="맑은 고딕"/>
              </a:rPr>
              <a:t>)</a:t>
            </a:r>
            <a:endParaRPr lang="ko-KR">
              <a:ea typeface="맑은 고딕"/>
            </a:endParaRPr>
          </a:p>
          <a:p>
            <a:pPr marL="0" indent="0">
              <a:buNone/>
            </a:pPr>
            <a:endParaRPr lang="ko-KR">
              <a:ea typeface="맑은 고딕"/>
            </a:endParaRPr>
          </a:p>
        </p:txBody>
      </p:sp>
      <p:sp>
        <p:nvSpPr>
          <p:cNvPr id="1235" name="Google Shape;1235;p48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>
                <a:latin typeface="맑은 고딕"/>
                <a:ea typeface="맑은 고딕"/>
              </a:rPr>
              <a:t>참고자료 리스트</a:t>
            </a:r>
            <a:endParaRPr>
              <a:latin typeface="맑은 고딕"/>
              <a:ea typeface="맑은 고딕"/>
            </a:endParaRPr>
          </a:p>
        </p:txBody>
      </p:sp>
      <p:sp>
        <p:nvSpPr>
          <p:cNvPr id="1236" name="Google Shape;1236;p48"/>
          <p:cNvSpPr/>
          <p:nvPr/>
        </p:nvSpPr>
        <p:spPr>
          <a:xfrm>
            <a:off x="5736026" y="357574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/>
              <a:ea typeface="맑은 고딕"/>
            </a:endParaRPr>
          </a:p>
        </p:txBody>
      </p:sp>
      <p:pic>
        <p:nvPicPr>
          <p:cNvPr id="2" name="그림 1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AB5FB07E-7E0C-793A-2D7E-1121DD07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48671"/>
            <a:ext cx="4206240" cy="35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>
            <a:spLocks noGrp="1"/>
          </p:cNvSpPr>
          <p:nvPr>
            <p:ph type="subTitle" idx="4"/>
          </p:nvPr>
        </p:nvSpPr>
        <p:spPr>
          <a:xfrm>
            <a:off x="4163566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err="1">
                <a:latin typeface="맑은 고딕"/>
                <a:ea typeface="맑은 고딕"/>
              </a:rPr>
              <a:t>문무현</a:t>
            </a:r>
            <a:endParaRPr lang="en" err="1">
              <a:latin typeface="맑은 고딕"/>
              <a:ea typeface="맑은 고딕"/>
            </a:endParaRPr>
          </a:p>
        </p:txBody>
      </p:sp>
      <p:sp>
        <p:nvSpPr>
          <p:cNvPr id="560" name="Google Shape;560;p31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>
                <a:latin typeface="맑은 고딕"/>
                <a:ea typeface="맑은 고딕"/>
              </a:rPr>
              <a:t>팀원 소개 및 상세 역할 분담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561" name="Google Shape;561;p31"/>
          <p:cNvSpPr txBox="1">
            <a:spLocks noGrp="1"/>
          </p:cNvSpPr>
          <p:nvPr>
            <p:ph type="subTitle" idx="1"/>
          </p:nvPr>
        </p:nvSpPr>
        <p:spPr>
          <a:xfrm>
            <a:off x="4163570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>
                <a:latin typeface="Malgun Gothic"/>
                <a:ea typeface="Malgun Gothic"/>
              </a:rPr>
              <a:t>컴퓨터공학부 </a:t>
            </a:r>
            <a:r>
              <a:rPr lang="en-US" altLang="ko-KR">
                <a:latin typeface="Malgun Gothic"/>
                <a:ea typeface="Malgun Gothic"/>
              </a:rPr>
              <a:t>201910162</a:t>
            </a:r>
            <a:endParaRPr lang="en">
              <a:latin typeface="Malgun Gothic"/>
              <a:ea typeface="Malgun Gothic"/>
            </a:endParaRPr>
          </a:p>
          <a:p>
            <a:pPr marL="0" indent="0"/>
            <a:r>
              <a:rPr lang="en-US" altLang="ko-KR">
                <a:latin typeface="Malgun Gothic"/>
                <a:ea typeface="Malgun Gothic"/>
              </a:rPr>
              <a:t>010-2355-8589</a:t>
            </a:r>
          </a:p>
          <a:p>
            <a:pPr marL="0" indent="0"/>
            <a:endParaRPr lang="ko-KR" altLang="en-US">
              <a:latin typeface="Malgun Gothic"/>
              <a:ea typeface="Malgun Gothic"/>
            </a:endParaRPr>
          </a:p>
          <a:p>
            <a:pPr marL="0" indent="0"/>
            <a:r>
              <a:rPr lang="ko-KR" altLang="en-US" sz="1400" b="1">
                <a:latin typeface="Malgun Gothic"/>
                <a:ea typeface="Malgun Gothic"/>
              </a:rPr>
              <a:t>역할 </a:t>
            </a:r>
            <a:r>
              <a:rPr lang="en-US" altLang="ko-KR" sz="1400" b="1">
                <a:latin typeface="Malgun Gothic"/>
                <a:ea typeface="Malgun Gothic"/>
              </a:rPr>
              <a:t>:</a:t>
            </a:r>
            <a:r>
              <a:rPr lang="ko-KR" altLang="en-US" sz="1400" b="1">
                <a:latin typeface="Malgun Gothic"/>
                <a:ea typeface="Malgun Gothic"/>
              </a:rPr>
              <a:t> 파일 </a:t>
            </a:r>
            <a:r>
              <a:rPr lang="ko-KR" altLang="en-US" sz="1400" b="1" err="1">
                <a:latin typeface="Malgun Gothic"/>
                <a:ea typeface="Malgun Gothic"/>
              </a:rPr>
              <a:t>브로드캐스팅</a:t>
            </a:r>
            <a:r>
              <a:rPr lang="ko-KR" altLang="en-US" sz="1400" b="1">
                <a:latin typeface="Malgun Gothic"/>
                <a:ea typeface="Malgun Gothic"/>
              </a:rPr>
              <a:t> 구현</a:t>
            </a:r>
            <a:endParaRPr lang="ko-KR" altLang="en-US" sz="1400" b="1"/>
          </a:p>
        </p:txBody>
      </p:sp>
      <p:sp>
        <p:nvSpPr>
          <p:cNvPr id="562" name="Google Shape;562;p31"/>
          <p:cNvSpPr txBox="1">
            <a:spLocks noGrp="1"/>
          </p:cNvSpPr>
          <p:nvPr>
            <p:ph type="subTitle" idx="2"/>
          </p:nvPr>
        </p:nvSpPr>
        <p:spPr>
          <a:xfrm>
            <a:off x="713225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">
                <a:latin typeface="맑은 고딕"/>
                <a:ea typeface="맑은 고딕"/>
              </a:rPr>
              <a:t>컴퓨터공학부 201911265</a:t>
            </a:r>
            <a:endParaRPr lang="en" altLang="ko-KR">
              <a:latin typeface="맑은 고딕"/>
              <a:ea typeface="맑은 고딕"/>
            </a:endParaRPr>
          </a:p>
          <a:p>
            <a:pPr marL="0" indent="0"/>
            <a:r>
              <a:rPr lang="ko-KR" altLang="en">
                <a:latin typeface="맑은 고딕"/>
                <a:ea typeface="맑은 고딕"/>
              </a:rPr>
              <a:t>010-5262-8403</a:t>
            </a:r>
          </a:p>
          <a:p>
            <a:pPr marL="0" indent="0"/>
            <a:endParaRPr lang="ko-KR" altLang="en">
              <a:latin typeface="맑은 고딕"/>
              <a:ea typeface="맑은 고딕"/>
            </a:endParaRPr>
          </a:p>
          <a:p>
            <a:pPr marL="0" indent="0"/>
            <a:r>
              <a:rPr lang="ko-KR" altLang="en" sz="1400" b="1">
                <a:latin typeface="맑은 고딕"/>
                <a:ea typeface="맑은 고딕"/>
              </a:rPr>
              <a:t>역할 : </a:t>
            </a:r>
            <a:r>
              <a:rPr lang="ko-KR" altLang="en" sz="1400" b="1" err="1">
                <a:latin typeface="맑은 고딕"/>
                <a:ea typeface="맑은 고딕"/>
              </a:rPr>
              <a:t>블록매칭</a:t>
            </a:r>
            <a:r>
              <a:rPr lang="ko-KR" altLang="en" sz="1400" b="1">
                <a:latin typeface="맑은 고딕"/>
                <a:ea typeface="맑은 고딕"/>
              </a:rPr>
              <a:t> 알고리즘 고안</a:t>
            </a:r>
          </a:p>
        </p:txBody>
      </p:sp>
      <p:sp>
        <p:nvSpPr>
          <p:cNvPr id="563" name="Google Shape;563;p31"/>
          <p:cNvSpPr txBox="1">
            <a:spLocks noGrp="1"/>
          </p:cNvSpPr>
          <p:nvPr>
            <p:ph type="subTitle" idx="3"/>
          </p:nvPr>
        </p:nvSpPr>
        <p:spPr>
          <a:xfrm>
            <a:off x="713225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err="1">
                <a:latin typeface="맑은 고딕"/>
                <a:ea typeface="맑은 고딕"/>
              </a:rPr>
              <a:t>이석진</a:t>
            </a:r>
            <a:endParaRPr lang="en" err="1">
              <a:latin typeface="맑은 고딕"/>
              <a:ea typeface="맑은 고딕"/>
            </a:endParaRPr>
          </a:p>
        </p:txBody>
      </p:sp>
      <p:sp>
        <p:nvSpPr>
          <p:cNvPr id="564" name="Google Shape;564;p31"/>
          <p:cNvSpPr/>
          <p:nvPr/>
        </p:nvSpPr>
        <p:spPr>
          <a:xfrm rot="6382974">
            <a:off x="6641863" y="1928707"/>
            <a:ext cx="3362108" cy="2114453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F19DF7A9-5F47-361D-C54B-7114A5E4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작품</a:t>
            </a:r>
            <a:r>
              <a:rPr lang="en" altLang="ko-KR">
                <a:latin typeface="Malgun Gothic"/>
              </a:rPr>
              <a:t> </a:t>
            </a:r>
            <a:r>
              <a:rPr lang="ko-KR">
                <a:latin typeface="Malgun Gothic"/>
                <a:ea typeface="Malgun Gothic"/>
              </a:rPr>
              <a:t>소개 </a:t>
            </a:r>
            <a:r>
              <a:rPr lang="en-US" altLang="ko-KR">
                <a:latin typeface="Malgun Gothic"/>
                <a:ea typeface="Malgun Gothic"/>
              </a:rPr>
              <a:t>- </a:t>
            </a:r>
            <a:r>
              <a:rPr lang="ko-KR" altLang="en-US" sz="2400">
                <a:latin typeface="Malgun Gothic"/>
                <a:ea typeface="Malgun Gothic"/>
              </a:rPr>
              <a:t>마스터의 </a:t>
            </a:r>
            <a:r>
              <a:rPr lang="ko-KR" altLang="en-US" sz="2400" err="1">
                <a:latin typeface="Malgun Gothic"/>
                <a:ea typeface="Malgun Gothic"/>
              </a:rPr>
              <a:t>네임노드</a:t>
            </a:r>
            <a:r>
              <a:rPr lang="ko-KR" altLang="en-US" sz="2400">
                <a:latin typeface="Malgun Gothic"/>
                <a:ea typeface="Malgun Gothic"/>
              </a:rPr>
              <a:t> 메모리 절감</a:t>
            </a:r>
            <a:endParaRPr lang="ko-KR"/>
          </a:p>
        </p:txBody>
      </p:sp>
      <p:pic>
        <p:nvPicPr>
          <p:cNvPr id="10" name="그림 9" descr="람다 아키텍처 - 해시넷">
            <a:extLst>
              <a:ext uri="{FF2B5EF4-FFF2-40B4-BE49-F238E27FC236}">
                <a16:creationId xmlns:a16="http://schemas.microsoft.com/office/drawing/2014/main" id="{A1454AAE-6780-FF46-5D2D-CDD3C8D7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" y="1342664"/>
            <a:ext cx="6130382" cy="3183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7EA00-0DBD-6C35-1335-277FBB1D0C02}"/>
              </a:ext>
            </a:extLst>
          </p:cNvPr>
          <p:cNvSpPr txBox="1"/>
          <p:nvPr/>
        </p:nvSpPr>
        <p:spPr>
          <a:xfrm>
            <a:off x="3532937" y="32512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err="1"/>
              <a:t>Small</a:t>
            </a:r>
            <a:r>
              <a:rPr lang="ko-KR" altLang="en-US" sz="1800" b="1"/>
              <a:t> </a:t>
            </a:r>
            <a:r>
              <a:rPr lang="ko-KR" altLang="en-US" sz="1800" b="1" err="1"/>
              <a:t>Files</a:t>
            </a:r>
            <a:r>
              <a:rPr lang="ko-KR" altLang="en-US" sz="1800" b="1"/>
              <a:t> </a:t>
            </a:r>
            <a:r>
              <a:rPr lang="ko-KR" altLang="en-US" sz="1800" b="1" err="1"/>
              <a:t>occur</a:t>
            </a:r>
            <a:endParaRPr lang="ko-KR" altLang="en-US" sz="16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1AD34-0588-60C3-3A1A-C03B3A101DE1}"/>
              </a:ext>
            </a:extLst>
          </p:cNvPr>
          <p:cNvSpPr txBox="1"/>
          <p:nvPr/>
        </p:nvSpPr>
        <p:spPr>
          <a:xfrm>
            <a:off x="6199381" y="3007344"/>
            <a:ext cx="13005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블록의 낭비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81C512-6EAF-7052-CD10-4F44691CD572}"/>
              </a:ext>
            </a:extLst>
          </p:cNvPr>
          <p:cNvCxnSpPr/>
          <p:nvPr/>
        </p:nvCxnSpPr>
        <p:spPr>
          <a:xfrm flipV="1">
            <a:off x="5613942" y="3195519"/>
            <a:ext cx="648164" cy="209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736A5F-E180-FC68-A00B-E9433EDA2884}"/>
              </a:ext>
            </a:extLst>
          </p:cNvPr>
          <p:cNvSpPr txBox="1"/>
          <p:nvPr/>
        </p:nvSpPr>
        <p:spPr>
          <a:xfrm>
            <a:off x="6593158" y="1690106"/>
            <a:ext cx="19480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/>
              <a:t>압축하여 블록 절약</a:t>
            </a:r>
          </a:p>
          <a:p>
            <a:r>
              <a:rPr lang="ko-KR" altLang="en-US" b="1"/>
              <a:t>마스터 노드 메모리 절약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E564D1-8BD4-FE41-EA24-9C6584A98311}"/>
              </a:ext>
            </a:extLst>
          </p:cNvPr>
          <p:cNvCxnSpPr>
            <a:cxnSpLocks/>
          </p:cNvCxnSpPr>
          <p:nvPr/>
        </p:nvCxnSpPr>
        <p:spPr>
          <a:xfrm flipV="1">
            <a:off x="7070569" y="2352208"/>
            <a:ext cx="404231" cy="634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1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7"/>
          <p:cNvSpPr txBox="1">
            <a:spLocks noGrp="1"/>
          </p:cNvSpPr>
          <p:nvPr>
            <p:ph type="body" idx="1"/>
          </p:nvPr>
        </p:nvSpPr>
        <p:spPr>
          <a:xfrm>
            <a:off x="720000" y="1405325"/>
            <a:ext cx="7704000" cy="3298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altLang="en-US" sz="1600" err="1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클라우데라에서는</a:t>
            </a:r>
            <a:r>
              <a:rPr lang="ko" altLang="en-US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 파일 </a:t>
            </a:r>
            <a:r>
              <a:rPr lang="en-US" altLang="ko" sz="1600">
                <a:solidFill>
                  <a:srgbClr val="000000"/>
                </a:solidFill>
                <a:latin typeface="Malgun Gothic"/>
                <a:ea typeface="맑은 고딕"/>
                <a:cs typeface="Arial"/>
              </a:rPr>
              <a:t>2M</a:t>
            </a:r>
            <a:r>
              <a:rPr lang="ko" altLang="en-US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개당 </a:t>
            </a:r>
            <a:r>
              <a:rPr lang="en-US" altLang="ko" sz="1600">
                <a:solidFill>
                  <a:srgbClr val="000000"/>
                </a:solidFill>
                <a:latin typeface="Malgun Gothic"/>
                <a:ea typeface="맑은 고딕"/>
                <a:cs typeface="Arial"/>
              </a:rPr>
              <a:t>1G</a:t>
            </a:r>
            <a:r>
              <a:rPr lang="ko" altLang="en-US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의 램을 요구합니다.</a:t>
            </a:r>
          </a:p>
          <a:p>
            <a:pPr>
              <a:buNone/>
            </a:pP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프로젝트의 목표는 </a:t>
            </a:r>
            <a:r>
              <a:rPr lang="ko" sz="1600">
                <a:solidFill>
                  <a:srgbClr val="FF0000"/>
                </a:solidFill>
                <a:latin typeface="Malgun Gothic"/>
                <a:ea typeface="Malgun Gothic"/>
                <a:cs typeface="Arial"/>
              </a:rPr>
              <a:t>마스터 노드</a:t>
            </a: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의 메모리 사용량 절감입니다.</a:t>
            </a: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ko" altLang="en-US" sz="1600">
              <a:solidFill>
                <a:srgbClr val="000000"/>
              </a:solidFill>
              <a:latin typeface="Malgun Gothic"/>
              <a:ea typeface="Malgun Gothic"/>
              <a:cs typeface="Arial"/>
            </a:endParaRP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1. </a:t>
            </a:r>
            <a:r>
              <a:rPr lang="ko" sz="1600" err="1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블록매칭을</a:t>
            </a: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 통한 최적화</a:t>
            </a:r>
            <a:endParaRPr lang="en-US" altLang="ko" sz="1600">
              <a:solidFill>
                <a:srgbClr val="FFFFFF"/>
              </a:solidFill>
              <a:latin typeface="Malgun Gothic"/>
              <a:ea typeface="Malgun Gothic"/>
              <a:cs typeface="Arial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저용량 데이터를 압축하여 하나의 블록으로 만듭니다.</a:t>
            </a:r>
            <a:endParaRPr lang="en-US" altLang="ko" sz="1600">
              <a:solidFill>
                <a:srgbClr val="FFFFFF"/>
              </a:solidFill>
              <a:latin typeface="Malgun Gothic"/>
              <a:ea typeface="Malgun Gothic"/>
              <a:cs typeface="Arial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2. 메타데이터 분할 관리</a:t>
            </a:r>
            <a:endParaRPr lang="en-US" altLang="ko" sz="1600">
              <a:solidFill>
                <a:srgbClr val="FFFFFF"/>
              </a:solidFill>
              <a:latin typeface="Malgun Gothic"/>
              <a:ea typeface="Malgun Gothic"/>
              <a:cs typeface="Arial"/>
            </a:endParaRP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하나의 블록으로 합쳐진 파일들의 위치를</a:t>
            </a:r>
            <a:r>
              <a:rPr lang="ko" altLang="en-US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 </a:t>
            </a:r>
            <a:r>
              <a:rPr lang="ko" altLang="en-US" sz="1600" err="1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슬레이브에게</a:t>
            </a:r>
            <a:r>
              <a:rPr lang="ko" altLang="en-US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 </a:t>
            </a:r>
            <a:r>
              <a:rPr lang="ko" altLang="en-US" sz="1600" err="1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브로드캐스팅합니다</a:t>
            </a:r>
            <a:r>
              <a:rPr lang="ko" altLang="en-US" sz="1600">
                <a:solidFill>
                  <a:srgbClr val="000000"/>
                </a:solidFill>
                <a:latin typeface="Malgun Gothic"/>
                <a:ea typeface="Malgun Gothic"/>
                <a:cs typeface="Arial"/>
              </a:rPr>
              <a:t>.</a:t>
            </a:r>
            <a:endParaRPr lang="ko" sz="1600">
              <a:solidFill>
                <a:srgbClr val="000000"/>
              </a:solidFill>
              <a:latin typeface="Malgun Gothic"/>
              <a:ea typeface="Malgun Gothic"/>
              <a:cs typeface="Arial"/>
            </a:endParaRPr>
          </a:p>
          <a:p>
            <a:pPr marL="0" indent="0">
              <a:spcAft>
                <a:spcPts val="1000"/>
              </a:spcAft>
              <a:buNone/>
            </a:pPr>
            <a:endParaRPr lang="en" altLang="ko" sz="1600">
              <a:solidFill>
                <a:srgbClr val="191919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225" name="Google Shape;1225;p4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>
                <a:latin typeface="맑은 고딕"/>
                <a:ea typeface="맑은 고딕"/>
              </a:rPr>
              <a:t>핵심 문제 정의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>
                <a:latin typeface="맑은 고딕"/>
                <a:ea typeface="맑은 고딕"/>
              </a:rPr>
              <a:t>SW 설계-기능요구사항</a:t>
            </a:r>
          </a:p>
        </p:txBody>
      </p:sp>
      <p:pic>
        <p:nvPicPr>
          <p:cNvPr id="4" name="Google Shape;160;p18">
            <a:extLst>
              <a:ext uri="{FF2B5EF4-FFF2-40B4-BE49-F238E27FC236}">
                <a16:creationId xmlns:a16="http://schemas.microsoft.com/office/drawing/2014/main" id="{D236CD45-299D-77E0-3234-1CC45A51AA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562" y="1677355"/>
            <a:ext cx="1989278" cy="105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p18">
            <a:extLst>
              <a:ext uri="{FF2B5EF4-FFF2-40B4-BE49-F238E27FC236}">
                <a16:creationId xmlns:a16="http://schemas.microsoft.com/office/drawing/2014/main" id="{89838D33-1F81-819F-45A5-6E936C6F13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511" y="1620952"/>
            <a:ext cx="2467451" cy="1046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162;p18">
            <a:extLst>
              <a:ext uri="{FF2B5EF4-FFF2-40B4-BE49-F238E27FC236}">
                <a16:creationId xmlns:a16="http://schemas.microsoft.com/office/drawing/2014/main" id="{92779DF8-ABF9-5323-768C-4F446303206F}"/>
              </a:ext>
            </a:extLst>
          </p:cNvPr>
          <p:cNvCxnSpPr/>
          <p:nvPr/>
        </p:nvCxnSpPr>
        <p:spPr>
          <a:xfrm>
            <a:off x="5130714" y="2173559"/>
            <a:ext cx="925200" cy="51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C96284-9F5B-539E-219A-8ABB389A60D9}"/>
              </a:ext>
            </a:extLst>
          </p:cNvPr>
          <p:cNvSpPr txBox="1"/>
          <p:nvPr/>
        </p:nvSpPr>
        <p:spPr>
          <a:xfrm>
            <a:off x="916429" y="193295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000" b="1">
                <a:solidFill>
                  <a:srgbClr val="191919"/>
                </a:solidFill>
                <a:ea typeface="맑은 고딕"/>
              </a:rPr>
              <a:t>블록 매칭</a:t>
            </a:r>
            <a:endParaRPr lang="ko-KR" altLang="en-US"/>
          </a:p>
        </p:txBody>
      </p:sp>
      <p:sp>
        <p:nvSpPr>
          <p:cNvPr id="7" name="Google Shape;1225;p47">
            <a:extLst>
              <a:ext uri="{FF2B5EF4-FFF2-40B4-BE49-F238E27FC236}">
                <a16:creationId xmlns:a16="http://schemas.microsoft.com/office/drawing/2014/main" id="{3220E686-27EE-7AEF-B483-A3D58BE23F46}"/>
              </a:ext>
            </a:extLst>
          </p:cNvPr>
          <p:cNvSpPr txBox="1">
            <a:spLocks/>
          </p:cNvSpPr>
          <p:nvPr/>
        </p:nvSpPr>
        <p:spPr>
          <a:xfrm>
            <a:off x="1478190" y="2971925"/>
            <a:ext cx="2571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ko-KR" altLang="en" sz="2400">
                <a:latin typeface="맑은 고딕"/>
                <a:ea typeface="맑은 고딕"/>
              </a:rPr>
              <a:t>메타 데이터 분할</a:t>
            </a:r>
          </a:p>
        </p:txBody>
      </p:sp>
      <p:pic>
        <p:nvPicPr>
          <p:cNvPr id="3" name="그림 2" descr="HDFS - Data Lake for Enterprises [Book]">
            <a:extLst>
              <a:ext uri="{FF2B5EF4-FFF2-40B4-BE49-F238E27FC236}">
                <a16:creationId xmlns:a16="http://schemas.microsoft.com/office/drawing/2014/main" id="{6F3B4791-030C-B318-F1CC-BBE68CE3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176" y="2667054"/>
            <a:ext cx="3446425" cy="2040171"/>
          </a:xfrm>
          <a:prstGeom prst="rect">
            <a:avLst/>
          </a:prstGeom>
        </p:spPr>
      </p:pic>
      <p:pic>
        <p:nvPicPr>
          <p:cNvPr id="9" name="그림 8" descr="파일 - 무료 사업개 아이콘">
            <a:extLst>
              <a:ext uri="{FF2B5EF4-FFF2-40B4-BE49-F238E27FC236}">
                <a16:creationId xmlns:a16="http://schemas.microsoft.com/office/drawing/2014/main" id="{F32B2139-C617-5EA9-7A5A-9ECC2F281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613" y="2863401"/>
            <a:ext cx="716223" cy="661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50C406-274F-F6FE-D9EA-DB0AEDB9D8EC}"/>
              </a:ext>
            </a:extLst>
          </p:cNvPr>
          <p:cNvSpPr txBox="1"/>
          <p:nvPr/>
        </p:nvSpPr>
        <p:spPr>
          <a:xfrm>
            <a:off x="6797937" y="3037685"/>
            <a:ext cx="121398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latin typeface="Malgun Gothic"/>
                <a:ea typeface="Malgun Gothic"/>
              </a:rPr>
              <a:t>위치에 대한</a:t>
            </a:r>
            <a:endParaRPr lang="ko-KR" sz="1050"/>
          </a:p>
          <a:p>
            <a:r>
              <a:rPr lang="ko-KR" altLang="en-US" sz="1000">
                <a:latin typeface="Malgun Gothic"/>
                <a:ea typeface="Malgun Gothic"/>
              </a:rPr>
              <a:t>메타 데이터 파일</a:t>
            </a:r>
            <a:endParaRPr lang="ko-KR" sz="1050"/>
          </a:p>
          <a:p>
            <a:r>
              <a:rPr lang="ko-KR" altLang="en-US" sz="1000" err="1">
                <a:latin typeface="Malgun Gothic"/>
                <a:ea typeface="Malgun Gothic"/>
              </a:rPr>
              <a:t>브로드캐스팅</a:t>
            </a:r>
            <a:endParaRPr lang="ko-KR" altLang="en-US" sz="10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245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52F04-F564-725E-3918-7417785A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비기능적 요구사항</a:t>
            </a:r>
            <a:endParaRPr 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5E565F-C71D-6163-64B3-4AF7A6E491FC}"/>
              </a:ext>
            </a:extLst>
          </p:cNvPr>
          <p:cNvSpPr txBox="1"/>
          <p:nvPr/>
        </p:nvSpPr>
        <p:spPr>
          <a:xfrm>
            <a:off x="720586" y="1534353"/>
            <a:ext cx="7510253" cy="2754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ko-KR" altLang="en-US"/>
              <a:t>하나의 파일의 이름과 위치를 표현하기 위해 약 40문자가 필요하다고 가정</a:t>
            </a:r>
          </a:p>
          <a:p>
            <a:pPr marL="285750" indent="-285750">
              <a:buChar char="•"/>
            </a:pPr>
            <a:r>
              <a:rPr lang="ko-KR">
                <a:solidFill>
                  <a:srgbClr val="191919"/>
                </a:solidFill>
              </a:rPr>
              <a:t>20bit로 </a:t>
            </a:r>
            <a:r>
              <a:rPr lang="ko-KR" err="1">
                <a:solidFill>
                  <a:srgbClr val="191919"/>
                </a:solidFill>
              </a:rPr>
              <a:t>블럭을</a:t>
            </a:r>
            <a:r>
              <a:rPr lang="ko-KR">
                <a:solidFill>
                  <a:srgbClr val="191919"/>
                </a:solidFill>
              </a:rPr>
              <a:t> 찾는 경우 1M개의 </a:t>
            </a:r>
            <a:r>
              <a:rPr lang="ko-KR" altLang="en-US">
                <a:solidFill>
                  <a:srgbClr val="191919"/>
                </a:solidFill>
              </a:rPr>
              <a:t>블록</a:t>
            </a:r>
            <a:r>
              <a:rPr lang="en-US">
                <a:solidFill>
                  <a:srgbClr val="191919"/>
                </a:solidFill>
              </a:rPr>
              <a:t> </a:t>
            </a:r>
            <a:r>
              <a:rPr lang="ko-KR" altLang="en-US">
                <a:solidFill>
                  <a:srgbClr val="191919"/>
                </a:solidFill>
              </a:rPr>
              <a:t>할당</a:t>
            </a:r>
            <a:r>
              <a:rPr lang="en-US">
                <a:solidFill>
                  <a:srgbClr val="191919"/>
                </a:solidFill>
              </a:rPr>
              <a:t> </a:t>
            </a:r>
            <a:r>
              <a:rPr lang="ko-KR" altLang="en-US">
                <a:solidFill>
                  <a:srgbClr val="191919"/>
                </a:solidFill>
              </a:rPr>
              <a:t>가능</a:t>
            </a:r>
            <a:endParaRPr lang="en-US" altLang="ko-KR"/>
          </a:p>
          <a:p>
            <a:pPr marL="285750" indent="-285750">
              <a:buChar char="•"/>
            </a:pPr>
            <a:endParaRPr lang="ko-KR" altLang="en-US"/>
          </a:p>
          <a:p>
            <a:pPr marL="285750" indent="-285750">
              <a:buChar char="•"/>
            </a:pPr>
            <a:endParaRPr lang="ko-KR" altLang="en-US"/>
          </a:p>
          <a:p>
            <a:pPr marL="285750" indent="-285750">
              <a:buChar char="•"/>
            </a:pPr>
            <a:r>
              <a:rPr lang="ko-KR"/>
              <a:t>1개의 항목 길이: 42바이트</a:t>
            </a:r>
          </a:p>
          <a:p>
            <a:pPr marL="285750" indent="-285750">
              <a:buChar char="•"/>
            </a:pPr>
            <a:r>
              <a:rPr lang="ko-KR"/>
              <a:t>항목 수: 1,000,000개</a:t>
            </a:r>
          </a:p>
          <a:p>
            <a:pPr marL="285750" indent="-285750">
              <a:buChar char="•"/>
            </a:pPr>
            <a:r>
              <a:rPr lang="ko-KR"/>
              <a:t>콤마 수: 999,999개</a:t>
            </a:r>
          </a:p>
          <a:p>
            <a:pPr marL="285750" indent="-285750">
              <a:buChar char="•"/>
            </a:pPr>
            <a:r>
              <a:rPr lang="ko-KR"/>
              <a:t>대괄호 수: 2개</a:t>
            </a:r>
          </a:p>
          <a:p>
            <a:pPr marL="285750" indent="-285750">
              <a:buChar char="•"/>
            </a:pPr>
            <a:endParaRPr lang="ko-KR" altLang="en-US"/>
          </a:p>
          <a:p>
            <a:r>
              <a:rPr lang="ko-KR" altLang="en-US"/>
              <a:t>메타데이터 파일</a:t>
            </a:r>
            <a:r>
              <a:rPr lang="ko-KR"/>
              <a:t> 크기 (바이트) = (42바이트 * 1,000,000) + 999,999바이트 + 2바이트 = 42,000,000바이트 + 999,999바이트 + 2바이트 = 42,999,999바이트</a:t>
            </a:r>
            <a:r>
              <a:rPr lang="ko-KR" altLang="en-US"/>
              <a:t> </a:t>
            </a:r>
            <a:r>
              <a:rPr lang="ko-KR"/>
              <a:t>≈ 41.03MB</a:t>
            </a:r>
          </a:p>
          <a:p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A7F6475-12DE-91B7-49EB-FEA40674E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67060"/>
              </p:ext>
            </p:extLst>
          </p:nvPr>
        </p:nvGraphicFramePr>
        <p:xfrm>
          <a:off x="1292910" y="4061984"/>
          <a:ext cx="5120640" cy="370840"/>
        </p:xfrm>
        <a:graphic>
          <a:graphicData uri="http://schemas.openxmlformats.org/drawingml/2006/table">
            <a:tbl>
              <a:tblPr firstRow="1" bandRow="1">
                <a:tableStyleId>{A400EE74-4A5B-4666-9C48-83F1A1898C4F}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1980345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09619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13265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930639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144719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145816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6468195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1834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12bit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20bit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4009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072A556-A39B-28BF-79B8-278688404C37}"/>
              </a:ext>
            </a:extLst>
          </p:cNvPr>
          <p:cNvSpPr txBox="1"/>
          <p:nvPr/>
        </p:nvSpPr>
        <p:spPr>
          <a:xfrm>
            <a:off x="1480111" y="4430337"/>
            <a:ext cx="18998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블록 내 위치지정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B035C9-01A2-F09A-819D-6FA41E325EB1}"/>
              </a:ext>
            </a:extLst>
          </p:cNvPr>
          <p:cNvSpPr txBox="1"/>
          <p:nvPr/>
        </p:nvSpPr>
        <p:spPr>
          <a:xfrm>
            <a:off x="3766110" y="4430336"/>
            <a:ext cx="24853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데이터가 저장된 블록 지정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7158C5-AB04-5C57-B238-CD2F80D38D00}"/>
              </a:ext>
            </a:extLst>
          </p:cNvPr>
          <p:cNvSpPr txBox="1"/>
          <p:nvPr/>
        </p:nvSpPr>
        <p:spPr>
          <a:xfrm>
            <a:off x="6414524" y="4081860"/>
            <a:ext cx="12447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4Byte=32bit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6592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370E01-F13C-7B50-3A34-3D8E0680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44874"/>
            <a:ext cx="7697788" cy="3352996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sz="2000" err="1">
                <a:latin typeface="Malgun Gothic"/>
                <a:ea typeface="Malgun Gothic"/>
              </a:rPr>
              <a:t>슬레이브의</a:t>
            </a:r>
            <a:r>
              <a:rPr lang="ko-KR" altLang="en-US" sz="2000">
                <a:latin typeface="Malgun Gothic"/>
                <a:ea typeface="Malgun Gothic"/>
              </a:rPr>
              <a:t> 메모리 또한 효율적으로 사용</a:t>
            </a:r>
            <a:endParaRPr lang="ko-KR"/>
          </a:p>
          <a:p>
            <a:pPr marL="285750" lvl="1" indent="-285750">
              <a:spcBef>
                <a:spcPts val="0"/>
              </a:spcBef>
              <a:buClr>
                <a:srgbClr val="191919"/>
              </a:buClr>
              <a:buFont typeface="Wingdings,Sans-Serif"/>
              <a:buChar char="§"/>
            </a:pP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데이터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(40</a:t>
            </a: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글자) + 포인터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(4</a:t>
            </a: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바이트) =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44</a:t>
            </a: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바이트</a:t>
            </a:r>
            <a:endParaRPr lang="ko-KR" altLang="en-US">
              <a:solidFill>
                <a:srgbClr val="191919"/>
              </a:solidFill>
              <a:ea typeface="Malgun Gothic"/>
              <a:cs typeface="Arial"/>
            </a:endParaRPr>
          </a:p>
          <a:p>
            <a:pPr marL="285750" lvl="1" indent="-285750">
              <a:spcBef>
                <a:spcPts val="0"/>
              </a:spcBef>
              <a:buClr>
                <a:srgbClr val="191919"/>
              </a:buClr>
              <a:buFont typeface="Wingdings,Sans-Serif"/>
              <a:buChar char="§"/>
            </a:pP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44</a:t>
            </a: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바이트 *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1,000,000</a:t>
            </a: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=</a:t>
            </a: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44,000,000</a:t>
            </a:r>
            <a:r>
              <a:rPr 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바이트 </a:t>
            </a:r>
            <a:r>
              <a:rPr lang="ko-KR" sz="14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 ≈ </a:t>
            </a:r>
            <a:r>
              <a:rPr lang="en-US" altLang="ko-KR" sz="14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44MB</a:t>
            </a:r>
            <a:endParaRPr lang="ko-KR" altLang="en-US" sz="2000">
              <a:latin typeface="Malgun Gothic"/>
              <a:ea typeface="Malgun Gothic"/>
            </a:endParaRPr>
          </a:p>
          <a:p>
            <a:pPr marL="285750" lvl="1" indent="-285750">
              <a:spcBef>
                <a:spcPts val="0"/>
              </a:spcBef>
              <a:buClr>
                <a:srgbClr val="191919"/>
              </a:buClr>
              <a:buFont typeface="Wingdings,Sans-Serif"/>
              <a:buChar char="§"/>
            </a:pPr>
            <a:endParaRPr lang="en-US" altLang="ko-KR" sz="1400">
              <a:solidFill>
                <a:srgbClr val="000000"/>
              </a:solidFill>
              <a:latin typeface="Arial"/>
              <a:ea typeface="Malgun Gothic"/>
              <a:cs typeface="Arial"/>
            </a:endParaRPr>
          </a:p>
          <a:p>
            <a:pPr marL="0" lvl="1" indent="0">
              <a:buClr>
                <a:srgbClr val="191919"/>
              </a:buClr>
              <a:buNone/>
            </a:pPr>
            <a:r>
              <a:rPr lang="en-US" altLang="ko-KR" sz="2000" err="1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작업시간에</a:t>
            </a:r>
            <a:r>
              <a:rPr lang="en-US" altLang="ko-KR" sz="20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영향을</a:t>
            </a:r>
            <a:r>
              <a:rPr lang="en-US" altLang="ko-KR" sz="20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주지</a:t>
            </a:r>
            <a:r>
              <a:rPr lang="en-US" altLang="ko-KR" sz="20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않을만큼의</a:t>
            </a:r>
            <a:r>
              <a:rPr lang="en-US" altLang="ko-KR" sz="20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 </a:t>
            </a:r>
            <a:r>
              <a:rPr lang="en-US" altLang="ko-KR" sz="2000" err="1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오버헤드</a:t>
            </a:r>
            <a:endParaRPr lang="en-US" altLang="ko-KR" sz="2000">
              <a:solidFill>
                <a:srgbClr val="000000"/>
              </a:solidFill>
              <a:latin typeface="Arial"/>
              <a:ea typeface="Malgun Gothic"/>
              <a:cs typeface="Arial"/>
            </a:endParaRPr>
          </a:p>
          <a:p>
            <a:pPr marL="285750" lvl="2" indent="-285750">
              <a:buClr>
                <a:srgbClr val="191919"/>
              </a:buClr>
              <a:buFont typeface="Wingdings,Sans-Serif"/>
              <a:buChar char="§"/>
            </a:pPr>
            <a:r>
              <a:rPr lang="ko-KR" altLang="en-US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자바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linked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list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 접근시간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100ns</a:t>
            </a:r>
            <a:endParaRPr lang="en-US" altLang="ko-KR" sz="1600">
              <a:latin typeface="Arial"/>
              <a:ea typeface="Malgun Gothic"/>
              <a:cs typeface="Arial"/>
            </a:endParaRPr>
          </a:p>
          <a:p>
            <a:pPr marL="285750" lvl="2" indent="-285750">
              <a:buClr>
                <a:srgbClr val="191919"/>
              </a:buClr>
              <a:buFont typeface="Wingdings,Sans-Serif"/>
              <a:buChar char="§"/>
            </a:pP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1M linked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 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list 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에서</a:t>
            </a:r>
            <a:r>
              <a:rPr lang="en-US" altLang="ko-KR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 Full search time : 100ns* 1,000,000 = 0.1</a:t>
            </a:r>
            <a:r>
              <a:rPr lang="ko-KR" altLang="en-US" sz="1600">
                <a:solidFill>
                  <a:srgbClr val="000000"/>
                </a:solidFill>
                <a:latin typeface="Arial"/>
                <a:ea typeface="Malgun Gothic"/>
                <a:cs typeface="Arial"/>
              </a:rPr>
              <a:t>초</a:t>
            </a:r>
          </a:p>
          <a:p>
            <a:pPr marL="285750" lvl="2" indent="-285750">
              <a:buClr>
                <a:srgbClr val="191919"/>
              </a:buClr>
              <a:buFont typeface="Wingdings,Sans-Serif"/>
              <a:buChar char="§"/>
            </a:pPr>
            <a:endParaRPr lang="ko-KR" altLang="en-US" sz="1600">
              <a:solidFill>
                <a:srgbClr val="000000"/>
              </a:solidFill>
              <a:latin typeface="Arial"/>
              <a:ea typeface="Malgun Gothic"/>
              <a:cs typeface="Arial"/>
            </a:endParaRPr>
          </a:p>
          <a:p>
            <a:pPr marL="0" lvl="2" indent="0">
              <a:buClr>
                <a:srgbClr val="191919"/>
              </a:buClr>
              <a:buNone/>
            </a:pPr>
            <a:r>
              <a:rPr lang="ko-KR" altLang="en-US" sz="2000">
                <a:latin typeface="Malgun Gothic"/>
                <a:ea typeface="Malgun Gothic"/>
              </a:rPr>
              <a:t>최대한 추가적인 설정 없이 사용할 수 있도록 함</a:t>
            </a:r>
            <a:endParaRPr lang="ko-KR">
              <a:ea typeface="Malgun Gothic"/>
            </a:endParaRPr>
          </a:p>
          <a:p>
            <a:pPr marL="0" lvl="2" indent="0"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 marL="0" lvl="2" indent="0">
              <a:buNone/>
            </a:pPr>
            <a:r>
              <a:rPr lang="ko-KR" altLang="en-US" sz="2000">
                <a:latin typeface="Malgun Gothic"/>
                <a:ea typeface="Malgun Gothic"/>
              </a:rPr>
              <a:t>자바 라이브러리의 형태로 제공</a:t>
            </a:r>
            <a:endParaRPr lang="ko-KR">
              <a:ea typeface="Malgun Gothic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D91DFE-41E8-5799-0B3E-D8C8D270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Malgun Gothic"/>
                <a:ea typeface="Malgun Gothic"/>
              </a:rPr>
              <a:t>비기능적 요구사항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8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맑은 고딕"/>
                <a:ea typeface="맑은 고딕"/>
              </a:rPr>
              <a:t>Sw </a:t>
            </a:r>
            <a:r>
              <a:rPr lang="ko-KR" altLang="en">
                <a:latin typeface="맑은 고딕"/>
                <a:ea typeface="맑은 고딕"/>
              </a:rPr>
              <a:t>설계</a:t>
            </a:r>
            <a:endParaRPr lang="en">
              <a:latin typeface="맑은 고딕"/>
              <a:ea typeface="맑은 고딕"/>
            </a:endParaRPr>
          </a:p>
        </p:txBody>
      </p:sp>
      <p:pic>
        <p:nvPicPr>
          <p:cNvPr id="2" name="그림 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94B3A55-E7AB-8207-C52F-066A8090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96" y="1432837"/>
            <a:ext cx="7274608" cy="3180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">
                <a:latin typeface="맑은 고딕"/>
                <a:ea typeface="맑은 고딕"/>
              </a:rPr>
              <a:t>최종 산출물 구성</a:t>
            </a: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203652-9653-1D2D-57D4-3AE27473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8" y="1333087"/>
            <a:ext cx="7115523" cy="3433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-commerce Pitch Deck by Slidesgo">
  <a:themeElements>
    <a:clrScheme name="Simple Light">
      <a:dk1>
        <a:srgbClr val="191919"/>
      </a:dk1>
      <a:lt1>
        <a:srgbClr val="F3F3F3"/>
      </a:lt1>
      <a:dk2>
        <a:srgbClr val="FFFFFF"/>
      </a:dk2>
      <a:lt2>
        <a:srgbClr val="2F2F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F11E4E7212D334EBB3EE4A166565F96" ma:contentTypeVersion="8" ma:contentTypeDescription="새 문서를 만듭니다." ma:contentTypeScope="" ma:versionID="a5dbf2a75c5f52902681cbf0b987899d">
  <xsd:schema xmlns:xsd="http://www.w3.org/2001/XMLSchema" xmlns:xs="http://www.w3.org/2001/XMLSchema" xmlns:p="http://schemas.microsoft.com/office/2006/metadata/properties" xmlns:ns2="c5555e0d-559c-417e-a53f-a8eafdbd70ff" targetNamespace="http://schemas.microsoft.com/office/2006/metadata/properties" ma:root="true" ma:fieldsID="46cdf64067d4e3c370a4a312926caf42" ns2:_="">
    <xsd:import namespace="c5555e0d-559c-417e-a53f-a8eafdbd7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55e0d-559c-417e-a53f-a8eafdbd70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BFAC9B-9209-4C58-AD38-64AB8BD147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80AC65-9932-4D91-B708-DE2A334142FF}"/>
</file>

<file path=customXml/itemProps3.xml><?xml version="1.0" encoding="utf-8"?>
<ds:datastoreItem xmlns:ds="http://schemas.openxmlformats.org/officeDocument/2006/customXml" ds:itemID="{BA982F7C-C12B-41FE-A223-DACB12CE77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E-commerce Pitch Deck by Slidesgo</vt:lpstr>
      <vt:lpstr>네임노드 최적화를 통한 마스터 메모리 절감 </vt:lpstr>
      <vt:lpstr>팀원 소개 및 상세 역할 분담</vt:lpstr>
      <vt:lpstr>작품 소개 - 마스터의 네임노드 메모리 절감</vt:lpstr>
      <vt:lpstr>핵심 문제 정의</vt:lpstr>
      <vt:lpstr>SW 설계-기능요구사항</vt:lpstr>
      <vt:lpstr>비기능적 요구사항</vt:lpstr>
      <vt:lpstr>비기능적 요구사항 </vt:lpstr>
      <vt:lpstr>Sw 설계</vt:lpstr>
      <vt:lpstr>최종 산출물 구성</vt:lpstr>
      <vt:lpstr>예상되는 문제들</vt:lpstr>
      <vt:lpstr>메타데이터 전달</vt:lpstr>
      <vt:lpstr>전달된 파일 처리</vt:lpstr>
      <vt:lpstr>블록 매칭 알고리즘- Greedy Algorithm</vt:lpstr>
      <vt:lpstr>테스트 방법</vt:lpstr>
      <vt:lpstr>스케줄 업데이트</vt:lpstr>
      <vt:lpstr>참고자료 리스트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네임노드 최적화를 통한 마스터 메모리 절감 </dc:title>
  <cp:revision>1</cp:revision>
  <dcterms:modified xsi:type="dcterms:W3CDTF">2024-05-24T11:45:05Z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0x0101009F11E4E7212D334EBB3EE4A166565F96</vt:lpwstr>
  </property>
</Properties>
</file>