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Nunito" panose="020B0600000101010101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56D678-A013-4567-8195-0AFE25397A44}">
  <a:tblStyle styleId="{7856D678-A013-4567-8195-0AFE25397A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90ac818d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90ac818d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90ac818de_6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90ac818de_6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17ba4ec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17ba4ec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90ac818d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90ac818de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0ac818d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0ac818d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0ac818de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90ac818de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6ff3ffea1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6ff3ffea1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ff3ffea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ff3ffea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ff3ffea1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ff3ffea1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90ac818d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90ac818d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90ac818de_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90ac818de_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15778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네임노드 최적화를 통한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마스터</a:t>
            </a:r>
            <a:r>
              <a:rPr lang="ko">
                <a:solidFill>
                  <a:srgbClr val="000000"/>
                </a:solidFill>
              </a:rPr>
              <a:t> 메모리 절감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15150" y="2964750"/>
            <a:ext cx="5678100" cy="14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6팀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이석진 201911265 컴퓨터공학부</a:t>
            </a:r>
            <a:endParaRPr sz="240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00000"/>
                </a:solidFill>
              </a:rPr>
              <a:t>문무현 201910162 컴퓨터공학부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628650" y="603825"/>
            <a:ext cx="75057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스케줄</a:t>
            </a:r>
            <a:endParaRPr sz="4800"/>
          </a:p>
        </p:txBody>
      </p:sp>
      <p:graphicFrame>
        <p:nvGraphicFramePr>
          <p:cNvPr id="193" name="Google Shape;193;p22"/>
          <p:cNvGraphicFramePr/>
          <p:nvPr/>
        </p:nvGraphicFramePr>
        <p:xfrm>
          <a:off x="8338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{7856D678-A013-4567-8195-0AFE25397A44}</a:tableStyleId>
              </a:tblPr>
              <a:tblGrid>
                <a:gridCol w="253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제안서 작성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5-6주차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중간고사 기간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7-8주차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파일 형식 고안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파일 브로드캐스팅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" name="Google Shape;194;p22"/>
          <p:cNvGraphicFramePr/>
          <p:nvPr/>
        </p:nvGraphicFramePr>
        <p:xfrm>
          <a:off x="45082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{7856D678-A013-4567-8195-0AFE25397A44}</a:tableStyleId>
              </a:tblPr>
              <a:tblGrid>
                <a:gridCol w="262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블록 매칭 알고리즘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11주차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구현 및 디버깅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12-13주차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성능테스트&amp;튜닝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14-15주차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보고서 작성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16주차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19150" y="1643600"/>
            <a:ext cx="7505700" cy="22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0"/>
              <a:t>Q&amp;A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팀원</a:t>
            </a:r>
            <a:endParaRPr sz="4800"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411075" y="189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{7856D678-A013-4567-8195-0AFE25397A44}</a:tableStyleId>
              </a:tblPr>
              <a:tblGrid>
                <a:gridCol w="115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3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이름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전화번호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이메일</a:t>
                      </a:r>
                      <a:endParaRPr sz="2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이석진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010-5262-8403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lori2mai11ya@gmail.com</a:t>
                      </a:r>
                      <a:endParaRPr sz="2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문무현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010-2355-8589</a:t>
                      </a:r>
                      <a:endParaRPr sz="25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/>
                        <a:t>fancy@konkuk.ac.kr</a:t>
                      </a:r>
                      <a:endParaRPr sz="25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작품 소개</a:t>
            </a:r>
            <a:endParaRPr sz="480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/>
              <a:t>아키텍처</a:t>
            </a:r>
            <a:endParaRPr sz="3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마스터 슬레이브</a:t>
            </a:r>
            <a:endParaRPr sz="250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164750" y="1990725"/>
            <a:ext cx="4160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/>
              <a:t>사용언어 및 모듈/SW</a:t>
            </a:r>
            <a:endParaRPr sz="3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400"/>
              <a:t>자바, 하둡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핵심 문제 정의</a:t>
            </a:r>
            <a:endParaRPr sz="4500"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868700"/>
            <a:ext cx="7505700" cy="26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파일의 메타데이터는 네임노드에 저장됩니다.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네임노드는 속도를 위해 메모리를 사용합니다.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2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프로젝트의 목표는 </a:t>
            </a:r>
            <a:r>
              <a:rPr lang="ko" sz="2029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마스터 노드</a:t>
            </a:r>
            <a:r>
              <a:rPr lang="ko" sz="2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 메모리 사용량 절감입니다.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마스터는 메모리 사이즈에 영향을 받게됩니다. 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클라우데라에서는 파일 2M개당 1G의 램을 요구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/>
              <a:t>해결 방안</a:t>
            </a:r>
            <a:endParaRPr sz="450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블록매칭을 통한 최적화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저용량 데이터를 압축하여 하나의 블록으로 만듭니다.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메타데이터 분할 관리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블록에 대한 인덱싱을 슬레이브가 각각 보관합니다.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블록매칭(Packing Algorithm)</a:t>
            </a:r>
            <a:endParaRPr sz="4000"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25" y="1800200"/>
            <a:ext cx="360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3550" y="1800200"/>
            <a:ext cx="2880000" cy="28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8"/>
          <p:cNvCxnSpPr/>
          <p:nvPr/>
        </p:nvCxnSpPr>
        <p:spPr>
          <a:xfrm>
            <a:off x="4436250" y="3020075"/>
            <a:ext cx="9252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메타데이터 분할</a:t>
            </a:r>
            <a:endParaRPr sz="4000"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75" y="1726325"/>
            <a:ext cx="3690529" cy="3038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9"/>
          <p:cNvCxnSpPr/>
          <p:nvPr/>
        </p:nvCxnSpPr>
        <p:spPr>
          <a:xfrm flipH="1">
            <a:off x="2927900" y="2527325"/>
            <a:ext cx="1659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19"/>
          <p:cNvCxnSpPr/>
          <p:nvPr/>
        </p:nvCxnSpPr>
        <p:spPr>
          <a:xfrm>
            <a:off x="3601625" y="2562525"/>
            <a:ext cx="10200" cy="2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19"/>
          <p:cNvCxnSpPr/>
          <p:nvPr/>
        </p:nvCxnSpPr>
        <p:spPr>
          <a:xfrm>
            <a:off x="4164750" y="2572600"/>
            <a:ext cx="2664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939025" y="3623400"/>
            <a:ext cx="130800" cy="2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9"/>
          <p:cNvCxnSpPr/>
          <p:nvPr/>
        </p:nvCxnSpPr>
        <p:spPr>
          <a:xfrm flipH="1">
            <a:off x="4556800" y="3658600"/>
            <a:ext cx="70500" cy="2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" name="Google Shape;174;p19"/>
          <p:cNvCxnSpPr/>
          <p:nvPr/>
        </p:nvCxnSpPr>
        <p:spPr>
          <a:xfrm flipH="1">
            <a:off x="3958725" y="3658600"/>
            <a:ext cx="492600" cy="29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19"/>
          <p:cNvCxnSpPr/>
          <p:nvPr/>
        </p:nvCxnSpPr>
        <p:spPr>
          <a:xfrm flipH="1">
            <a:off x="2716625" y="3628450"/>
            <a:ext cx="1533600" cy="2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성공조건</a:t>
            </a:r>
            <a:endParaRPr sz="4800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100"/>
              <a:t>마스터 노드의 메모리 사용량 10프로 절감</a:t>
            </a:r>
            <a:endParaRPr sz="3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SzPts val="1900"/>
              <a:buChar char="+"/>
            </a:pPr>
            <a:r>
              <a:rPr lang="ko" sz="1900"/>
              <a:t>기존과 비교했을시에 속도가 어떻게 변화되는지 같이 비교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역할</a:t>
            </a:r>
            <a:endParaRPr sz="4800"/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/>
              <a:t>이석진 : 블록매칭 알고리즘 고안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2500"/>
              <a:t>문무현 : 파일 브로드캐스팅 구현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11E4E7212D334EBB3EE4A166565F96" ma:contentTypeVersion="8" ma:contentTypeDescription="새 문서를 만듭니다." ma:contentTypeScope="" ma:versionID="a5dbf2a75c5f52902681cbf0b987899d">
  <xsd:schema xmlns:xsd="http://www.w3.org/2001/XMLSchema" xmlns:xs="http://www.w3.org/2001/XMLSchema" xmlns:p="http://schemas.microsoft.com/office/2006/metadata/properties" xmlns:ns2="c5555e0d-559c-417e-a53f-a8eafdbd70ff" targetNamespace="http://schemas.microsoft.com/office/2006/metadata/properties" ma:root="true" ma:fieldsID="46cdf64067d4e3c370a4a312926caf42" ns2:_="">
    <xsd:import namespace="c5555e0d-559c-417e-a53f-a8eafdbd7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555e0d-559c-417e-a53f-a8eafdbd70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494D4E-8241-49CA-8161-074994F7C857}"/>
</file>

<file path=customXml/itemProps2.xml><?xml version="1.0" encoding="utf-8"?>
<ds:datastoreItem xmlns:ds="http://schemas.openxmlformats.org/officeDocument/2006/customXml" ds:itemID="{EB22D287-5097-42D1-97FF-854070846EEC}"/>
</file>

<file path=customXml/itemProps3.xml><?xml version="1.0" encoding="utf-8"?>
<ds:datastoreItem xmlns:ds="http://schemas.openxmlformats.org/officeDocument/2006/customXml" ds:itemID="{C75D2B7B-48A3-4771-805E-85C1EE3BEC8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화면 슬라이드 쇼(16:9)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Nunito</vt:lpstr>
      <vt:lpstr>Arial</vt:lpstr>
      <vt:lpstr>Calibri</vt:lpstr>
      <vt:lpstr>Shift</vt:lpstr>
      <vt:lpstr>네임노드 최적화를 통한 마스터 메모리 절감</vt:lpstr>
      <vt:lpstr>팀원</vt:lpstr>
      <vt:lpstr>작품 소개</vt:lpstr>
      <vt:lpstr>핵심 문제 정의</vt:lpstr>
      <vt:lpstr>해결 방안</vt:lpstr>
      <vt:lpstr>블록매칭(Packing Algorithm)</vt:lpstr>
      <vt:lpstr>메타데이터 분할</vt:lpstr>
      <vt:lpstr>성공조건</vt:lpstr>
      <vt:lpstr>역할</vt:lpstr>
      <vt:lpstr>스케줄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네임노드 최적화를 통한 마스터 메모리 절감</dc:title>
  <cp:lastModifiedBy>user</cp:lastModifiedBy>
  <cp:revision>1</cp:revision>
  <dcterms:modified xsi:type="dcterms:W3CDTF">2024-05-02T02:57:59Z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0x0101009F11E4E7212D334EBB3EE4A166565F96</vt:lpwstr>
  </property>
</Properties>
</file>