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693" r:id="rId2"/>
    <p:sldId id="694" r:id="rId3"/>
  </p:sldIdLst>
  <p:sldSz cx="12192000" cy="6858000"/>
  <p:notesSz cx="6858000" cy="9144000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83705-0F20-D843-943E-0E155C6F41AB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0DBD-29A1-1247-ACB7-298899008CE9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63696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7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6122-41EC-3941-B83D-E0ACE4ED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1D13-8784-4445-9DC6-C7451BFFF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7BFB-DF35-E943-AE66-CA7FB203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C82E-7249-E445-B963-2D9F1A04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3FC9-D09F-6D46-85D1-FF59B681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1279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256B-2A5C-EF45-B3F3-353CA113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76B9-EA72-4847-BBBC-03DD7167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47C1-75D1-2444-AB26-5AD2668F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E287-0901-E943-AB59-B23EDDEF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2C0-DD9A-0942-B50E-FE4D9FF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81736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8D5F2-FF2B-264E-AC2A-A39749C87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A3671-3543-7B46-AACB-305125AE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4C54-853C-A747-A6FC-C9C9A168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7075-30EA-5443-B958-92020C27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B00E-FB4B-0E4E-B4E5-F7A4CEAE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15729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937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FDF-01A1-2248-826D-3A7C789D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BDF6-825D-9A4C-AC0F-DC12D4A2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6A77-20A4-D546-8042-FD31B41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A97F-1C0F-494A-AF1C-D3468EC4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0B8E-CF86-B348-B4E6-8139D2CA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0014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4DD5-37D6-AF44-9719-A7E064CD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2E56-F414-4641-A3F0-8C8A19586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6A46-73B6-2645-BB55-09D1FFE2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149A-E00D-174D-914B-7DC4A643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1CC6-3984-C847-9BA8-DAB5C59B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3206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E684-2FBA-554C-844F-1F0E18D0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BB4A-ECB2-E847-AC53-1B684C09E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DE2D6-D4F2-8B4F-899B-9E68EA319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4FCF0-A5B6-C745-B76D-059D75D9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B1E11-5936-6641-AE6C-F69D0D8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C76B-2F20-1945-AEA2-0853EF9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33893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9AC9-5491-C546-B79C-556EECF1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E7CB-7B20-6042-8BE4-EA3E146F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E7E88-ED12-784D-A52C-2B8B242D1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E9E7A-893B-B842-883E-F2686FD82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27698-2C40-F64F-B48E-D4187C9A3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C9656-837B-0B43-9793-E034823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1B514-7696-CF43-834F-8AD24E71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2EB51-91D8-E44B-B041-D88EED10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81506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3F08-9BC7-2149-BAA8-14146F96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A5A71-C795-1749-9451-7B39883D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12A23-C45A-3147-817F-9CBC2539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EA99E-AAF4-2946-9E97-A789CE09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948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FC9F5-0B19-4844-BF49-3854B20A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7910D-7280-0147-BC9D-57E28D94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5EB8A-A573-0E4A-AB1D-F77748C3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8420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43BA-6B14-9F4E-9E10-F2841AED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D6E1-D7BC-F749-B6E8-4957017B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2DF96-8F6F-8949-9170-15A66BE81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8FFF-270F-6B4D-BF66-E1404A9E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E6047-1323-8749-9666-E2D8F5D5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C28E3-A1D2-E040-AD08-7AAFDD64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56584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0FFA-1A70-FA44-AFD3-1C69F0E4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1158-3FF5-8943-8D70-804B4ADD0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AC8DD-6F16-9C4E-950B-55346B6D9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6F53C-AA1F-6E46-BC10-F23A104D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979D-67AD-EB4E-8137-A16968D9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FD78-4954-744B-8EB1-24632642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69706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CC553-8223-4945-B551-C8BEA4AC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55A7-39BA-AF4A-A8E0-573065A8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4345-FE15-DF48-9925-9E668D8D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68BF-4226-6D4C-AAF4-F221B8096FD7}" type="datetimeFigureOut">
              <a:rPr lang="en-MM" smtClean="0"/>
              <a:t>19/11/2022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C1B6-B929-A548-8B13-C4B16C36C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3372-3A5A-474E-8DA0-D159F172B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AB38-C063-174C-8FB4-143073C625C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52542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6A15C-19F5-A344-AD9F-F48B43024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MM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8785A2-D089-D94C-8F17-681E62C8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015" y="1585912"/>
            <a:ext cx="5166646" cy="4200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C9D15-783C-0D4A-9B69-D6FA2E6E5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MM" dirty="0"/>
              <a:t>Pizza Sales Database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A1DB5-FB66-E24B-9B93-242DEED3B021}"/>
              </a:ext>
            </a:extLst>
          </p:cNvPr>
          <p:cNvSpPr/>
          <p:nvPr/>
        </p:nvSpPr>
        <p:spPr>
          <a:xfrm>
            <a:off x="6143649" y="4308953"/>
            <a:ext cx="733139" cy="1678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MM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62C36B-5C78-534F-89DD-8015A8601AC8}"/>
              </a:ext>
            </a:extLst>
          </p:cNvPr>
          <p:cNvSpPr/>
          <p:nvPr/>
        </p:nvSpPr>
        <p:spPr>
          <a:xfrm>
            <a:off x="6876788" y="4308953"/>
            <a:ext cx="733139" cy="1678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MM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7981B-D70F-9A49-83E4-C1AD77189F02}"/>
              </a:ext>
            </a:extLst>
          </p:cNvPr>
          <p:cNvSpPr/>
          <p:nvPr/>
        </p:nvSpPr>
        <p:spPr>
          <a:xfrm>
            <a:off x="7941036" y="4308953"/>
            <a:ext cx="733139" cy="1678488"/>
          </a:xfrm>
          <a:prstGeom prst="rect">
            <a:avLst/>
          </a:prstGeom>
          <a:solidFill>
            <a:srgbClr val="D7F3F7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MM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5961C-479E-654F-9E63-3FB817FA2840}"/>
              </a:ext>
            </a:extLst>
          </p:cNvPr>
          <p:cNvSpPr/>
          <p:nvPr/>
        </p:nvSpPr>
        <p:spPr>
          <a:xfrm>
            <a:off x="8674175" y="4308953"/>
            <a:ext cx="733139" cy="1678488"/>
          </a:xfrm>
          <a:prstGeom prst="rect">
            <a:avLst/>
          </a:prstGeom>
          <a:solidFill>
            <a:srgbClr val="D7F3F7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MM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 Category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86A6A2-6F73-4245-89D2-593E5F0DB0E0}"/>
              </a:ext>
            </a:extLst>
          </p:cNvPr>
          <p:cNvSpPr/>
          <p:nvPr/>
        </p:nvSpPr>
        <p:spPr>
          <a:xfrm>
            <a:off x="9659189" y="4308953"/>
            <a:ext cx="733139" cy="1678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MM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B52FB1-F15D-AE4C-9AA2-4A14F743B3A3}"/>
              </a:ext>
            </a:extLst>
          </p:cNvPr>
          <p:cNvSpPr/>
          <p:nvPr/>
        </p:nvSpPr>
        <p:spPr>
          <a:xfrm>
            <a:off x="10392328" y="4308953"/>
            <a:ext cx="733139" cy="1678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MM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57B20-BAAC-BA42-A57C-BFCF75F6DCE4}"/>
              </a:ext>
            </a:extLst>
          </p:cNvPr>
          <p:cNvSpPr txBox="1"/>
          <p:nvPr/>
        </p:nvSpPr>
        <p:spPr>
          <a:xfrm>
            <a:off x="6143650" y="3581959"/>
            <a:ext cx="1466278" cy="72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Fact</a:t>
            </a:r>
          </a:p>
          <a:p>
            <a:pPr algn="ctr">
              <a:lnSpc>
                <a:spcPct val="120000"/>
              </a:lnSpc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Sales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B3B6CE-859B-394E-B552-395164DC3BF2}"/>
              </a:ext>
            </a:extLst>
          </p:cNvPr>
          <p:cNvSpPr txBox="1"/>
          <p:nvPr/>
        </p:nvSpPr>
        <p:spPr>
          <a:xfrm>
            <a:off x="7920207" y="3584903"/>
            <a:ext cx="1598485" cy="72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Dimension 1: 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FCBC67-ACAB-134E-A057-3897A9E24625}"/>
              </a:ext>
            </a:extLst>
          </p:cNvPr>
          <p:cNvSpPr txBox="1"/>
          <p:nvPr/>
        </p:nvSpPr>
        <p:spPr>
          <a:xfrm>
            <a:off x="9632781" y="3581959"/>
            <a:ext cx="1598485" cy="72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Dimention 2: Order</a:t>
            </a:r>
          </a:p>
        </p:txBody>
      </p:sp>
    </p:spTree>
    <p:extLst>
      <p:ext uri="{BB962C8B-B14F-4D97-AF65-F5344CB8AC3E}">
        <p14:creationId xmlns:p14="http://schemas.microsoft.com/office/powerpoint/2010/main" val="396786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44D86D-50B4-DD42-A8FD-DB1691719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30A66-3E39-8943-AE12-8D5487F29E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MM" dirty="0"/>
              <a:t>Analytic Plan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923E3-F5C8-DB42-8714-61960D2DB751}"/>
              </a:ext>
            </a:extLst>
          </p:cNvPr>
          <p:cNvSpPr txBox="1"/>
          <p:nvPr/>
        </p:nvSpPr>
        <p:spPr>
          <a:xfrm>
            <a:off x="1786759" y="1189973"/>
            <a:ext cx="9611926" cy="305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v"/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Annual Total Sales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v"/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Monthly Sales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v"/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Sales in time, day and month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v"/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Analysis the sales by pizza type.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v"/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Find out the best seller pizza type and size</a:t>
            </a:r>
          </a:p>
          <a:p>
            <a:pPr>
              <a:lnSpc>
                <a:spcPct val="120000"/>
              </a:lnSpc>
            </a:pPr>
            <a:endParaRPr lang="en-MM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en-MM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MM" dirty="0">
                <a:solidFill>
                  <a:srgbClr val="444444"/>
                </a:solidFill>
                <a:latin typeface="Trebuchet MS"/>
                <a:cs typeface="Trebuchet MS"/>
              </a:rPr>
              <a:t>To create Sales operation which can insert data.</a:t>
            </a:r>
          </a:p>
          <a:p>
            <a:pPr>
              <a:lnSpc>
                <a:spcPct val="120000"/>
              </a:lnSpc>
            </a:pPr>
            <a:endParaRPr lang="en-MM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6607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 Moon Ja</dc:creator>
  <cp:lastModifiedBy>Seng Moon Ja</cp:lastModifiedBy>
  <cp:revision>1</cp:revision>
  <dcterms:created xsi:type="dcterms:W3CDTF">2022-11-19T18:27:29Z</dcterms:created>
  <dcterms:modified xsi:type="dcterms:W3CDTF">2022-11-19T18:28:35Z</dcterms:modified>
</cp:coreProperties>
</file>