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6"/>
  </p:notesMasterIdLst>
  <p:handoutMasterIdLst>
    <p:handoutMasterId r:id="rId7"/>
  </p:handoutMasterIdLst>
  <p:sldIdLst>
    <p:sldId id="274" r:id="rId3"/>
    <p:sldId id="352" r:id="rId4"/>
    <p:sldId id="354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 autoAdjust="0"/>
    <p:restoredTop sz="94667" autoAdjust="0"/>
  </p:normalViewPr>
  <p:slideViewPr>
    <p:cSldViewPr>
      <p:cViewPr varScale="1">
        <p:scale>
          <a:sx n="75" d="100"/>
          <a:sy n="75" d="100"/>
        </p:scale>
        <p:origin x="120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7/26/2014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-77788" y="1676400"/>
            <a:ext cx="11428412" cy="1447624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JavaScript Teamwork </a:t>
            </a:r>
            <a:endParaRPr lang="en-US" sz="72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1781598" y="3505200"/>
            <a:ext cx="7863628" cy="12192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Super Nakov</a:t>
            </a:r>
            <a:endParaRPr lang="en-US" sz="72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1" y="314301"/>
            <a:ext cx="9616743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</a:t>
            </a:r>
            <a:r>
              <a:rPr lang="en-US" sz="8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MOON ORCHID</a:t>
            </a:r>
            <a:r>
              <a:rPr lang="en-US" sz="8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”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22812" y="2202427"/>
            <a:ext cx="7025942" cy="3664973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Iliya Boyanov</a:t>
            </a: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endParaRPr lang="en-US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Vladimir Ivanov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Valeri Manchev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Plamena Nikolova</a:t>
            </a:r>
            <a:endParaRPr lang="en-US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75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43000"/>
            <a:ext cx="9447213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LIVE </a:t>
            </a:r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DEMO</a:t>
            </a:r>
          </a:p>
          <a:p>
            <a:pPr marL="0" indent="0" algn="ctr">
              <a:buNone/>
            </a:pPr>
            <a:endParaRPr 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827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</Words>
  <Application>Microsoft Office PowerPoint</Application>
  <PresentationFormat>Custom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Wingdings</vt:lpstr>
      <vt:lpstr>SoftUni 16x9</vt:lpstr>
      <vt:lpstr>JavaScript Teamwork </vt:lpstr>
      <vt:lpstr>                                       TEAM“MOON ORCHID”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2014-01-02T17:00:34Z</dcterms:created>
  <dcterms:modified xsi:type="dcterms:W3CDTF">2014-07-26T17:27:34Z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