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8" r:id="rId1"/>
    <p:sldMasterId id="2147490341" r:id="rId2"/>
  </p:sldMasterIdLst>
  <p:notesMasterIdLst>
    <p:notesMasterId r:id="rId5"/>
  </p:notesMasterIdLst>
  <p:handoutMasterIdLst>
    <p:handoutMasterId r:id="rId6"/>
  </p:handoutMasterIdLst>
  <p:sldIdLst>
    <p:sldId id="1964" r:id="rId3"/>
    <p:sldId id="1965" r:id="rId4"/>
  </p:sldIdLst>
  <p:sldSz cx="9906000" cy="6858000" type="A4"/>
  <p:notesSz cx="6797675" cy="9926638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3659" userDrawn="1">
          <p15:clr>
            <a:srgbClr val="A4A3A4"/>
          </p15:clr>
        </p15:guide>
        <p15:guide id="10" pos="168" userDrawn="1">
          <p15:clr>
            <a:srgbClr val="A4A3A4"/>
          </p15:clr>
        </p15:guide>
        <p15:guide id="14" pos="4793" userDrawn="1">
          <p15:clr>
            <a:srgbClr val="A4A3A4"/>
          </p15:clr>
        </p15:guide>
        <p15:guide id="17" orient="horz" pos="2330" userDrawn="1">
          <p15:clr>
            <a:srgbClr val="A4A3A4"/>
          </p15:clr>
        </p15:guide>
        <p15:guide id="23" pos="3120" userDrawn="1">
          <p15:clr>
            <a:srgbClr val="A4A3A4"/>
          </p15:clr>
        </p15:guide>
        <p15:guide id="25" orient="horz" pos="2103" userDrawn="1">
          <p15:clr>
            <a:srgbClr val="A4A3A4"/>
          </p15:clr>
        </p15:guide>
        <p15:guide id="26" pos="3489" userDrawn="1">
          <p15:clr>
            <a:srgbClr val="A4A3A4"/>
          </p15:clr>
        </p15:guide>
        <p15:guide id="27" orient="horz" pos="2925" userDrawn="1">
          <p15:clr>
            <a:srgbClr val="A4A3A4"/>
          </p15:clr>
        </p15:guide>
        <p15:guide id="28" orient="horz" pos="998" userDrawn="1">
          <p15:clr>
            <a:srgbClr val="A4A3A4"/>
          </p15:clr>
        </p15:guide>
        <p15:guide id="29" pos="3200" userDrawn="1">
          <p15:clr>
            <a:srgbClr val="A4A3A4"/>
          </p15:clr>
        </p15:guide>
        <p15:guide id="30" pos="3035" userDrawn="1">
          <p15:clr>
            <a:srgbClr val="A4A3A4"/>
          </p15:clr>
        </p15:guide>
        <p15:guide id="31" pos="589" userDrawn="1">
          <p15:clr>
            <a:srgbClr val="A4A3A4"/>
          </p15:clr>
        </p15:guide>
        <p15:guide id="32" orient="horz" pos="2302" userDrawn="1">
          <p15:clr>
            <a:srgbClr val="A4A3A4"/>
          </p15:clr>
        </p15:guide>
        <p15:guide id="33" pos="994" userDrawn="1">
          <p15:clr>
            <a:srgbClr val="A4A3A4"/>
          </p15:clr>
        </p15:guide>
        <p15:guide id="34" pos="483" userDrawn="1">
          <p15:clr>
            <a:srgbClr val="A4A3A4"/>
          </p15:clr>
        </p15:guide>
        <p15:guide id="35" orient="horz" pos="1253" userDrawn="1">
          <p15:clr>
            <a:srgbClr val="A4A3A4"/>
          </p15:clr>
        </p15:guide>
        <p15:guide id="37" pos="4765">
          <p15:clr>
            <a:srgbClr val="A4A3A4"/>
          </p15:clr>
        </p15:guide>
        <p15:guide id="38" pos="3660">
          <p15:clr>
            <a:srgbClr val="A4A3A4"/>
          </p15:clr>
        </p15:guide>
        <p15:guide id="39" pos="3036">
          <p15:clr>
            <a:srgbClr val="A4A3A4"/>
          </p15:clr>
        </p15:guide>
        <p15:guide id="40" pos="9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2" userDrawn="1">
          <p15:clr>
            <a:srgbClr val="A4A3A4"/>
          </p15:clr>
        </p15:guide>
        <p15:guide id="2" pos="2051" userDrawn="1">
          <p15:clr>
            <a:srgbClr val="A4A3A4"/>
          </p15:clr>
        </p15:guide>
        <p15:guide id="3" orient="horz" pos="3126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성진" initials="홍" lastIdx="1" clrIdx="0"/>
  <p:cmAuthor id="2" name="YOO-JI-HOON" initials="Y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6600"/>
    <a:srgbClr val="0066CC"/>
    <a:srgbClr val="0066FF"/>
    <a:srgbClr val="66FF99"/>
    <a:srgbClr val="008000"/>
    <a:srgbClr val="CC0000"/>
    <a:srgbClr val="99CC00"/>
    <a:srgbClr val="3366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8282" autoAdjust="0"/>
  </p:normalViewPr>
  <p:slideViewPr>
    <p:cSldViewPr>
      <p:cViewPr varScale="1">
        <p:scale>
          <a:sx n="110" d="100"/>
          <a:sy n="110" d="100"/>
        </p:scale>
        <p:origin x="1596" y="90"/>
      </p:cViewPr>
      <p:guideLst>
        <p:guide pos="3659"/>
        <p:guide pos="168"/>
        <p:guide pos="4793"/>
        <p:guide orient="horz" pos="2330"/>
        <p:guide pos="3120"/>
        <p:guide orient="horz" pos="2103"/>
        <p:guide pos="3489"/>
        <p:guide orient="horz" pos="2925"/>
        <p:guide orient="horz" pos="998"/>
        <p:guide pos="3200"/>
        <p:guide pos="3035"/>
        <p:guide pos="589"/>
        <p:guide orient="horz" pos="2302"/>
        <p:guide pos="994"/>
        <p:guide pos="483"/>
        <p:guide orient="horz" pos="1253"/>
        <p:guide pos="4765"/>
        <p:guide pos="3660"/>
        <p:guide pos="3036"/>
        <p:guide pos="9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5" d="100"/>
        <a:sy n="125" d="100"/>
      </p:scale>
      <p:origin x="0" y="13776"/>
    </p:cViewPr>
  </p:sorterViewPr>
  <p:notesViewPr>
    <p:cSldViewPr>
      <p:cViewPr varScale="1">
        <p:scale>
          <a:sx n="86" d="100"/>
          <a:sy n="86" d="100"/>
        </p:scale>
        <p:origin x="3888" y="58"/>
      </p:cViewPr>
      <p:guideLst>
        <p:guide orient="horz" pos="3032"/>
        <p:guide pos="2051"/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7034" cy="496253"/>
          </a:xfrm>
          <a:prstGeom prst="rect">
            <a:avLst/>
          </a:prstGeom>
        </p:spPr>
        <p:txBody>
          <a:bodyPr vert="horz" lIns="91331" tIns="45662" rIns="91331" bIns="45662" rtlCol="0"/>
          <a:lstStyle>
            <a:lvl1pPr algn="l">
              <a:defRPr sz="1200"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059" y="3"/>
            <a:ext cx="2947034" cy="496253"/>
          </a:xfrm>
          <a:prstGeom prst="rect">
            <a:avLst/>
          </a:prstGeom>
        </p:spPr>
        <p:txBody>
          <a:bodyPr vert="horz" lIns="91331" tIns="45662" rIns="91331" bIns="45662" rtlCol="0"/>
          <a:lstStyle>
            <a:lvl1pPr algn="r">
              <a:defRPr sz="1200">
                <a:ea typeface="맑은 고딕" pitchFamily="50" charset="-127"/>
              </a:defRPr>
            </a:lvl1pPr>
          </a:lstStyle>
          <a:p>
            <a:pPr>
              <a:defRPr/>
            </a:pPr>
            <a:fld id="{09C867EB-C696-43D9-BD08-04DE4557A85B}" type="datetimeFigureOut">
              <a:rPr lang="ko-KR" altLang="en-US"/>
              <a:pPr>
                <a:defRPr/>
              </a:pPr>
              <a:t>2021-03-12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28802"/>
            <a:ext cx="2947034" cy="496252"/>
          </a:xfrm>
          <a:prstGeom prst="rect">
            <a:avLst/>
          </a:prstGeom>
        </p:spPr>
        <p:txBody>
          <a:bodyPr vert="horz" lIns="91331" tIns="45662" rIns="91331" bIns="45662" rtlCol="0" anchor="b"/>
          <a:lstStyle>
            <a:lvl1pPr algn="l">
              <a:defRPr sz="1200"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059" y="9428802"/>
            <a:ext cx="2947034" cy="496252"/>
          </a:xfrm>
          <a:prstGeom prst="rect">
            <a:avLst/>
          </a:prstGeom>
        </p:spPr>
        <p:txBody>
          <a:bodyPr vert="horz" lIns="91331" tIns="45662" rIns="91331" bIns="45662" rtlCol="0" anchor="b"/>
          <a:lstStyle>
            <a:lvl1pPr algn="r">
              <a:defRPr sz="1200">
                <a:ea typeface="맑은 고딕" pitchFamily="50" charset="-127"/>
              </a:defRPr>
            </a:lvl1pPr>
          </a:lstStyle>
          <a:p>
            <a:pPr>
              <a:defRPr/>
            </a:pPr>
            <a:fld id="{B8B3A1D0-27DB-4B4B-B893-33AE49B4BD3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4139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5448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5" tIns="45591" rIns="91185" bIns="4559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45" y="3"/>
            <a:ext cx="2945448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5" tIns="45591" rIns="91185" bIns="4559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5" y="4715192"/>
            <a:ext cx="5437506" cy="446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5" tIns="45591" rIns="91185" bIns="455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802"/>
            <a:ext cx="2945448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5" tIns="45591" rIns="91185" bIns="4559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45" y="9428802"/>
            <a:ext cx="2945448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5" tIns="45591" rIns="91185" bIns="4559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E3AEB0C-90D8-4287-A143-37B8A5B4995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85893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44489" y="1988840"/>
            <a:ext cx="4699000" cy="2057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aseline="0">
                <a:solidFill>
                  <a:srgbClr val="FF66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44488" y="4122459"/>
            <a:ext cx="6781801" cy="16001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200472" y="6382160"/>
            <a:ext cx="1710190" cy="4494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281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281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marL="914400" indent="0" algn="ctr" defTabSz="91281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marL="1371600" indent="0" algn="ctr" defTabSz="91281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marL="1828800" indent="0" algn="ctr" defTabSz="91281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marL="2286000" indent="0" algn="ctr" defTabSz="912813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ctr" defTabSz="912813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ctr" defTabSz="912813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ctr" defTabSz="912813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r>
              <a:rPr lang="en-US" sz="1800" b="0" i="1" kern="0" dirty="0">
                <a:solidFill>
                  <a:srgbClr val="FF0000"/>
                </a:solidFill>
              </a:rPr>
              <a:t>Confidential</a:t>
            </a:r>
          </a:p>
        </p:txBody>
      </p:sp>
      <p:pic>
        <p:nvPicPr>
          <p:cNvPr id="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76" y="250233"/>
            <a:ext cx="618969" cy="31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8015345" y="208088"/>
            <a:ext cx="1784648" cy="29207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00" dirty="0">
                <a:solidFill>
                  <a:srgbClr val="0000CC"/>
                </a:solidFill>
              </a:rPr>
              <a:t>G</a:t>
            </a:r>
            <a:r>
              <a:rPr lang="en-US" altLang="ko-KR" sz="1000" dirty="0"/>
              <a:t>lobal </a:t>
            </a:r>
            <a:r>
              <a:rPr lang="en-US" altLang="ko-KR" sz="1000" dirty="0">
                <a:solidFill>
                  <a:srgbClr val="0000CC"/>
                </a:solidFill>
              </a:rPr>
              <a:t>S</a:t>
            </a:r>
            <a:r>
              <a:rPr lang="en-US" altLang="ko-KR" sz="1000" dirty="0"/>
              <a:t>ystem </a:t>
            </a:r>
            <a:r>
              <a:rPr lang="en-US" altLang="ko-KR" sz="1000" dirty="0">
                <a:solidFill>
                  <a:srgbClr val="0000CC"/>
                </a:solidFill>
              </a:rPr>
              <a:t>I</a:t>
            </a:r>
            <a:r>
              <a:rPr lang="en-US" altLang="ko-KR" sz="1000" dirty="0"/>
              <a:t>ntegration </a:t>
            </a:r>
            <a:endParaRPr lang="ko-KR" altLang="en-U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38" y="6356362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9" y="635636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62"/>
            <a:ext cx="2228850" cy="365125"/>
          </a:xfrm>
          <a:prstGeom prst="rect">
            <a:avLst/>
          </a:prstGeom>
        </p:spPr>
        <p:txBody>
          <a:bodyPr/>
          <a:lstStyle/>
          <a:p>
            <a:fld id="{26D03B00-0DA4-447B-A779-C766A147A9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18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9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62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9" y="635636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62"/>
            <a:ext cx="2228850" cy="365125"/>
          </a:xfrm>
          <a:prstGeom prst="rect">
            <a:avLst/>
          </a:prstGeom>
        </p:spPr>
        <p:txBody>
          <a:bodyPr/>
          <a:lstStyle/>
          <a:p>
            <a:fld id="{26D03B00-0DA4-447B-A779-C766A147A9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762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9" y="987426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62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9" y="635636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62"/>
            <a:ext cx="2228850" cy="365125"/>
          </a:xfrm>
          <a:prstGeom prst="rect">
            <a:avLst/>
          </a:prstGeom>
        </p:spPr>
        <p:txBody>
          <a:bodyPr/>
          <a:lstStyle/>
          <a:p>
            <a:fld id="{26D03B00-0DA4-447B-A779-C766A147A9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1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44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4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62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9" y="635636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62"/>
            <a:ext cx="2228850" cy="365125"/>
          </a:xfrm>
          <a:prstGeom prst="rect">
            <a:avLst/>
          </a:prstGeom>
        </p:spPr>
        <p:txBody>
          <a:bodyPr/>
          <a:lstStyle/>
          <a:p>
            <a:fld id="{26D03B00-0DA4-447B-A779-C766A147A9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18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7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62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9" y="635636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62"/>
            <a:ext cx="2228850" cy="365125"/>
          </a:xfrm>
          <a:prstGeom prst="rect">
            <a:avLst/>
          </a:prstGeom>
        </p:spPr>
        <p:txBody>
          <a:bodyPr/>
          <a:lstStyle/>
          <a:p>
            <a:fld id="{26D03B00-0DA4-447B-A779-C766A147A9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8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44489" y="1988840"/>
            <a:ext cx="4699000" cy="2057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aseline="0">
                <a:solidFill>
                  <a:srgbClr val="FF66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44488" y="4122459"/>
            <a:ext cx="6781801" cy="16001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5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 userDrawn="1"/>
        </p:nvSpPr>
        <p:spPr>
          <a:xfrm>
            <a:off x="77772" y="6473335"/>
            <a:ext cx="1710190" cy="247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281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281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marL="914400" indent="0" algn="ctr" defTabSz="91281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marL="1371600" indent="0" algn="ctr" defTabSz="91281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marL="1828800" indent="0" algn="ctr" defTabSz="912813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marL="2286000" indent="0" algn="ctr" defTabSz="912813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ctr" defTabSz="912813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ctr" defTabSz="912813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ctr" defTabSz="912813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r>
              <a:rPr lang="en-US" sz="1800" b="0" i="1" kern="0" dirty="0">
                <a:solidFill>
                  <a:srgbClr val="FF0000"/>
                </a:solidFill>
              </a:rPr>
              <a:t>Confidential</a:t>
            </a:r>
          </a:p>
        </p:txBody>
      </p:sp>
      <p:sp>
        <p:nvSpPr>
          <p:cNvPr id="10" name="슬라이드 번호 개체 틀 4"/>
          <p:cNvSpPr txBox="1">
            <a:spLocks noGrp="1"/>
          </p:cNvSpPr>
          <p:nvPr userDrawn="1"/>
        </p:nvSpPr>
        <p:spPr bwMode="auto">
          <a:xfrm>
            <a:off x="8751992" y="6552917"/>
            <a:ext cx="1093099" cy="24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/>
          <a:lstStyle/>
          <a:p>
            <a:pPr algn="r">
              <a:defRPr/>
            </a:pPr>
            <a:endParaRPr lang="en-US" altLang="ko-KR" sz="1050" b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13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8250" y="609288"/>
            <a:ext cx="9886949" cy="45719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9000">
                <a:schemeClr val="bg1">
                  <a:lumMod val="65000"/>
                </a:schemeClr>
              </a:gs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  <a:lin ang="216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슬라이드 번호 개체 틀 4"/>
          <p:cNvSpPr txBox="1">
            <a:spLocks noGrp="1"/>
          </p:cNvSpPr>
          <p:nvPr userDrawn="1"/>
        </p:nvSpPr>
        <p:spPr bwMode="auto">
          <a:xfrm>
            <a:off x="8697416" y="6562159"/>
            <a:ext cx="1093099" cy="24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/>
          <a:lstStyle/>
          <a:p>
            <a:pPr algn="r">
              <a:defRPr/>
            </a:pPr>
            <a:fld id="{0A4CB8D9-7A7A-4757-A9B0-592FEA2B8315}" type="slidenum">
              <a:rPr lang="en-US" altLang="ko-KR" sz="105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r">
                <a:defRPr/>
              </a:pPr>
              <a:t>‹#›</a:t>
            </a:fld>
            <a:endParaRPr lang="en-US" altLang="ko-KR" sz="1050" b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62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9" y="635636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62"/>
            <a:ext cx="2228850" cy="365125"/>
          </a:xfrm>
          <a:prstGeom prst="rect">
            <a:avLst/>
          </a:prstGeom>
        </p:spPr>
        <p:txBody>
          <a:bodyPr/>
          <a:lstStyle/>
          <a:p>
            <a:fld id="{26D03B00-0DA4-447B-A779-C766A147A9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8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44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44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62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9" y="635636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62"/>
            <a:ext cx="2228850" cy="365125"/>
          </a:xfrm>
          <a:prstGeom prst="rect">
            <a:avLst/>
          </a:prstGeom>
        </p:spPr>
        <p:txBody>
          <a:bodyPr/>
          <a:lstStyle/>
          <a:p>
            <a:fld id="{26D03B00-0DA4-447B-A779-C766A147A9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0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7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62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9" y="635636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62"/>
            <a:ext cx="2228850" cy="365125"/>
          </a:xfrm>
          <a:prstGeom prst="rect">
            <a:avLst/>
          </a:prstGeom>
        </p:spPr>
        <p:txBody>
          <a:bodyPr/>
          <a:lstStyle/>
          <a:p>
            <a:fld id="{26D03B00-0DA4-447B-A779-C766A147A9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0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44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9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6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38" y="6356362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9" y="635636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62"/>
            <a:ext cx="2228850" cy="365125"/>
          </a:xfrm>
          <a:prstGeom prst="rect">
            <a:avLst/>
          </a:prstGeom>
        </p:spPr>
        <p:txBody>
          <a:bodyPr/>
          <a:lstStyle/>
          <a:p>
            <a:fld id="{26D03B00-0DA4-447B-A779-C766A147A9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30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6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6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20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20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38" y="6356362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9" y="635636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62"/>
            <a:ext cx="2228850" cy="365125"/>
          </a:xfrm>
          <a:prstGeom prst="rect">
            <a:avLst/>
          </a:prstGeom>
        </p:spPr>
        <p:txBody>
          <a:bodyPr/>
          <a:lstStyle/>
          <a:p>
            <a:fld id="{26D03B00-0DA4-447B-A779-C766A147A9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6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44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38" y="6356362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9" y="635636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62"/>
            <a:ext cx="2228850" cy="365125"/>
          </a:xfrm>
          <a:prstGeom prst="rect">
            <a:avLst/>
          </a:prstGeom>
        </p:spPr>
        <p:txBody>
          <a:bodyPr/>
          <a:lstStyle/>
          <a:p>
            <a:fld id="{26D03B00-0DA4-447B-A779-C766A147A9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2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04" y="181025"/>
            <a:ext cx="573341" cy="29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바닥글 개체 틀 4"/>
          <p:cNvSpPr txBox="1">
            <a:spLocks/>
          </p:cNvSpPr>
          <p:nvPr userDrawn="1"/>
        </p:nvSpPr>
        <p:spPr>
          <a:xfrm>
            <a:off x="8049345" y="138880"/>
            <a:ext cx="1784648" cy="29207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00" dirty="0">
                <a:solidFill>
                  <a:srgbClr val="0000CC"/>
                </a:solidFill>
              </a:rPr>
              <a:t>G</a:t>
            </a:r>
            <a:r>
              <a:rPr lang="en-US" altLang="ko-KR" sz="1000" dirty="0"/>
              <a:t>lobal </a:t>
            </a:r>
            <a:r>
              <a:rPr lang="en-US" altLang="ko-KR" sz="1000" dirty="0">
                <a:solidFill>
                  <a:srgbClr val="0000CC"/>
                </a:solidFill>
              </a:rPr>
              <a:t>S</a:t>
            </a:r>
            <a:r>
              <a:rPr lang="en-US" altLang="ko-KR" sz="1000" dirty="0"/>
              <a:t>ystem </a:t>
            </a:r>
            <a:r>
              <a:rPr lang="en-US" altLang="ko-KR" sz="1000" dirty="0">
                <a:solidFill>
                  <a:srgbClr val="0000CC"/>
                </a:solidFill>
              </a:rPr>
              <a:t>I</a:t>
            </a:r>
            <a:r>
              <a:rPr lang="en-US" altLang="ko-KR" sz="1000" dirty="0"/>
              <a:t>ntegration </a:t>
            </a:r>
            <a:endParaRPr lang="ko-KR" alt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298" r:id="rId1"/>
    <p:sldLayoutId id="2147490340" r:id="rId2"/>
    <p:sldLayoutId id="2147490269" r:id="rId3"/>
  </p:sldLayoutIdLst>
  <p:hf hdr="0" ftr="0" dt="0"/>
  <p:txStyles>
    <p:titleStyle>
      <a:lvl1pPr algn="l" defTabSz="912813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2813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defTabSz="912813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defTabSz="912813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defTabSz="912813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defTabSz="912813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defTabSz="912813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defTabSz="912813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defTabSz="912813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182563" indent="-182563" algn="l" defTabSz="91281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820738" indent="-285750" algn="l" defTabSz="91281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228725" indent="-228600" algn="l" defTabSz="91281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36713" indent="-228600" algn="l" defTabSz="91281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912813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912813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912813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912813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912813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7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342" r:id="rId1"/>
    <p:sldLayoutId id="2147490343" r:id="rId2"/>
    <p:sldLayoutId id="2147490344" r:id="rId3"/>
    <p:sldLayoutId id="2147490345" r:id="rId4"/>
    <p:sldLayoutId id="2147490346" r:id="rId5"/>
    <p:sldLayoutId id="2147490347" r:id="rId6"/>
    <p:sldLayoutId id="2147490348" r:id="rId7"/>
    <p:sldLayoutId id="2147490349" r:id="rId8"/>
    <p:sldLayoutId id="2147490350" r:id="rId9"/>
    <p:sldLayoutId id="2147490351" r:id="rId10"/>
    <p:sldLayoutId id="2147490352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686" y="130274"/>
            <a:ext cx="7445609" cy="399533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defTabSz="912813" eaLnBrk="0" latinLnBrk="0" hangingPunct="0">
              <a:lnSpc>
                <a:spcPct val="120000"/>
              </a:lnSpc>
              <a:spcBef>
                <a:spcPct val="20000"/>
              </a:spcBef>
            </a:pPr>
            <a:r>
              <a:rPr lang="ko-KR" altLang="en-US" sz="2400" kern="0" dirty="0" smtClean="0">
                <a:solidFill>
                  <a:schemeClr val="tx1"/>
                </a:solidFill>
                <a:latin typeface="+mn-ea"/>
                <a:ea typeface="+mn-ea"/>
              </a:rPr>
              <a:t>■</a:t>
            </a:r>
            <a:r>
              <a:rPr lang="ko-KR" altLang="en-US" sz="2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2400" kern="0" dirty="0" smtClean="0">
                <a:solidFill>
                  <a:schemeClr val="tx1"/>
                </a:solidFill>
                <a:latin typeface="+mn-ea"/>
                <a:ea typeface="+mn-ea"/>
              </a:rPr>
              <a:t>Camera Setting</a:t>
            </a:r>
            <a:endParaRPr lang="ko-KR" altLang="en-US" sz="2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68624" y="5612482"/>
            <a:ext cx="3888432" cy="1152128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 anchor="t">
            <a:noAutofit/>
          </a:bodyPr>
          <a:lstStyle/>
          <a:p>
            <a:pPr defTabSz="912813" eaLnBrk="0" latinLnBrk="0" hangingPunct="0">
              <a:spcBef>
                <a:spcPct val="20000"/>
              </a:spcBef>
            </a:pPr>
            <a:endParaRPr lang="en-US" altLang="ko-KR" sz="1400" b="0" kern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defTabSz="912813" eaLnBrk="0" latinLnBrk="0" hangingPunct="0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ko-KR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Pylon IP Configurator </a:t>
            </a:r>
            <a:r>
              <a:rPr lang="ko-KR" altLang="en-US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검색하여 실행해주세요</a:t>
            </a:r>
            <a:r>
              <a:rPr lang="en-US" altLang="ko-KR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.</a:t>
            </a:r>
            <a:endParaRPr lang="en-US" altLang="ko-KR" sz="1400" b="0" kern="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defTabSz="912813" eaLnBrk="0" latinLnBrk="0" hangingPunct="0">
              <a:spcBef>
                <a:spcPct val="20000"/>
              </a:spcBef>
            </a:pPr>
            <a:r>
              <a:rPr lang="en-US" altLang="ko-KR" sz="1400" b="0" kern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510" y="1268760"/>
            <a:ext cx="5326785" cy="418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3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686" y="130274"/>
            <a:ext cx="7445609" cy="399533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defTabSz="912813" eaLnBrk="0" latinLnBrk="0" hangingPunct="0">
              <a:lnSpc>
                <a:spcPct val="120000"/>
              </a:lnSpc>
              <a:spcBef>
                <a:spcPct val="20000"/>
              </a:spcBef>
            </a:pPr>
            <a:r>
              <a:rPr lang="ko-KR" altLang="en-US" sz="2400" kern="0" dirty="0" smtClean="0">
                <a:solidFill>
                  <a:schemeClr val="tx1"/>
                </a:solidFill>
                <a:latin typeface="+mn-ea"/>
                <a:ea typeface="+mn-ea"/>
              </a:rPr>
              <a:t>■ </a:t>
            </a:r>
            <a:r>
              <a:rPr lang="en-US" altLang="ko-KR" sz="2400" kern="0" dirty="0">
                <a:solidFill>
                  <a:schemeClr val="tx1"/>
                </a:solidFill>
                <a:latin typeface="+mn-ea"/>
              </a:rPr>
              <a:t>Camera Setting</a:t>
            </a:r>
            <a:endParaRPr lang="ko-KR" altLang="en-US" sz="2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64568" y="4565803"/>
            <a:ext cx="3888432" cy="1152128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 anchor="t">
            <a:noAutofit/>
          </a:bodyPr>
          <a:lstStyle/>
          <a:p>
            <a:pPr defTabSz="912813" eaLnBrk="0" latinLnBrk="0" hangingPunct="0">
              <a:spcBef>
                <a:spcPct val="20000"/>
              </a:spcBef>
            </a:pPr>
            <a:endParaRPr lang="en-US" altLang="ko-KR" sz="1400" b="0" kern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defTabSz="912813" eaLnBrk="0" latinLnBrk="0" hangingPunct="0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ko-KR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Status</a:t>
            </a:r>
            <a:r>
              <a:rPr lang="ko-KR" altLang="en-US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가 </a:t>
            </a:r>
            <a:r>
              <a:rPr lang="en-US" altLang="ko-KR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OK</a:t>
            </a:r>
            <a:r>
              <a:rPr lang="ko-KR" altLang="en-US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면 카메라 준비는 되어 있는 상태입니다</a:t>
            </a:r>
            <a:r>
              <a:rPr lang="en-US" altLang="ko-KR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.</a:t>
            </a:r>
          </a:p>
          <a:p>
            <a:pPr marL="285750" indent="-285750" defTabSz="912813" eaLnBrk="0" latinLnBrk="0" hangingPunct="0"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en-US" altLang="ko-KR" sz="1400" b="0" kern="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marL="285750" indent="-285750" defTabSz="912813" eaLnBrk="0" latinLnBrk="0" hangingPunct="0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ko-KR" altLang="en-US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각</a:t>
            </a:r>
            <a:r>
              <a:rPr lang="en-US" altLang="ko-KR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 Camera</a:t>
            </a:r>
            <a:r>
              <a:rPr lang="ko-KR" altLang="en-US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의 </a:t>
            </a:r>
            <a:r>
              <a:rPr lang="en-US" altLang="ko-KR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Serial Number</a:t>
            </a:r>
            <a:r>
              <a:rPr lang="ko-KR" altLang="en-US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를 </a:t>
            </a:r>
            <a:r>
              <a:rPr lang="en-US" altLang="ko-KR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Device User ID</a:t>
            </a:r>
            <a:r>
              <a:rPr lang="ko-KR" altLang="en-US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와 매칭되게 </a:t>
            </a:r>
            <a:r>
              <a:rPr lang="en-US" altLang="ko-KR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Program</a:t>
            </a:r>
            <a:r>
              <a:rPr lang="ko-KR" altLang="en-US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에 입력 해주세요</a:t>
            </a:r>
            <a:r>
              <a:rPr lang="en-US" altLang="ko-KR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.</a:t>
            </a:r>
          </a:p>
          <a:p>
            <a:pPr marL="285750" indent="-285750" defTabSz="912813" eaLnBrk="0" latinLnBrk="0" hangingPunct="0"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en-US" altLang="ko-KR" sz="1400" b="0" kern="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marL="285750" indent="-285750" defTabSz="912813" eaLnBrk="0" latinLnBrk="0" hangingPunct="0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ko-KR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Static IP</a:t>
            </a:r>
            <a:r>
              <a:rPr lang="ko-KR" altLang="en-US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로 </a:t>
            </a:r>
            <a:r>
              <a:rPr lang="ko-KR" altLang="en-US" sz="1400" b="0" kern="0" dirty="0" err="1" smtClean="0">
                <a:solidFill>
                  <a:schemeClr val="accent1"/>
                </a:solidFill>
                <a:latin typeface="+mj-ea"/>
                <a:ea typeface="+mj-ea"/>
              </a:rPr>
              <a:t>셋팅</a:t>
            </a:r>
            <a:r>
              <a:rPr lang="ko-KR" altLang="en-US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 되어 있어야하며 각각 </a:t>
            </a:r>
            <a:r>
              <a:rPr lang="en-US" altLang="ko-KR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Ethernet IP</a:t>
            </a:r>
            <a:r>
              <a:rPr lang="ko-KR" altLang="en-US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의 </a:t>
            </a:r>
            <a:r>
              <a:rPr lang="en-US" altLang="ko-KR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+1</a:t>
            </a:r>
            <a:r>
              <a:rPr lang="ko-KR" altLang="en-US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입니다</a:t>
            </a:r>
            <a:r>
              <a:rPr lang="en-US" altLang="ko-KR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.</a:t>
            </a:r>
          </a:p>
          <a:p>
            <a:pPr defTabSz="912813" eaLnBrk="0" latinLnBrk="0" hangingPunct="0">
              <a:spcBef>
                <a:spcPct val="20000"/>
              </a:spcBef>
            </a:pPr>
            <a:r>
              <a:rPr lang="en-US" altLang="ko-KR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     -&gt; </a:t>
            </a:r>
            <a:r>
              <a:rPr lang="ko-KR" altLang="en-US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예</a:t>
            </a:r>
            <a:r>
              <a:rPr lang="en-US" altLang="ko-KR" sz="1400" b="0" kern="0" dirty="0" smtClean="0">
                <a:solidFill>
                  <a:schemeClr val="accent1"/>
                </a:solidFill>
                <a:latin typeface="+mj-ea"/>
                <a:ea typeface="+mj-ea"/>
              </a:rPr>
              <a:t>) Ethernet IP : 192.168.0.11	Camera IP : 192.168.0.10</a:t>
            </a:r>
          </a:p>
          <a:p>
            <a:pPr defTabSz="912813" eaLnBrk="0" latinLnBrk="0" hangingPunct="0">
              <a:spcBef>
                <a:spcPct val="20000"/>
              </a:spcBef>
            </a:pPr>
            <a:endParaRPr lang="en-US" altLang="ko-KR" sz="1400" b="0" kern="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defTabSz="912813" eaLnBrk="0" latinLnBrk="0" hangingPunct="0">
              <a:spcBef>
                <a:spcPct val="20000"/>
              </a:spcBef>
            </a:pPr>
            <a:r>
              <a:rPr lang="en-US" altLang="ko-KR" sz="1400" b="0" kern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48" y="836712"/>
            <a:ext cx="6552728" cy="36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41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EGksz.vEmxHeRh91uGOQ"/>
</p:tagLst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95000"/>
              <a:lumOff val="5000"/>
            </a:schemeClr>
          </a:solidFill>
        </a:ln>
        <a:scene3d>
          <a:camera prst="orthographicFront">
            <a:rot lat="0" lon="0" rev="0"/>
          </a:camera>
          <a:lightRig rig="threePt" dir="t"/>
        </a:scene3d>
      </a:spPr>
      <a:bodyPr wrap="none" lIns="0" tIns="0" rIns="0" bIns="0" rtlCol="0" anchor="ctr">
        <a:noAutofit/>
      </a:bodyPr>
      <a:lstStyle>
        <a:defPPr algn="ctr" defTabSz="912813" eaLnBrk="0" latinLnBrk="0" hangingPunct="0">
          <a:lnSpc>
            <a:spcPct val="120000"/>
          </a:lnSpc>
          <a:spcBef>
            <a:spcPct val="20000"/>
          </a:spcBef>
          <a:defRPr sz="1000" b="0" kern="0" smtClean="0">
            <a:solidFill>
              <a:schemeClr val="tx1"/>
            </a:solidFill>
            <a:latin typeface="+mn-ea"/>
            <a:ea typeface="+mn-ea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FF0000"/>
          </a:solidFill>
          <a:prstDash val="sysDot"/>
          <a:round/>
          <a:headEnd type="oval" w="sm" len="sm"/>
          <a:tailEnd type="oval" w="sm" len="sm"/>
        </a:ln>
        <a:effectLst>
          <a:glow rad="25400">
            <a:schemeClr val="bg1"/>
          </a:glow>
        </a:effectLst>
      </a:spPr>
      <a:bodyPr/>
      <a:lstStyle/>
    </a:lnDef>
    <a:txDef>
      <a:spPr/>
      <a:bodyPr wrap="square" lIns="0" tIns="0" rIns="0" bIns="0" rtlCol="0" anchor="ctr" anchorCtr="0">
        <a:spAutoFit/>
      </a:bodyPr>
      <a:lstStyle>
        <a:defPPr marR="0" algn="ctr" defTabSz="912813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tabLst/>
          <a:defRPr sz="90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133799</TotalTime>
  <Words>61</Words>
  <Application>Microsoft Office PowerPoint</Application>
  <PresentationFormat>A4 용지(210x297mm)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Wingdings</vt:lpstr>
      <vt:lpstr>Calibri</vt:lpstr>
      <vt:lpstr>맑은 고딕</vt:lpstr>
      <vt:lpstr>Arial</vt:lpstr>
      <vt:lpstr>굴림</vt:lpstr>
      <vt:lpstr>3_기본 디자인</vt:lpstr>
      <vt:lpstr>디자인 사용자 지정</vt:lpstr>
      <vt:lpstr>PowerPoint 프레젠테이션</vt:lpstr>
      <vt:lpstr>PowerPoint 프레젠테이션</vt:lpstr>
    </vt:vector>
  </TitlesOfParts>
  <Company>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 기업의 기업문화 사례</dc:title>
  <dc:creator>h</dc:creator>
  <cp:lastModifiedBy>user</cp:lastModifiedBy>
  <cp:revision>8415</cp:revision>
  <cp:lastPrinted>2021-03-04T08:56:04Z</cp:lastPrinted>
  <dcterms:created xsi:type="dcterms:W3CDTF">2010-03-31T23:26:28Z</dcterms:created>
  <dcterms:modified xsi:type="dcterms:W3CDTF">2021-03-12T05:45:48Z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C:\Users\msi\AppData\Local\Microsoft\Windows\INetCache\Content.Outlook\I61RBY2C\Stocker 상공 OHT 제안서_190726.pptx</vt:lpwstr>
  </property>
</Properties>
</file>