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190"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a:p>
        </p:txBody>
      </p:sp>
      <p:sp>
        <p:nvSpPr>
          <p:cNvPr id="4" name="날짜 개체 틀 3"/>
          <p:cNvSpPr>
            <a:spLocks noGrp="1"/>
          </p:cNvSpPr>
          <p:nvPr>
            <p:ph type="dt" sz="half" idx="10"/>
          </p:nvPr>
        </p:nvSpPr>
        <p:spPr/>
        <p:txBody>
          <a:bodyPr/>
          <a:lstStyle/>
          <a:p>
            <a:fld id="{48F9DBED-8D43-4B02-AE5D-2D62884BF0CC}" type="datetimeFigureOut">
              <a:rPr lang="en-US" smtClean="0"/>
              <a:t>3/1/2016</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10362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48F9DBED-8D43-4B02-AE5D-2D62884BF0CC}" type="datetimeFigureOut">
              <a:rPr lang="en-US" smtClean="0"/>
              <a:t>3/1/2016</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96861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48F9DBED-8D43-4B02-AE5D-2D62884BF0CC}" type="datetimeFigureOut">
              <a:rPr lang="en-US" smtClean="0"/>
              <a:t>3/1/2016</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218038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48F9DBED-8D43-4B02-AE5D-2D62884BF0CC}" type="datetimeFigureOut">
              <a:rPr lang="en-US" smtClean="0"/>
              <a:t>3/1/2016</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125990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48F9DBED-8D43-4B02-AE5D-2D62884BF0CC}" type="datetimeFigureOut">
              <a:rPr lang="en-US" smtClean="0"/>
              <a:t>3/1/2016</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215926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날짜 개체 틀 4"/>
          <p:cNvSpPr>
            <a:spLocks noGrp="1"/>
          </p:cNvSpPr>
          <p:nvPr>
            <p:ph type="dt" sz="half" idx="10"/>
          </p:nvPr>
        </p:nvSpPr>
        <p:spPr/>
        <p:txBody>
          <a:bodyPr/>
          <a:lstStyle/>
          <a:p>
            <a:fld id="{48F9DBED-8D43-4B02-AE5D-2D62884BF0CC}" type="datetimeFigureOut">
              <a:rPr lang="en-US" smtClean="0"/>
              <a:t>3/1/2016</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206921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날짜 개체 틀 6"/>
          <p:cNvSpPr>
            <a:spLocks noGrp="1"/>
          </p:cNvSpPr>
          <p:nvPr>
            <p:ph type="dt" sz="half" idx="10"/>
          </p:nvPr>
        </p:nvSpPr>
        <p:spPr/>
        <p:txBody>
          <a:bodyPr/>
          <a:lstStyle/>
          <a:p>
            <a:fld id="{48F9DBED-8D43-4B02-AE5D-2D62884BF0CC}" type="datetimeFigureOut">
              <a:rPr lang="en-US" smtClean="0"/>
              <a:t>3/1/2016</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288301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날짜 개체 틀 2"/>
          <p:cNvSpPr>
            <a:spLocks noGrp="1"/>
          </p:cNvSpPr>
          <p:nvPr>
            <p:ph type="dt" sz="half" idx="10"/>
          </p:nvPr>
        </p:nvSpPr>
        <p:spPr/>
        <p:txBody>
          <a:bodyPr/>
          <a:lstStyle/>
          <a:p>
            <a:fld id="{48F9DBED-8D43-4B02-AE5D-2D62884BF0CC}" type="datetimeFigureOut">
              <a:rPr lang="en-US" smtClean="0"/>
              <a:t>3/1/2016</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173075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8F9DBED-8D43-4B02-AE5D-2D62884BF0CC}" type="datetimeFigureOut">
              <a:rPr lang="en-US" smtClean="0"/>
              <a:t>3/1/2016</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141238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8F9DBED-8D43-4B02-AE5D-2D62884BF0CC}" type="datetimeFigureOut">
              <a:rPr lang="en-US" smtClean="0"/>
              <a:t>3/1/2016</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634296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8F9DBED-8D43-4B02-AE5D-2D62884BF0CC}" type="datetimeFigureOut">
              <a:rPr lang="en-US" smtClean="0"/>
              <a:t>3/1/2016</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A8A33C59-433F-4F8F-B34D-89FBAFA7C9DC}" type="slidenum">
              <a:rPr lang="en-US" smtClean="0"/>
              <a:t>‹#›</a:t>
            </a:fld>
            <a:endParaRPr lang="en-US"/>
          </a:p>
        </p:txBody>
      </p:sp>
    </p:spTree>
    <p:extLst>
      <p:ext uri="{BB962C8B-B14F-4D97-AF65-F5344CB8AC3E}">
        <p14:creationId xmlns:p14="http://schemas.microsoft.com/office/powerpoint/2010/main" val="57582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DBED-8D43-4B02-AE5D-2D62884BF0CC}" type="datetimeFigureOut">
              <a:rPr lang="en-US" smtClean="0"/>
              <a:t>3/1/2016</a:t>
            </a:fld>
            <a:endParaRPr 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33C59-433F-4F8F-B34D-89FBAFA7C9DC}" type="slidenum">
              <a:rPr lang="en-US" smtClean="0"/>
              <a:t>‹#›</a:t>
            </a:fld>
            <a:endParaRPr lang="en-US"/>
          </a:p>
        </p:txBody>
      </p:sp>
    </p:spTree>
    <p:extLst>
      <p:ext uri="{BB962C8B-B14F-4D97-AF65-F5344CB8AC3E}">
        <p14:creationId xmlns:p14="http://schemas.microsoft.com/office/powerpoint/2010/main" val="3593686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7504" y="116633"/>
            <a:ext cx="8784976" cy="1296144"/>
          </a:xfrm>
        </p:spPr>
        <p:txBody>
          <a:bodyPr>
            <a:noAutofit/>
          </a:bodyPr>
          <a:lstStyle/>
          <a:p>
            <a:pPr algn="just"/>
            <a:r>
              <a:rPr lang="en-US" sz="1600" dirty="0" smtClean="0">
                <a:effectLst/>
              </a:rPr>
              <a:t>There is </a:t>
            </a:r>
            <a:r>
              <a:rPr lang="en-US" sz="1600" b="1" dirty="0" smtClean="0">
                <a:effectLst/>
              </a:rPr>
              <a:t>one binary file for each of the drive</a:t>
            </a:r>
            <a:r>
              <a:rPr lang="en-US" sz="1600" dirty="0" smtClean="0">
                <a:effectLst/>
              </a:rPr>
              <a:t> tests. The file contains record of the data captured from the vehicle CAN bus. This file is parsed into 17 text files, one for each of the observed quantities. The files contain two columns, one for timestamps and the other for the values of the observed quantity. The list of the quantities used is presented in the table below.</a:t>
            </a:r>
            <a:endParaRPr lang="en-US" sz="1600" dirty="0"/>
          </a:p>
        </p:txBody>
      </p:sp>
      <p:pic>
        <p:nvPicPr>
          <p:cNvPr id="1026" name="Picture 2" descr="http://project-bay.eu/progres/tinymce/up/images/web/vehicle-dataset-tabulka-velicin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48" y="1412776"/>
            <a:ext cx="4762500" cy="3505200"/>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85084" y="5027692"/>
            <a:ext cx="8663380" cy="1323439"/>
          </a:xfrm>
          <a:prstGeom prst="rect">
            <a:avLst/>
          </a:prstGeom>
        </p:spPr>
        <p:txBody>
          <a:bodyPr wrap="square">
            <a:spAutoFit/>
          </a:bodyPr>
          <a:lstStyle/>
          <a:p>
            <a:pPr algn="just"/>
            <a:r>
              <a:rPr lang="en-US" sz="1600" b="1" dirty="0" smtClean="0"/>
              <a:t>One test drive </a:t>
            </a:r>
            <a:r>
              <a:rPr lang="en-US" sz="1600" dirty="0" smtClean="0"/>
              <a:t>takes approximately </a:t>
            </a:r>
            <a:r>
              <a:rPr lang="en-US" sz="1600" b="1" dirty="0" smtClean="0"/>
              <a:t>30 minutes </a:t>
            </a:r>
            <a:r>
              <a:rPr lang="en-US" sz="1600" dirty="0" smtClean="0"/>
              <a:t>and is </a:t>
            </a:r>
            <a:r>
              <a:rPr lang="en-US" sz="1600" b="1" dirty="0" smtClean="0"/>
              <a:t>linked to a given state of the driver's alertness</a:t>
            </a:r>
            <a:r>
              <a:rPr lang="en-US" sz="1600" dirty="0" smtClean="0"/>
              <a:t>. The state of the drivers alertness is considered fixed for the test drive. The driver's alertness is expressed in levels ranging from 1 (excellent) to 5 (very poor). Assessment of the driver alertness level is based on results of the flicker test prior the drive, right after the drive (measurements are done in the car) and on the subjective feeling of the driver.</a:t>
            </a:r>
            <a:endParaRPr lang="en-US" sz="1600" dirty="0"/>
          </a:p>
        </p:txBody>
      </p:sp>
    </p:spTree>
    <p:extLst>
      <p:ext uri="{BB962C8B-B14F-4D97-AF65-F5344CB8AC3E}">
        <p14:creationId xmlns:p14="http://schemas.microsoft.com/office/powerpoint/2010/main" val="55682569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167</Words>
  <Application>Microsoft Office PowerPoint</Application>
  <PresentationFormat>화면 슬라이드 쇼(4:3)</PresentationFormat>
  <Paragraphs>2</Paragraphs>
  <Slides>1</Slides>
  <Notes>0</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Office 테마</vt:lpstr>
      <vt:lpstr>There is one binary file for each of the drive tests. The file contains record of the data captured from the vehicle CAN bus. This file is parsed into 17 text files, one for each of the observed quantities. The files contain two columns, one for timestamps and the other for the values of the observed quantity. The list of the quantities used is presented in the table below.</vt:lpstr>
    </vt:vector>
  </TitlesOfParts>
  <Company>Mando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 is one binary file for each of the drive tests. The file contains record of the data captured from the vehicle CAN bus. This file is parsed into 17 text files, one for each of the observed quantities. The files contain two columns, one for timestamps and the other for the values of the observed quantity. The list of the quantities used is presented in the table below.</dc:title>
  <dc:creator>Mando</dc:creator>
  <cp:lastModifiedBy>Mando</cp:lastModifiedBy>
  <cp:revision>1</cp:revision>
  <dcterms:created xsi:type="dcterms:W3CDTF">2016-03-01T08:58:06Z</dcterms:created>
  <dcterms:modified xsi:type="dcterms:W3CDTF">2016-03-01T09:00:57Z</dcterms:modified>
</cp:coreProperties>
</file>