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1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7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6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2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4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8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4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DA4F-7D29-4A74-8D94-FB276A44B9C5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D916-F966-4D3A-8C27-DDDA6725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4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2" t="8669" r="10767" b="5531"/>
          <a:stretch/>
        </p:blipFill>
        <p:spPr bwMode="auto">
          <a:xfrm>
            <a:off x="179512" y="188640"/>
            <a:ext cx="5440680" cy="65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1916832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Hidden layer :1 </a:t>
            </a:r>
          </a:p>
          <a:p>
            <a:r>
              <a:rPr lang="en-US" altLang="ko-KR" dirty="0" smtClean="0"/>
              <a:t>Hidden unit : 74</a:t>
            </a:r>
          </a:p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standardscaler</a:t>
            </a:r>
            <a:endParaRPr lang="en-US" altLang="ko-KR" dirty="0" smtClean="0"/>
          </a:p>
          <a:p>
            <a:r>
              <a:rPr lang="en-US" altLang="ko-KR" dirty="0" smtClean="0"/>
              <a:t>No regularization</a:t>
            </a:r>
          </a:p>
          <a:p>
            <a:r>
              <a:rPr lang="en-US" altLang="ko-KR" dirty="0" smtClean="0"/>
              <a:t>With drop out (0.5)</a:t>
            </a:r>
          </a:p>
          <a:p>
            <a:endParaRPr lang="en-US" altLang="ko-KR" dirty="0"/>
          </a:p>
          <a:p>
            <a:r>
              <a:rPr lang="en-US" altLang="ko-KR" dirty="0" smtClean="0"/>
              <a:t> 152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156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916832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Hidden layer :1 </a:t>
            </a:r>
          </a:p>
          <a:p>
            <a:r>
              <a:rPr lang="en-US" altLang="ko-KR" dirty="0" smtClean="0"/>
              <a:t>Hidden unit : 37</a:t>
            </a:r>
          </a:p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standardscaler</a:t>
            </a:r>
            <a:endParaRPr lang="en-US" altLang="ko-KR" dirty="0" smtClean="0"/>
          </a:p>
          <a:p>
            <a:r>
              <a:rPr lang="en-US" altLang="ko-KR" dirty="0" smtClean="0"/>
              <a:t>No regularization</a:t>
            </a:r>
          </a:p>
          <a:p>
            <a:r>
              <a:rPr lang="en-US" altLang="ko-KR" dirty="0" smtClean="0"/>
              <a:t>With drop out (0.5)</a:t>
            </a:r>
          </a:p>
          <a:p>
            <a:endParaRPr lang="en-US" altLang="ko-KR" dirty="0"/>
          </a:p>
          <a:p>
            <a:r>
              <a:rPr lang="en-US" altLang="ko-KR" dirty="0" smtClean="0"/>
              <a:t> 148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10765" r="24850" b="5104"/>
          <a:stretch/>
        </p:blipFill>
        <p:spPr bwMode="auto">
          <a:xfrm>
            <a:off x="323528" y="404664"/>
            <a:ext cx="5110480" cy="619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98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91683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469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t="10583" r="16390" b="7158"/>
          <a:stretch/>
        </p:blipFill>
        <p:spPr bwMode="auto">
          <a:xfrm>
            <a:off x="251520" y="1052736"/>
            <a:ext cx="560653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37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916832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Hidden layer :2 </a:t>
            </a:r>
          </a:p>
          <a:p>
            <a:r>
              <a:rPr lang="en-US" altLang="ko-KR" dirty="0" smtClean="0"/>
              <a:t>Hidden unit : 60,38</a:t>
            </a:r>
          </a:p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standardscaler</a:t>
            </a:r>
            <a:endParaRPr lang="en-US" altLang="ko-KR" dirty="0" smtClean="0"/>
          </a:p>
          <a:p>
            <a:r>
              <a:rPr lang="en-US" altLang="ko-KR" dirty="0" smtClean="0"/>
              <a:t>No regularization</a:t>
            </a:r>
          </a:p>
          <a:p>
            <a:endParaRPr lang="en-US" altLang="ko-KR" dirty="0"/>
          </a:p>
          <a:p>
            <a:r>
              <a:rPr lang="en-US" altLang="ko-KR" dirty="0" smtClean="0"/>
              <a:t> 142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0" t="16415" r="13849"/>
          <a:stretch/>
        </p:blipFill>
        <p:spPr bwMode="auto">
          <a:xfrm>
            <a:off x="467544" y="1124744"/>
            <a:ext cx="513070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82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991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:76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t="14011" r="25000" b="10282"/>
          <a:stretch/>
        </p:blipFill>
        <p:spPr bwMode="auto">
          <a:xfrm>
            <a:off x="251520" y="1075190"/>
            <a:ext cx="5665222" cy="46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1469" r="48093" b="15028"/>
          <a:stretch/>
        </p:blipFill>
        <p:spPr bwMode="auto">
          <a:xfrm>
            <a:off x="4427984" y="3341151"/>
            <a:ext cx="4469225" cy="324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991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:76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9" t="12223" r="16516" b="12000"/>
          <a:stretch/>
        </p:blipFill>
        <p:spPr bwMode="auto">
          <a:xfrm>
            <a:off x="395536" y="1034441"/>
            <a:ext cx="4800041" cy="386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15084" r="50000" b="13555"/>
          <a:stretch/>
        </p:blipFill>
        <p:spPr bwMode="auto">
          <a:xfrm>
            <a:off x="4283968" y="2924944"/>
            <a:ext cx="452803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6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991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:76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3" t="12201" r="16130" b="14873"/>
          <a:stretch/>
        </p:blipFill>
        <p:spPr bwMode="auto">
          <a:xfrm>
            <a:off x="568959" y="332656"/>
            <a:ext cx="529463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18519" r="55000" b="18666"/>
          <a:stretch/>
        </p:blipFill>
        <p:spPr bwMode="auto">
          <a:xfrm>
            <a:off x="2483768" y="3341856"/>
            <a:ext cx="4032448" cy="333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3" t="59407" r="13501" b="11112"/>
          <a:stretch/>
        </p:blipFill>
        <p:spPr bwMode="auto">
          <a:xfrm>
            <a:off x="4932040" y="908720"/>
            <a:ext cx="3952240" cy="202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90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4" t="18371" r="16173" b="7703"/>
          <a:stretch/>
        </p:blipFill>
        <p:spPr bwMode="auto">
          <a:xfrm>
            <a:off x="395536" y="548680"/>
            <a:ext cx="487186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19260" r="55000" b="15556"/>
          <a:stretch/>
        </p:blipFill>
        <p:spPr bwMode="auto">
          <a:xfrm>
            <a:off x="1979712" y="3356992"/>
            <a:ext cx="3744416" cy="321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3" t="27092" r="32033" b="39575"/>
          <a:stretch/>
        </p:blipFill>
        <p:spPr bwMode="auto">
          <a:xfrm>
            <a:off x="5508104" y="908720"/>
            <a:ext cx="302768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7" t="59704" r="13583" b="10012"/>
          <a:stretch/>
        </p:blipFill>
        <p:spPr bwMode="auto">
          <a:xfrm>
            <a:off x="4943792" y="3429000"/>
            <a:ext cx="3962400" cy="207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5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</Words>
  <Application>Microsoft Office PowerPoint</Application>
  <PresentationFormat>화면 슬라이드 쇼(4:3)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MoonSeongjoo</dc:creator>
  <cp:lastModifiedBy>MoonSeongjoo</cp:lastModifiedBy>
  <cp:revision>9</cp:revision>
  <dcterms:created xsi:type="dcterms:W3CDTF">2016-06-11T08:35:49Z</dcterms:created>
  <dcterms:modified xsi:type="dcterms:W3CDTF">2016-06-15T15:07:07Z</dcterms:modified>
</cp:coreProperties>
</file>