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71" r:id="rId11"/>
    <p:sldId id="266" r:id="rId12"/>
    <p:sldId id="268" r:id="rId13"/>
    <p:sldId id="269" r:id="rId14"/>
    <p:sldId id="270" r:id="rId15"/>
    <p:sldId id="26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BA533-B19D-09FB-0AAA-ED34E791C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86CC53-3615-B4A2-2227-1FE870C58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17F569-F333-E4B7-19F3-0F9182ED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E053-C775-43D1-AFAB-4B076530A776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BD370E-C42F-0066-D16F-04CA34679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834048-2400-10B5-F3BB-B3735725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AA0F-2FE9-4BC4-9EEF-33EB0AA35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48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5C328-66D1-6170-0F26-E5875D7AE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3C36E7-3CD4-3372-C2A2-41E43E503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E27E47-5E26-6F91-FA1E-E2A39891D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E053-C775-43D1-AFAB-4B076530A776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EB2BD-CCFE-2E0A-B764-47A2C66B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C6F77A-380C-7587-8159-112B0427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AA0F-2FE9-4BC4-9EEF-33EB0AA35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29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649A51-5FC8-E9C6-A705-4ED1B81F0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5CE9C6-941C-4379-BA41-97FA6F3A8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CF7B35-5FF4-26B1-B60D-400F83493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E053-C775-43D1-AFAB-4B076530A776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405C75-A4FB-7EDE-4DF8-449F35A9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82BF3B-F7F0-3AC7-BC8D-2ADA5001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AA0F-2FE9-4BC4-9EEF-33EB0AA35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47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CC5C9-10A3-D18B-843C-4DE5CAE5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D0CE55-BB93-1ABB-4670-CA75FC8BE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450B25-8119-6B94-F624-195B0148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E053-C775-43D1-AFAB-4B076530A776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D46BC-C38B-E2CF-F26B-B2919B9C3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6D8A83-5CAD-8808-684F-715EEBD9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AA0F-2FE9-4BC4-9EEF-33EB0AA35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55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F8126-F7F1-3AC5-C665-F4EC16406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F0D90A-E936-BF56-6FFC-32F17D564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31DA6-F3AC-3578-DAFC-7E47A98F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E053-C775-43D1-AFAB-4B076530A776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495188-D488-9375-ED1F-6A2D663F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8B8351-F426-A64B-E60D-4EFA9745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AA0F-2FE9-4BC4-9EEF-33EB0AA35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84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FAB67-A492-A338-1D84-2E03103F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254091-79EB-ADB6-8740-22C2BF346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26C584-2E77-A832-8E41-30B8926E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E0B309-8479-4E5F-1ABC-12932A464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E053-C775-43D1-AFAB-4B076530A776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59A1AD-EBE9-6FF2-1ECD-E901F7FD8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8B4670-DC80-8F3A-6B3E-F9804557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AA0F-2FE9-4BC4-9EEF-33EB0AA35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17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0FD2E-FF54-F6DD-828E-9EDFB179B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C04323-F252-F968-A532-6FDD48748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5287FA-4237-2BC3-9012-7A7DB7731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4F7D46-C285-6E9D-32B3-1A939BD8A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B14FE4-3783-D71B-5DDD-83F7D2564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16D19E-A508-DEAD-D29F-422E4511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E053-C775-43D1-AFAB-4B076530A776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A19875-4491-13A8-68F3-71204A2DF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BC876E-F930-B699-85DE-A310776ED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AA0F-2FE9-4BC4-9EEF-33EB0AA35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7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44E54-A8CD-87FA-7D43-2EFE2F201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2A007B-FD6A-D45D-D810-B78742F3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E053-C775-43D1-AFAB-4B076530A776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A92A94-B547-1479-D800-826B1E5E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30269F-F2DA-CED7-8C53-855CD892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AA0F-2FE9-4BC4-9EEF-33EB0AA35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05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2A0290-919D-6E6B-DADC-1379AB1B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E053-C775-43D1-AFAB-4B076530A776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A230EE-F802-A816-7A68-CBA6AB5C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4759D4-D86A-1F0D-A037-4C413367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AA0F-2FE9-4BC4-9EEF-33EB0AA35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44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26429-CE86-9B60-0369-31C6532DB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81684D-CFBB-D07A-A4B0-A84088A23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B88C29-DA24-6A03-FA4C-8AB328B4F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020EEB-356E-F714-77F6-D22EC70F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E053-C775-43D1-AFAB-4B076530A776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E523C4-41ED-F45C-96DF-370A4659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67CEC9-4AF7-8B39-C7A1-4CE1C28D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AA0F-2FE9-4BC4-9EEF-33EB0AA35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62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4C4B9-0AE0-EFE3-3D49-CD8C94F0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65AB6B-B60B-A353-FE4B-BCB3AC27E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F89F15-F192-C0DE-3ED2-32F6207C9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EF41BC-6BFE-0F7C-B7B5-079B6E6E5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E053-C775-43D1-AFAB-4B076530A776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7809B9-E24B-6539-D8EA-B7A7CE1D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EFD2D1-831F-C4C4-A2FD-6C8AEA78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AA0F-2FE9-4BC4-9EEF-33EB0AA35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86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FD647C-01E0-B9AE-EDB1-D0F6375C9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DA321-E8D6-927E-9BD4-08414D658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7B11B0-6EC8-961B-6C07-836326F22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AE053-C775-43D1-AFAB-4B076530A776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FA51F-B41C-E889-32FD-F135A7274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99CC44-DBC5-B03B-BC4F-01EBE3D91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CAA0F-2FE9-4BC4-9EEF-33EB0AA35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48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fishpoint.tistory.com/737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BF883-20B6-550F-7E40-34860410B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36043"/>
            <a:ext cx="9144000" cy="1585913"/>
          </a:xfrm>
        </p:spPr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프로그래밍 프로젝트</a:t>
            </a:r>
            <a:b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4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리눅스 명령어 구현</a:t>
            </a:r>
          </a:p>
        </p:txBody>
      </p:sp>
    </p:spTree>
    <p:extLst>
      <p:ext uri="{BB962C8B-B14F-4D97-AF65-F5344CB8AC3E}">
        <p14:creationId xmlns:p14="http://schemas.microsoft.com/office/powerpoint/2010/main" val="3748840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B81E8-78C8-CC2C-10A9-AA18ECE4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62" y="225167"/>
            <a:ext cx="1737049" cy="530614"/>
          </a:xfrm>
        </p:spPr>
        <p:txBody>
          <a:bodyPr>
            <a:normAutofit fontScale="90000"/>
          </a:bodyPr>
          <a:lstStyle/>
          <a:p>
            <a:r>
              <a:rPr lang="en-US" altLang="ko-KR" sz="4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uname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F22F38F-4420-AE28-09B4-E2BC698765A1}"/>
              </a:ext>
            </a:extLst>
          </p:cNvPr>
          <p:cNvSpPr txBox="1">
            <a:spLocks/>
          </p:cNvSpPr>
          <p:nvPr/>
        </p:nvSpPr>
        <p:spPr>
          <a:xfrm>
            <a:off x="2143902" y="225167"/>
            <a:ext cx="4729066" cy="5306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정보를 얻기 위한 명령어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734370D-69DA-8B1E-E978-BF274502B262}"/>
              </a:ext>
            </a:extLst>
          </p:cNvPr>
          <p:cNvGrpSpPr/>
          <p:nvPr/>
        </p:nvGrpSpPr>
        <p:grpSpPr>
          <a:xfrm>
            <a:off x="797767" y="1463023"/>
            <a:ext cx="10727094" cy="3931953"/>
            <a:chOff x="2466975" y="2915307"/>
            <a:chExt cx="9275194" cy="339976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2E1D265-616E-0B2A-3E6A-F55728280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6975" y="2915307"/>
              <a:ext cx="9275194" cy="3390243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1150484-2E83-B130-344F-8DC312483805}"/>
                </a:ext>
              </a:extLst>
            </p:cNvPr>
            <p:cNvSpPr/>
            <p:nvPr/>
          </p:nvSpPr>
          <p:spPr>
            <a:xfrm>
              <a:off x="11449050" y="2924832"/>
              <a:ext cx="214215" cy="3390243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7480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B81E8-78C8-CC2C-10A9-AA18ECE4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62" y="225167"/>
            <a:ext cx="1737049" cy="530614"/>
          </a:xfrm>
        </p:spPr>
        <p:txBody>
          <a:bodyPr>
            <a:normAutofit fontScale="90000"/>
          </a:bodyPr>
          <a:lstStyle/>
          <a:p>
            <a:r>
              <a:rPr lang="en-US" altLang="ko-KR" sz="4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nl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F22F38F-4420-AE28-09B4-E2BC698765A1}"/>
              </a:ext>
            </a:extLst>
          </p:cNvPr>
          <p:cNvSpPr txBox="1">
            <a:spLocks/>
          </p:cNvSpPr>
          <p:nvPr/>
        </p:nvSpPr>
        <p:spPr>
          <a:xfrm>
            <a:off x="1025979" y="225167"/>
            <a:ext cx="4729066" cy="5306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줄에 번호를 매겨서 </a:t>
            </a:r>
            <a:r>
              <a:rPr lang="ko-KR" altLang="en-US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출력하는 명령어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23ED5A-4104-81DF-155B-04C7667B0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112" y="2419349"/>
            <a:ext cx="5226530" cy="244073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90D051C-3612-52B9-E7A6-7256B7779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61" y="1026984"/>
            <a:ext cx="6363251" cy="54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88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B81E8-78C8-CC2C-10A9-AA18ECE4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62" y="225167"/>
            <a:ext cx="1737049" cy="530614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date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F22F38F-4420-AE28-09B4-E2BC698765A1}"/>
              </a:ext>
            </a:extLst>
          </p:cNvPr>
          <p:cNvSpPr txBox="1">
            <a:spLocks/>
          </p:cNvSpPr>
          <p:nvPr/>
        </p:nvSpPr>
        <p:spPr>
          <a:xfrm>
            <a:off x="1557824" y="225167"/>
            <a:ext cx="4729066" cy="5306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날짜를 출력하는 명령어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5628DE-BCFE-03B3-C9EE-8BF65D5A7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771" y="1148526"/>
            <a:ext cx="6660457" cy="34521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F84C6F-65B5-2D61-EF48-2DB4278AF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472" y="4993430"/>
            <a:ext cx="4077053" cy="3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17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B81E8-78C8-CC2C-10A9-AA18ECE4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62" y="225167"/>
            <a:ext cx="3379238" cy="530614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True : 0</a:t>
            </a:r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반환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C0580C-4FAA-2906-C994-0691FB7CD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438" y="5229200"/>
            <a:ext cx="3955123" cy="571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FB22D9E-853D-B700-1917-72A05EACE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658" y="2308835"/>
            <a:ext cx="7268687" cy="135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47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B81E8-78C8-CC2C-10A9-AA18ECE4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62" y="225167"/>
            <a:ext cx="3369907" cy="530614"/>
          </a:xfrm>
        </p:spPr>
        <p:txBody>
          <a:bodyPr>
            <a:normAutofit fontScale="90000"/>
          </a:bodyPr>
          <a:lstStyle/>
          <a:p>
            <a:r>
              <a:rPr lang="en-US" altLang="ko-KR" sz="4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False: 1</a:t>
            </a:r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반환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03381E-1C9F-0CE7-B00C-03EA48F85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235" y="2000225"/>
            <a:ext cx="6477130" cy="1190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6E7BB8-39DF-5622-5FCE-B4D1FE9C3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160" y="3891898"/>
            <a:ext cx="4381880" cy="3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74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3F378EB-F85B-C31E-1A57-D5608072277D}"/>
              </a:ext>
            </a:extLst>
          </p:cNvPr>
          <p:cNvSpPr txBox="1">
            <a:spLocks/>
          </p:cNvSpPr>
          <p:nvPr/>
        </p:nvSpPr>
        <p:spPr>
          <a:xfrm>
            <a:off x="1524000" y="1"/>
            <a:ext cx="9144000" cy="1063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출처</a:t>
            </a:r>
            <a:endParaRPr lang="ko-KR" altLang="en-US"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A6427-442B-A49F-9F06-B379342788C7}"/>
              </a:ext>
            </a:extLst>
          </p:cNvPr>
          <p:cNvSpPr txBox="1"/>
          <p:nvPr/>
        </p:nvSpPr>
        <p:spPr>
          <a:xfrm>
            <a:off x="4127031" y="2782669"/>
            <a:ext cx="3937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Chat GPT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https://fishpoint.tistory.com/7377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733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B81E8-78C8-CC2C-10A9-AA18ECE4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63" y="225167"/>
            <a:ext cx="1485123" cy="530614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ls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B491C9-0769-3D90-2FBA-68574F083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787" y="1561888"/>
            <a:ext cx="4772691" cy="29912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640F2E-E54E-CB0C-A268-0BF8E3E09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22" y="1049948"/>
            <a:ext cx="3290500" cy="4015149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44CF5F1E-A11E-FD58-7226-4629BA6A1841}"/>
              </a:ext>
            </a:extLst>
          </p:cNvPr>
          <p:cNvSpPr txBox="1">
            <a:spLocks/>
          </p:cNvSpPr>
          <p:nvPr/>
        </p:nvSpPr>
        <p:spPr>
          <a:xfrm>
            <a:off x="875522" y="225167"/>
            <a:ext cx="4610878" cy="5306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디렉토리의 파일 및 폴더 목록을 보여주는 명령어</a:t>
            </a:r>
          </a:p>
        </p:txBody>
      </p:sp>
    </p:spTree>
    <p:extLst>
      <p:ext uri="{BB962C8B-B14F-4D97-AF65-F5344CB8AC3E}">
        <p14:creationId xmlns:p14="http://schemas.microsoft.com/office/powerpoint/2010/main" val="105981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B81E8-78C8-CC2C-10A9-AA18ECE4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63" y="225167"/>
            <a:ext cx="1485122" cy="530614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cat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5ED51B-9B21-BEC8-4C27-1A78D684B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25" y="982728"/>
            <a:ext cx="5016739" cy="53857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CE2A857-8552-18D8-D966-AEFFCCF5F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66" y="884776"/>
            <a:ext cx="5588938" cy="5581650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BF22F38F-4420-AE28-09B4-E2BC698765A1}"/>
              </a:ext>
            </a:extLst>
          </p:cNvPr>
          <p:cNvSpPr txBox="1">
            <a:spLocks/>
          </p:cNvSpPr>
          <p:nvPr/>
        </p:nvSpPr>
        <p:spPr>
          <a:xfrm>
            <a:off x="1220949" y="225167"/>
            <a:ext cx="4610878" cy="5306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내용을 표시</a:t>
            </a:r>
          </a:p>
        </p:txBody>
      </p:sp>
    </p:spTree>
    <p:extLst>
      <p:ext uri="{BB962C8B-B14F-4D97-AF65-F5344CB8AC3E}">
        <p14:creationId xmlns:p14="http://schemas.microsoft.com/office/powerpoint/2010/main" val="2044246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B81E8-78C8-CC2C-10A9-AA18ECE4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63" y="225167"/>
            <a:ext cx="1485122" cy="530614"/>
          </a:xfrm>
        </p:spPr>
        <p:txBody>
          <a:bodyPr>
            <a:normAutofit fontScale="90000"/>
          </a:bodyPr>
          <a:lstStyle/>
          <a:p>
            <a:r>
              <a:rPr lang="en-US" altLang="ko-KR" sz="4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pwd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F22F38F-4420-AE28-09B4-E2BC698765A1}"/>
              </a:ext>
            </a:extLst>
          </p:cNvPr>
          <p:cNvSpPr txBox="1">
            <a:spLocks/>
          </p:cNvSpPr>
          <p:nvPr/>
        </p:nvSpPr>
        <p:spPr>
          <a:xfrm>
            <a:off x="1485122" y="225167"/>
            <a:ext cx="4610878" cy="5306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작업 중인 디렉토리를 보여준다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C66E34-4815-1382-1A22-C0D7545A3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55" y="1271286"/>
            <a:ext cx="6535062" cy="43154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318D5F9-4FF1-5578-2101-FE351B514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740" y="3214657"/>
            <a:ext cx="4801270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1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B81E8-78C8-CC2C-10A9-AA18ECE4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63" y="225167"/>
            <a:ext cx="1485122" cy="530614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clear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F22F38F-4420-AE28-09B4-E2BC698765A1}"/>
              </a:ext>
            </a:extLst>
          </p:cNvPr>
          <p:cNvSpPr txBox="1">
            <a:spLocks/>
          </p:cNvSpPr>
          <p:nvPr/>
        </p:nvSpPr>
        <p:spPr>
          <a:xfrm>
            <a:off x="1615750" y="225167"/>
            <a:ext cx="4610878" cy="5306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터미널 화면을 지우는 명령어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EB626C-1EFD-23F1-F9B1-317AF42811B5}"/>
              </a:ext>
            </a:extLst>
          </p:cNvPr>
          <p:cNvGrpSpPr/>
          <p:nvPr/>
        </p:nvGrpSpPr>
        <p:grpSpPr>
          <a:xfrm>
            <a:off x="6081587" y="735621"/>
            <a:ext cx="5505678" cy="5386756"/>
            <a:chOff x="6081587" y="609294"/>
            <a:chExt cx="5505678" cy="538675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DC0CF02-A084-F78C-20A8-E2DDF6E50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1587" y="609294"/>
              <a:ext cx="5505678" cy="368648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CE6A8EB-6910-1661-4760-E00B60ADE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8160" y="5091049"/>
              <a:ext cx="4172532" cy="905001"/>
            </a:xfrm>
            <a:prstGeom prst="rect">
              <a:avLst/>
            </a:prstGeom>
          </p:spPr>
        </p:pic>
        <p:sp>
          <p:nvSpPr>
            <p:cNvPr id="12" name="화살표: 아래쪽 11">
              <a:extLst>
                <a:ext uri="{FF2B5EF4-FFF2-40B4-BE49-F238E27FC236}">
                  <a16:creationId xmlns:a16="http://schemas.microsoft.com/office/drawing/2014/main" id="{AC084351-958D-4E43-79E7-36AC95031923}"/>
                </a:ext>
              </a:extLst>
            </p:cNvPr>
            <p:cNvSpPr/>
            <p:nvPr/>
          </p:nvSpPr>
          <p:spPr>
            <a:xfrm>
              <a:off x="8715375" y="4419600"/>
              <a:ext cx="371475" cy="495300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B085F4CC-3B4D-E7BD-9565-5F7B06476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63" y="2424509"/>
            <a:ext cx="5449737" cy="200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1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B81E8-78C8-CC2C-10A9-AA18ECE4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63" y="225167"/>
            <a:ext cx="1485122" cy="530614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echo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F22F38F-4420-AE28-09B4-E2BC698765A1}"/>
              </a:ext>
            </a:extLst>
          </p:cNvPr>
          <p:cNvSpPr txBox="1">
            <a:spLocks/>
          </p:cNvSpPr>
          <p:nvPr/>
        </p:nvSpPr>
        <p:spPr>
          <a:xfrm>
            <a:off x="1615750" y="225167"/>
            <a:ext cx="4729066" cy="5306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터미널 </a:t>
            </a:r>
            <a:r>
              <a:rPr lang="ko-KR" altLang="en-US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콘솔에 입력한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텍스트를 출력 할 수 있는 명령어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5D9DDC-8CEF-439C-7E11-3C004FCE5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775" y="3160273"/>
            <a:ext cx="5070746" cy="5374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B9929C-E60A-D4FE-A248-CDBB58AE7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4" y="1923858"/>
            <a:ext cx="6398662" cy="250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0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B81E8-78C8-CC2C-10A9-AA18ECE4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63" y="225167"/>
            <a:ext cx="1485122" cy="530614"/>
          </a:xfrm>
        </p:spPr>
        <p:txBody>
          <a:bodyPr>
            <a:normAutofit fontScale="90000"/>
          </a:bodyPr>
          <a:lstStyle/>
          <a:p>
            <a:r>
              <a:rPr lang="en-US" altLang="ko-KR" sz="4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mkdir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F22F38F-4420-AE28-09B4-E2BC698765A1}"/>
              </a:ext>
            </a:extLst>
          </p:cNvPr>
          <p:cNvSpPr txBox="1">
            <a:spLocks/>
          </p:cNvSpPr>
          <p:nvPr/>
        </p:nvSpPr>
        <p:spPr>
          <a:xfrm>
            <a:off x="1947960" y="225167"/>
            <a:ext cx="4729066" cy="5306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 디렉토리를 만드는 명령어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BD53EAF-F198-5D59-6DDC-40E96D3BB206}"/>
              </a:ext>
            </a:extLst>
          </p:cNvPr>
          <p:cNvGrpSpPr/>
          <p:nvPr/>
        </p:nvGrpSpPr>
        <p:grpSpPr>
          <a:xfrm>
            <a:off x="2670551" y="5279941"/>
            <a:ext cx="6850897" cy="990014"/>
            <a:chOff x="1975862" y="2833604"/>
            <a:chExt cx="8240275" cy="119079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EC15E08-0658-8BB6-E3E3-F061F7B19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5862" y="2833604"/>
              <a:ext cx="8240275" cy="1190791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A68502A-D20E-A9CA-DA42-DB95A9D561CF}"/>
                </a:ext>
              </a:extLst>
            </p:cNvPr>
            <p:cNvSpPr/>
            <p:nvPr/>
          </p:nvSpPr>
          <p:spPr>
            <a:xfrm>
              <a:off x="7210425" y="3752850"/>
              <a:ext cx="1171575" cy="25717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A3347C34-76F9-3A23-C503-1504559CE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911" y="1240081"/>
            <a:ext cx="9590178" cy="372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7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B81E8-78C8-CC2C-10A9-AA18ECE4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63" y="225167"/>
            <a:ext cx="1485122" cy="530614"/>
          </a:xfrm>
        </p:spPr>
        <p:txBody>
          <a:bodyPr>
            <a:normAutofit fontScale="90000"/>
          </a:bodyPr>
          <a:lstStyle/>
          <a:p>
            <a:r>
              <a:rPr lang="en-US" altLang="ko-KR" sz="4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rmdir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F22F38F-4420-AE28-09B4-E2BC698765A1}"/>
              </a:ext>
            </a:extLst>
          </p:cNvPr>
          <p:cNvSpPr txBox="1">
            <a:spLocks/>
          </p:cNvSpPr>
          <p:nvPr/>
        </p:nvSpPr>
        <p:spPr>
          <a:xfrm>
            <a:off x="1947960" y="225167"/>
            <a:ext cx="4729066" cy="5306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디렉토리를 삭제하는 명령어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19C23A-7B58-CEFD-F79F-CD55EF94C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46" y="5184513"/>
            <a:ext cx="8601707" cy="10774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0F31C7-5977-C98D-BE94-77411AA00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960" y="1017248"/>
            <a:ext cx="8259328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1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B81E8-78C8-CC2C-10A9-AA18ECE4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62" y="225167"/>
            <a:ext cx="1737049" cy="530614"/>
          </a:xfrm>
        </p:spPr>
        <p:txBody>
          <a:bodyPr>
            <a:normAutofit fontScale="90000"/>
          </a:bodyPr>
          <a:lstStyle/>
          <a:p>
            <a:r>
              <a:rPr lang="en-US" altLang="ko-KR" sz="4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uname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F22F38F-4420-AE28-09B4-E2BC698765A1}"/>
              </a:ext>
            </a:extLst>
          </p:cNvPr>
          <p:cNvSpPr txBox="1">
            <a:spLocks/>
          </p:cNvSpPr>
          <p:nvPr/>
        </p:nvSpPr>
        <p:spPr>
          <a:xfrm>
            <a:off x="2143902" y="225167"/>
            <a:ext cx="4729066" cy="5306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정보를 얻기 위한 명령어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342548F-F1DC-D048-9867-C90981FAD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280" y="739911"/>
            <a:ext cx="6309051" cy="611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42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95</Words>
  <Application>Microsoft Office PowerPoint</Application>
  <PresentationFormat>와이드스크린</PresentationFormat>
  <Paragraphs>28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나눔스퀘어</vt:lpstr>
      <vt:lpstr>나눔스퀘어 ExtraBold</vt:lpstr>
      <vt:lpstr>맑은 고딕</vt:lpstr>
      <vt:lpstr>Arial</vt:lpstr>
      <vt:lpstr>Office 테마</vt:lpstr>
      <vt:lpstr>시스템 프로그래밍 프로젝트 리눅스 명령어 구현</vt:lpstr>
      <vt:lpstr>ls</vt:lpstr>
      <vt:lpstr>cat</vt:lpstr>
      <vt:lpstr>pwd</vt:lpstr>
      <vt:lpstr>clear</vt:lpstr>
      <vt:lpstr>echo</vt:lpstr>
      <vt:lpstr>mkdir</vt:lpstr>
      <vt:lpstr>rmdir</vt:lpstr>
      <vt:lpstr>uname</vt:lpstr>
      <vt:lpstr>uname</vt:lpstr>
      <vt:lpstr>nl</vt:lpstr>
      <vt:lpstr>date</vt:lpstr>
      <vt:lpstr>True : 0을 반환</vt:lpstr>
      <vt:lpstr>False: 1을 반환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 프로그래밍 프로젝트 리눅스 명령어 구현</dc:title>
  <dc:creator>MoonSeungHan</dc:creator>
  <cp:lastModifiedBy>MoonSeungHan</cp:lastModifiedBy>
  <cp:revision>31</cp:revision>
  <dcterms:created xsi:type="dcterms:W3CDTF">2023-06-12T19:15:12Z</dcterms:created>
  <dcterms:modified xsi:type="dcterms:W3CDTF">2023-06-13T08:46:46Z</dcterms:modified>
</cp:coreProperties>
</file>