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A533-B19D-09FB-0AAA-ED34E791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6CC53-3615-B4A2-2227-1FE870C5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7F569-F333-E4B7-19F3-0F9182ED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D370E-C42F-0066-D16F-04CA3467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4048-2400-10B5-F3BB-B3735725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5C328-66D1-6170-0F26-E5875D7A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C36E7-3CD4-3372-C2A2-41E43E50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27E47-5E26-6F91-FA1E-E2A3989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B2BD-CCFE-2E0A-B764-47A2C66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6F77A-380C-7587-8159-112B0427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49A51-5FC8-E9C6-A705-4ED1B81F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CE9C6-941C-4379-BA41-97FA6F3A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F7B35-5FF4-26B1-B60D-400F8349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05C75-A4FB-7EDE-4DF8-449F35A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2BF3B-F7F0-3AC7-BC8D-2ADA5001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C5C9-10A3-D18B-843C-4DE5CAE5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0CE55-BB93-1ABB-4670-CA75FC8B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50B25-8119-6B94-F624-195B014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D46BC-C38B-E2CF-F26B-B2919B9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D8A83-5CAD-8808-684F-715EEBD9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8126-F7F1-3AC5-C665-F4EC1640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0D90A-E936-BF56-6FFC-32F17D56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31DA6-F3AC-3578-DAFC-7E47A98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95188-D488-9375-ED1F-6A2D663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B8351-F426-A64B-E60D-4EFA9745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FAB67-A492-A338-1D84-2E03103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54091-79EB-ADB6-8740-22C2BF346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6C584-2E77-A832-8E41-30B8926E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0B309-8479-4E5F-1ABC-12932A4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9A1AD-EBE9-6FF2-1ECD-E901F7FD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B4670-DC80-8F3A-6B3E-F9804557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FD2E-FF54-F6DD-828E-9EDFB179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04323-F252-F968-A532-6FDD4874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287FA-4237-2BC3-9012-7A7DB773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4F7D46-C285-6E9D-32B3-1A939BD8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B14FE4-3783-D71B-5DDD-83F7D2564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6D19E-A508-DEAD-D29F-422E4511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A19875-4491-13A8-68F3-71204A2D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C876E-F930-B699-85DE-A310776E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4E54-A8CD-87FA-7D43-2EFE2F20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2A007B-FD6A-D45D-D810-B78742F3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A92A94-B547-1479-D800-826B1E5E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30269F-F2DA-CED7-8C53-855CD892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2A0290-919D-6E6B-DADC-1379AB1B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A230EE-F802-A816-7A68-CBA6AB5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759D4-D86A-1F0D-A037-4C413367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6429-CE86-9B60-0369-31C6532D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1684D-CFBB-D07A-A4B0-A84088A2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88C29-DA24-6A03-FA4C-8AB328B4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20EEB-356E-F714-77F6-D22EC70F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523C4-41ED-F45C-96DF-370A465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7CEC9-4AF7-8B39-C7A1-4CE1C28D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C4B9-0AE0-EFE3-3D49-CD8C94F0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5AB6B-B60B-A353-FE4B-BCB3AC27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89F15-F192-C0DE-3ED2-32F6207C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F41BC-6BFE-0F7C-B7B5-079B6E6E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809B9-E24B-6539-D8EA-B7A7CE1D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FD2D1-831F-C4C4-A2FD-6C8AEA7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FD647C-01E0-B9AE-EDB1-D0F6375C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DA321-E8D6-927E-9BD4-08414D65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B11B0-6EC8-961B-6C07-836326F22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E053-C775-43D1-AFAB-4B076530A776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FA51F-B41C-E889-32FD-F135A727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9CC44-DBC5-B03B-BC4F-01EBE3D91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AA0F-2FE9-4BC4-9EEF-33EB0AA35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8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point.tistory.com/73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F883-20B6-550F-7E40-34860410B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6043"/>
            <a:ext cx="9144000" cy="1585913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프로그래밍 프로젝트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리눅스 명령어 구현</a:t>
            </a:r>
          </a:p>
        </p:txBody>
      </p:sp>
    </p:spTree>
    <p:extLst>
      <p:ext uri="{BB962C8B-B14F-4D97-AF65-F5344CB8AC3E}">
        <p14:creationId xmlns:p14="http://schemas.microsoft.com/office/powerpoint/2010/main" val="374884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uname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2143902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정보를 얻기 위한 명령어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34370D-69DA-8B1E-E978-BF274502B262}"/>
              </a:ext>
            </a:extLst>
          </p:cNvPr>
          <p:cNvGrpSpPr/>
          <p:nvPr/>
        </p:nvGrpSpPr>
        <p:grpSpPr>
          <a:xfrm>
            <a:off x="5904457" y="2723645"/>
            <a:ext cx="6287543" cy="2304662"/>
            <a:chOff x="2466975" y="2915307"/>
            <a:chExt cx="9275194" cy="33997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E1D265-616E-0B2A-3E6A-F55728280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6975" y="2915307"/>
              <a:ext cx="9275194" cy="339024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150484-2E83-B130-344F-8DC312483805}"/>
                </a:ext>
              </a:extLst>
            </p:cNvPr>
            <p:cNvSpPr/>
            <p:nvPr/>
          </p:nvSpPr>
          <p:spPr>
            <a:xfrm>
              <a:off x="11449050" y="2924832"/>
              <a:ext cx="214215" cy="339024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342548F-F1DC-D048-9867-C90981FA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2" y="1222310"/>
            <a:ext cx="5472989" cy="5307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CA9FF2-830F-BB32-EF9A-BE7D41A0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55" y="1340320"/>
            <a:ext cx="7119257" cy="35181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03CE9C5-EA93-8083-98CA-BB11593A48FF}"/>
              </a:ext>
            </a:extLst>
          </p:cNvPr>
          <p:cNvSpPr/>
          <p:nvPr/>
        </p:nvSpPr>
        <p:spPr>
          <a:xfrm>
            <a:off x="8256504" y="1814358"/>
            <a:ext cx="410547" cy="5131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25167"/>
            <a:ext cx="1737049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025979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줄에 번호를 매겨서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출력하는 명령어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3ED5A-4104-81DF-155B-04C7667B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12" y="2419349"/>
            <a:ext cx="5226530" cy="2440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D372A4-F011-366F-E9B9-9578D689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8" y="828263"/>
            <a:ext cx="487748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F378EB-F85B-C31E-1A57-D5608072277D}"/>
              </a:ext>
            </a:extLst>
          </p:cNvPr>
          <p:cNvSpPr txBox="1">
            <a:spLocks/>
          </p:cNvSpPr>
          <p:nvPr/>
        </p:nvSpPr>
        <p:spPr>
          <a:xfrm>
            <a:off x="1524000" y="1"/>
            <a:ext cx="9144000" cy="106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endParaRPr lang="ko-KR" altLang="en-US"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A6427-442B-A49F-9F06-B379342788C7}"/>
              </a:ext>
            </a:extLst>
          </p:cNvPr>
          <p:cNvSpPr txBox="1"/>
          <p:nvPr/>
        </p:nvSpPr>
        <p:spPr>
          <a:xfrm>
            <a:off x="4127031" y="2782669"/>
            <a:ext cx="393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Chat 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https://fishpoint.tistory.com/7377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3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491C9-0769-3D90-2FBA-68574F08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87" y="1561888"/>
            <a:ext cx="4772691" cy="2991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640F2E-E54E-CB0C-A268-0BF8E3E0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22" y="1049948"/>
            <a:ext cx="3290500" cy="401514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4CF5F1E-A11E-FD58-7226-4629BA6A1841}"/>
              </a:ext>
            </a:extLst>
          </p:cNvPr>
          <p:cNvSpPr txBox="1">
            <a:spLocks/>
          </p:cNvSpPr>
          <p:nvPr/>
        </p:nvSpPr>
        <p:spPr>
          <a:xfrm>
            <a:off x="875522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디렉토리의 파일 및 폴더 목록을 보여주는 명령어</a:t>
            </a:r>
          </a:p>
        </p:txBody>
      </p:sp>
    </p:spTree>
    <p:extLst>
      <p:ext uri="{BB962C8B-B14F-4D97-AF65-F5344CB8AC3E}">
        <p14:creationId xmlns:p14="http://schemas.microsoft.com/office/powerpoint/2010/main" val="10598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ED51B-9B21-BEC8-4C27-1A78D684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982728"/>
            <a:ext cx="5016739" cy="5385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2A857-8552-18D8-D966-AEFFCCF5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6" y="884776"/>
            <a:ext cx="5588938" cy="55816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220949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20442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pwd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485122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작업 중인 디렉토리를 보여준다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66E34-4815-1382-1A22-C0D7545A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5" y="1271286"/>
            <a:ext cx="6535062" cy="4315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18D5F9-4FF1-5578-2101-FE351B51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40" y="3214657"/>
            <a:ext cx="48012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clear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615750" y="225167"/>
            <a:ext cx="4610878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터미널 화면을 지우는 명령어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EB626C-1EFD-23F1-F9B1-317AF42811B5}"/>
              </a:ext>
            </a:extLst>
          </p:cNvPr>
          <p:cNvGrpSpPr/>
          <p:nvPr/>
        </p:nvGrpSpPr>
        <p:grpSpPr>
          <a:xfrm>
            <a:off x="6081587" y="735621"/>
            <a:ext cx="5505678" cy="5386756"/>
            <a:chOff x="6081587" y="609294"/>
            <a:chExt cx="5505678" cy="53867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C0CF02-A084-F78C-20A8-E2DDF6E5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1587" y="609294"/>
              <a:ext cx="5505678" cy="368648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E6A8EB-6910-1661-4760-E00B60ADE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160" y="5091049"/>
              <a:ext cx="4172532" cy="905001"/>
            </a:xfrm>
            <a:prstGeom prst="rect">
              <a:avLst/>
            </a:prstGeom>
          </p:spPr>
        </p:pic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AC084351-958D-4E43-79E7-36AC95031923}"/>
                </a:ext>
              </a:extLst>
            </p:cNvPr>
            <p:cNvSpPr/>
            <p:nvPr/>
          </p:nvSpPr>
          <p:spPr>
            <a:xfrm>
              <a:off x="8715375" y="4419600"/>
              <a:ext cx="371475" cy="4953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085F4CC-3B4D-E7BD-9565-5F7B0647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" y="2424509"/>
            <a:ext cx="5449737" cy="20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echo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61575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터미널 </a:t>
            </a: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콘솔에 입력한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텍스트를 출력 할 수 있는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5D9DDC-8CEF-439C-7E11-3C004FCE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3160273"/>
            <a:ext cx="5070746" cy="53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9929C-E60A-D4FE-A248-CDBB58AE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4" y="1923858"/>
            <a:ext cx="6398662" cy="25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mkdir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94796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디렉토리를 만드는 명령어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D53EAF-F198-5D59-6DDC-40E96D3BB206}"/>
              </a:ext>
            </a:extLst>
          </p:cNvPr>
          <p:cNvGrpSpPr/>
          <p:nvPr/>
        </p:nvGrpSpPr>
        <p:grpSpPr>
          <a:xfrm>
            <a:off x="2670551" y="5279941"/>
            <a:ext cx="6850897" cy="990014"/>
            <a:chOff x="1975862" y="2833604"/>
            <a:chExt cx="8240275" cy="11907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EC15E08-0658-8BB6-E3E3-F061F7B1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5862" y="2833604"/>
              <a:ext cx="8240275" cy="1190791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68502A-D20E-A9CA-DA42-DB95A9D561CF}"/>
                </a:ext>
              </a:extLst>
            </p:cNvPr>
            <p:cNvSpPr/>
            <p:nvPr/>
          </p:nvSpPr>
          <p:spPr>
            <a:xfrm>
              <a:off x="7210425" y="3752850"/>
              <a:ext cx="1171575" cy="2571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3347C34-76F9-3A23-C503-1504559C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11" y="1240081"/>
            <a:ext cx="9590178" cy="37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rmdir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94796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디렉토리를 삭제하는 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9C23A-7B58-CEFD-F79F-CD55EF94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6" y="5184513"/>
            <a:ext cx="8601707" cy="107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F31C7-5977-C98D-BE94-77411AA0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60" y="1017248"/>
            <a:ext cx="825932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81E8-78C8-CC2C-10A9-AA18ECE4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" y="225167"/>
            <a:ext cx="1485122" cy="53061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touch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22F38F-4420-AE28-09B4-E2BC698765A1}"/>
              </a:ext>
            </a:extLst>
          </p:cNvPr>
          <p:cNvSpPr txBox="1">
            <a:spLocks/>
          </p:cNvSpPr>
          <p:nvPr/>
        </p:nvSpPr>
        <p:spPr>
          <a:xfrm>
            <a:off x="1947960" y="225167"/>
            <a:ext cx="4729066" cy="530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타임스탬프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작성시간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변경하는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16C20-311A-AE42-07EA-D7CF80EB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2" y="4900519"/>
            <a:ext cx="6039693" cy="134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937CE-DA69-4889-91C5-06D34CA6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1423759"/>
            <a:ext cx="674464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ExtraBold</vt:lpstr>
      <vt:lpstr>맑은 고딕</vt:lpstr>
      <vt:lpstr>Arial</vt:lpstr>
      <vt:lpstr>Office 테마</vt:lpstr>
      <vt:lpstr>시스템 프로그래밍 프로젝트 리눅스 명령어 구현</vt:lpstr>
      <vt:lpstr>ls</vt:lpstr>
      <vt:lpstr>cat</vt:lpstr>
      <vt:lpstr>pwd</vt:lpstr>
      <vt:lpstr>clear</vt:lpstr>
      <vt:lpstr>echo</vt:lpstr>
      <vt:lpstr>mkdir</vt:lpstr>
      <vt:lpstr>rmdir</vt:lpstr>
      <vt:lpstr>touch</vt:lpstr>
      <vt:lpstr>uname</vt:lpstr>
      <vt:lpstr>nl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프로젝트 리눅스 명령어 구현</dc:title>
  <dc:creator>MoonSeungHan</dc:creator>
  <cp:lastModifiedBy>MoonSeungHan</cp:lastModifiedBy>
  <cp:revision>23</cp:revision>
  <dcterms:created xsi:type="dcterms:W3CDTF">2023-06-12T19:15:12Z</dcterms:created>
  <dcterms:modified xsi:type="dcterms:W3CDTF">2023-06-12T21:24:48Z</dcterms:modified>
</cp:coreProperties>
</file>