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49" r:id="rId3"/>
    <p:sldId id="382" r:id="rId4"/>
    <p:sldId id="409" r:id="rId5"/>
    <p:sldId id="408" r:id="rId6"/>
    <p:sldId id="410" r:id="rId7"/>
    <p:sldId id="412" r:id="rId8"/>
    <p:sldId id="413" r:id="rId9"/>
    <p:sldId id="406" r:id="rId10"/>
    <p:sldId id="40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27" autoAdjust="0"/>
  </p:normalViewPr>
  <p:slideViewPr>
    <p:cSldViewPr>
      <p:cViewPr varScale="1">
        <p:scale>
          <a:sx n="102" d="100"/>
          <a:sy n="102" d="100"/>
        </p:scale>
        <p:origin x="18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591D9-C5E4-4F46-9217-96BC3C7A1579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3E8BD-090E-4145-B8CC-2A36BBA634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28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2499880"/>
            <a:ext cx="8460432" cy="45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0" y="1939724"/>
            <a:ext cx="4788024" cy="5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296" y="2007406"/>
            <a:ext cx="1295400" cy="4476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46982"/>
            <a:ext cx="9144000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6597357"/>
            <a:ext cx="8244408" cy="506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323531" y="44629"/>
            <a:ext cx="8749639" cy="5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0"/>
          </p:nvPr>
        </p:nvSpPr>
        <p:spPr>
          <a:xfrm>
            <a:off x="107506" y="836713"/>
            <a:ext cx="8906924" cy="5667285"/>
          </a:xfrm>
        </p:spPr>
        <p:txBody>
          <a:bodyPr>
            <a:normAutofit/>
          </a:bodyPr>
          <a:lstStyle>
            <a:lvl1pPr marL="271457" indent="-271457">
              <a:buClr>
                <a:srgbClr val="FF0000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742931" indent="-285743">
              <a:buClr>
                <a:srgbClr val="9933FF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400"/>
            </a:lvl3pPr>
            <a:lvl4pPr>
              <a:defRPr sz="1200"/>
            </a:lvl4pPr>
            <a:lvl5pPr>
              <a:tabLst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44408" y="6525349"/>
            <a:ext cx="864096" cy="29862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37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1916836"/>
            <a:ext cx="7056784" cy="583043"/>
          </a:xfrm>
        </p:spPr>
        <p:txBody>
          <a:bodyPr/>
          <a:lstStyle/>
          <a:p>
            <a:pPr algn="l"/>
            <a:r>
              <a:rPr lang="en-US" altLang="ko-KR" sz="2400" dirty="0"/>
              <a:t>"</a:t>
            </a:r>
            <a:r>
              <a:rPr lang="ko-KR" altLang="en-US" sz="2400" dirty="0"/>
              <a:t>내 조그만 포트폴리오가 인사담당자에 닿기를</a:t>
            </a:r>
            <a:r>
              <a:rPr lang="en-US" altLang="ko-KR" sz="2400" dirty="0"/>
              <a:t>..."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76261" y="4869160"/>
            <a:ext cx="17844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팀장 </a:t>
            </a:r>
            <a:r>
              <a:rPr lang="en-US" altLang="ko-KR" b="1" dirty="0"/>
              <a:t>: </a:t>
            </a:r>
            <a:r>
              <a:rPr lang="ko-KR" altLang="en-US" b="1" dirty="0" err="1"/>
              <a:t>손영국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err="1"/>
              <a:t>김용휘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err="1"/>
              <a:t>문국대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err="1"/>
              <a:t>송율리아</a:t>
            </a:r>
            <a:br>
              <a:rPr lang="en-US" altLang="ko-KR" dirty="0"/>
            </a:br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err="1"/>
              <a:t>전은혜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79512" y="2499879"/>
            <a:ext cx="7056784" cy="5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78" rtl="0" eaLnBrk="1" latinLnBrk="1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/>
              <a:t>포트폴리오 관리 및 취업 연결 시스템 </a:t>
            </a:r>
            <a:r>
              <a:rPr lang="en-US" altLang="ko-KR" sz="1400" dirty="0"/>
              <a:t>3</a:t>
            </a:r>
            <a:r>
              <a:rPr lang="ko-KR" altLang="en-US" sz="1400" dirty="0"/>
              <a:t>차 발표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6261" y="443711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조 </a:t>
            </a:r>
            <a:r>
              <a:rPr lang="en-US" altLang="ko-KR" b="1" dirty="0"/>
              <a:t>1</a:t>
            </a:r>
            <a:r>
              <a:rPr lang="ko-KR" altLang="en-US" b="1" dirty="0"/>
              <a:t>일</a:t>
            </a:r>
            <a:r>
              <a:rPr lang="en-US" altLang="ko-KR" b="1" dirty="0"/>
              <a:t>2</a:t>
            </a:r>
            <a:r>
              <a:rPr lang="ko-KR" altLang="en-US" b="1" dirty="0"/>
              <a:t>기능</a:t>
            </a:r>
            <a:endParaRPr lang="en-US" altLang="ko-KR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6876261" y="4810185"/>
            <a:ext cx="1566281" cy="15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형 설명선 13"/>
          <p:cNvSpPr/>
          <p:nvPr/>
        </p:nvSpPr>
        <p:spPr>
          <a:xfrm>
            <a:off x="5580112" y="1102704"/>
            <a:ext cx="1656184" cy="720080"/>
          </a:xfrm>
          <a:prstGeom prst="wedgeEllipseCallou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팀장님 작품</a:t>
            </a:r>
          </a:p>
        </p:txBody>
      </p:sp>
    </p:spTree>
    <p:extLst>
      <p:ext uri="{BB962C8B-B14F-4D97-AF65-F5344CB8AC3E}">
        <p14:creationId xmlns:p14="http://schemas.microsoft.com/office/powerpoint/2010/main" val="3740308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 </a:t>
            </a:r>
            <a:r>
              <a:rPr lang="ko-KR" altLang="en-US" dirty="0"/>
              <a:t>및 추가 정리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689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발표 개요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 발표 이후 변경 사항</a:t>
            </a:r>
            <a:endParaRPr lang="en-US" altLang="ko-KR" dirty="0"/>
          </a:p>
          <a:p>
            <a:pPr lvl="2"/>
            <a:r>
              <a:rPr lang="ko-KR" altLang="en-US" dirty="0"/>
              <a:t>웹하드 기능 삭제</a:t>
            </a:r>
            <a:endParaRPr lang="en-US" altLang="ko-KR" dirty="0"/>
          </a:p>
          <a:p>
            <a:pPr lvl="2"/>
            <a:r>
              <a:rPr lang="ko-KR" altLang="en-US" dirty="0"/>
              <a:t>통계 세부 사항 변경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프로젝트 진행 상황</a:t>
            </a:r>
            <a:endParaRPr lang="en-US" altLang="ko-KR" dirty="0"/>
          </a:p>
          <a:p>
            <a:pPr marL="457188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996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발표 이후 변경 사항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웹하드 기능 </a:t>
            </a:r>
            <a:endParaRPr lang="en-US" altLang="ko-KR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54EC4AB-C943-4715-BAD2-5165BA9F71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62" y="1181707"/>
            <a:ext cx="7956376" cy="530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2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발표 이후 변경 사항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웹하드 기능 삭제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9BCEB-9CF2-45ED-9B24-3648AC1B551B}"/>
              </a:ext>
            </a:extLst>
          </p:cNvPr>
          <p:cNvSpPr txBox="1"/>
          <p:nvPr/>
        </p:nvSpPr>
        <p:spPr>
          <a:xfrm>
            <a:off x="6416115" y="4797152"/>
            <a:ext cx="216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Delete!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39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발표 이후 변경 사항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결제 시스템 변경</a:t>
            </a:r>
            <a:endParaRPr lang="en-US" altLang="ko-KR" dirty="0"/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38BB29C3-7D5C-4FF2-8249-88B9AC481E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02" y="1229887"/>
            <a:ext cx="6080531" cy="53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9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발표 이후 변경 사항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결제 시스템 변경 </a:t>
            </a:r>
            <a:r>
              <a:rPr lang="en-US" altLang="ko-KR" dirty="0"/>
              <a:t>(</a:t>
            </a:r>
            <a:r>
              <a:rPr lang="ko-KR" altLang="en-US" dirty="0"/>
              <a:t>아마도</a:t>
            </a:r>
            <a:r>
              <a:rPr lang="en-US" altLang="ko-KR" dirty="0"/>
              <a:t>… </a:t>
            </a:r>
            <a:r>
              <a:rPr lang="ko-KR" altLang="en-US" dirty="0"/>
              <a:t>포트폴리오 열람 개수</a:t>
            </a:r>
            <a:r>
              <a:rPr lang="en-US" altLang="ko-KR" dirty="0"/>
              <a:t>..?)</a:t>
            </a:r>
          </a:p>
        </p:txBody>
      </p:sp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FF12AA9-F412-411E-A600-3BCFAAD8B0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734" y="1231052"/>
            <a:ext cx="6080532" cy="5305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9B5F88-2245-4B2B-A988-D52BCAEEAEED}"/>
              </a:ext>
            </a:extLst>
          </p:cNvPr>
          <p:cNvSpPr txBox="1"/>
          <p:nvPr/>
        </p:nvSpPr>
        <p:spPr>
          <a:xfrm>
            <a:off x="6416114" y="4797152"/>
            <a:ext cx="2476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Member!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0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발표 이후 변경 사항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6" y="836713"/>
            <a:ext cx="8906924" cy="5667285"/>
          </a:xfrm>
        </p:spPr>
        <p:txBody>
          <a:bodyPr>
            <a:normAutofit/>
          </a:bodyPr>
          <a:lstStyle/>
          <a:p>
            <a:r>
              <a:rPr lang="ko-KR" altLang="en-US" dirty="0"/>
              <a:t>통계 세부 사항 변경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9BEBB5-3F93-4CD5-AAAA-AB1255A7F3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258" y="761297"/>
            <a:ext cx="5921138" cy="548692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78E909C-0B41-4038-A477-5E3E9C8DF0EE}"/>
              </a:ext>
            </a:extLst>
          </p:cNvPr>
          <p:cNvSpPr/>
          <p:nvPr/>
        </p:nvSpPr>
        <p:spPr>
          <a:xfrm>
            <a:off x="5219287" y="2636912"/>
            <a:ext cx="1224136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9FDF6-D288-4A42-988E-544440B8787C}"/>
              </a:ext>
            </a:extLst>
          </p:cNvPr>
          <p:cNvSpPr txBox="1"/>
          <p:nvPr/>
        </p:nvSpPr>
        <p:spPr>
          <a:xfrm>
            <a:off x="210132" y="1947454"/>
            <a:ext cx="24482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월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일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별 포트폴리오 조회수</a:t>
            </a:r>
            <a:endParaRPr lang="en-US" altLang="ko-KR" sz="1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8977C1-0B18-456D-B152-A604167F4ADB}"/>
              </a:ext>
            </a:extLst>
          </p:cNvPr>
          <p:cNvCxnSpPr>
            <a:stCxn id="9" idx="2"/>
          </p:cNvCxnSpPr>
          <p:nvPr/>
        </p:nvCxnSpPr>
        <p:spPr>
          <a:xfrm>
            <a:off x="1434268" y="2255231"/>
            <a:ext cx="3771825" cy="901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327B58-D25D-47DF-AF9F-F9DCA7334E86}"/>
              </a:ext>
            </a:extLst>
          </p:cNvPr>
          <p:cNvSpPr/>
          <p:nvPr/>
        </p:nvSpPr>
        <p:spPr>
          <a:xfrm>
            <a:off x="6916074" y="2567644"/>
            <a:ext cx="1224136" cy="1149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BA5A8-FC48-4754-8406-FB0FE9558F52}"/>
              </a:ext>
            </a:extLst>
          </p:cNvPr>
          <p:cNvSpPr txBox="1"/>
          <p:nvPr/>
        </p:nvSpPr>
        <p:spPr>
          <a:xfrm>
            <a:off x="210132" y="2834560"/>
            <a:ext cx="24482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소유한 기술 스택의 인기도</a:t>
            </a:r>
            <a:endParaRPr lang="en-US" altLang="ko-KR" sz="14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FFB69D-35D0-4C54-8096-A27D2DD1BC20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658404" y="2988449"/>
            <a:ext cx="4257670" cy="153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70B894-4FCC-4DAF-8C62-C7245D25A599}"/>
              </a:ext>
            </a:extLst>
          </p:cNvPr>
          <p:cNvSpPr/>
          <p:nvPr/>
        </p:nvSpPr>
        <p:spPr>
          <a:xfrm>
            <a:off x="5214438" y="3784293"/>
            <a:ext cx="1224136" cy="1224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3B1B4-288C-4F58-81A2-958A458DB3B6}"/>
              </a:ext>
            </a:extLst>
          </p:cNvPr>
          <p:cNvSpPr txBox="1"/>
          <p:nvPr/>
        </p:nvSpPr>
        <p:spPr>
          <a:xfrm>
            <a:off x="204618" y="3760265"/>
            <a:ext cx="24482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월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일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별 포트폴리오 추천수</a:t>
            </a:r>
            <a:endParaRPr lang="en-US" altLang="ko-KR" sz="14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4759F7B-68ED-4FC5-8BBD-FEE32BF0ECBB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2652890" y="3914154"/>
            <a:ext cx="2561548" cy="482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1B3176-F0A4-4084-9FAD-ADF1A19FECA0}"/>
              </a:ext>
            </a:extLst>
          </p:cNvPr>
          <p:cNvSpPr/>
          <p:nvPr/>
        </p:nvSpPr>
        <p:spPr>
          <a:xfrm>
            <a:off x="6916074" y="3782056"/>
            <a:ext cx="1224136" cy="1224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FCC4BA-A8B9-4BE9-89B8-AFC84412148D}"/>
              </a:ext>
            </a:extLst>
          </p:cNvPr>
          <p:cNvSpPr txBox="1"/>
          <p:nvPr/>
        </p:nvSpPr>
        <p:spPr>
          <a:xfrm>
            <a:off x="204618" y="4399983"/>
            <a:ext cx="24482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취득한 자격증 인기도</a:t>
            </a:r>
            <a:endParaRPr lang="en-US" altLang="ko-KR" sz="14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6606BFC-8F39-4B56-849A-D3FCA276D6AE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 flipV="1">
            <a:off x="2652890" y="4394192"/>
            <a:ext cx="4263184" cy="159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2D46AE-98AB-4B65-85DA-A09A058B15E4}"/>
              </a:ext>
            </a:extLst>
          </p:cNvPr>
          <p:cNvSpPr txBox="1"/>
          <p:nvPr/>
        </p:nvSpPr>
        <p:spPr>
          <a:xfrm>
            <a:off x="6169827" y="1447209"/>
            <a:ext cx="216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Public!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6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발표 이후 변경 사항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통계 세부 사항 변경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828704D-135A-4A66-A272-E1C9972E3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65" y="1178015"/>
            <a:ext cx="5848470" cy="5361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DDBB49-F02F-4C16-AC23-C5AE2BDE4305}"/>
              </a:ext>
            </a:extLst>
          </p:cNvPr>
          <p:cNvSpPr txBox="1"/>
          <p:nvPr/>
        </p:nvSpPr>
        <p:spPr>
          <a:xfrm>
            <a:off x="6416115" y="4797152"/>
            <a:ext cx="216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Private!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2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상황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프로젝트 진행 상황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 발표</a:t>
            </a:r>
            <a:r>
              <a:rPr lang="en-US" altLang="ko-KR" dirty="0"/>
              <a:t>(</a:t>
            </a:r>
            <a:r>
              <a:rPr lang="ko-KR" altLang="en-US" dirty="0"/>
              <a:t>대략적 </a:t>
            </a:r>
            <a:r>
              <a:rPr lang="en-US" altLang="ko-KR" dirty="0"/>
              <a:t>UI</a:t>
            </a:r>
            <a:r>
              <a:rPr lang="ko-KR" altLang="en-US" dirty="0"/>
              <a:t>구성 및 발표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 발표</a:t>
            </a:r>
            <a:r>
              <a:rPr lang="en-US" altLang="ko-KR" dirty="0"/>
              <a:t>(</a:t>
            </a:r>
            <a:r>
              <a:rPr lang="ko-KR" altLang="en-US" dirty="0"/>
              <a:t>프로젝트 제안서 작성 및 발표</a:t>
            </a:r>
            <a:r>
              <a:rPr lang="en-US" altLang="ko-KR" dirty="0"/>
              <a:t>)</a:t>
            </a:r>
          </a:p>
          <a:p>
            <a:pPr marL="457188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프로젝트에 필요한 스터디 진행</a:t>
            </a:r>
            <a:endParaRPr lang="en-US" altLang="ko-KR" dirty="0"/>
          </a:p>
          <a:p>
            <a:pPr lvl="2"/>
            <a:r>
              <a:rPr lang="ko-KR" altLang="en-US" dirty="0"/>
              <a:t>데이터베이스 스터디 이번주 중 마무리</a:t>
            </a:r>
            <a:r>
              <a:rPr lang="en-US" altLang="ko-KR" dirty="0"/>
              <a:t> </a:t>
            </a:r>
            <a:r>
              <a:rPr lang="ko-KR" altLang="en-US" dirty="0"/>
              <a:t>목표</a:t>
            </a:r>
            <a:endParaRPr lang="en-US" altLang="ko-KR" dirty="0"/>
          </a:p>
          <a:p>
            <a:pPr lvl="2"/>
            <a:r>
              <a:rPr lang="en-US" altLang="ko-KR" dirty="0"/>
              <a:t>Git </a:t>
            </a:r>
            <a:r>
              <a:rPr lang="ko-KR" altLang="en-US" dirty="0"/>
              <a:t>스터디 완료</a:t>
            </a:r>
            <a:endParaRPr lang="en-US" altLang="ko-KR" dirty="0"/>
          </a:p>
          <a:p>
            <a:pPr lvl="2"/>
            <a:r>
              <a:rPr lang="ko-KR" altLang="en-US" dirty="0"/>
              <a:t>이외의 프로젝트에 필요한 기술 구상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프로젝트 진행 계획</a:t>
            </a:r>
            <a:endParaRPr lang="en-US" altLang="ko-KR" dirty="0"/>
          </a:p>
          <a:p>
            <a:pPr lvl="1"/>
            <a:r>
              <a:rPr lang="ko-KR" altLang="en-US" dirty="0"/>
              <a:t>데이터베이스 모델링 및 </a:t>
            </a:r>
            <a:r>
              <a:rPr lang="en-US" altLang="ko-KR" dirty="0"/>
              <a:t>Use Case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801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7079</TotalTime>
  <Words>205</Words>
  <Application>Microsoft Office PowerPoint</Application>
  <PresentationFormat>화면 슬라이드 쇼(4:3)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"내 조그만 포트폴리오가 인사담당자에 닿기를..."</vt:lpstr>
      <vt:lpstr>목차</vt:lpstr>
      <vt:lpstr>2차 발표 이후 변경 사항</vt:lpstr>
      <vt:lpstr>2차 발표 이후 변경 사항</vt:lpstr>
      <vt:lpstr>2차 발표 이후 변경 사항</vt:lpstr>
      <vt:lpstr>2차 발표 이후 변경 사항</vt:lpstr>
      <vt:lpstr>2차 발표 이후 변경 사항</vt:lpstr>
      <vt:lpstr>2차 발표 이후 변경 사항</vt:lpstr>
      <vt:lpstr>프로젝트 진행 상황</vt:lpstr>
      <vt:lpstr>Q &amp; A 및 추가 정리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Coding</dc:title>
  <dc:creator>Microsoft Corporation</dc:creator>
  <cp:lastModifiedBy>송율리아</cp:lastModifiedBy>
  <cp:revision>424</cp:revision>
  <dcterms:created xsi:type="dcterms:W3CDTF">2006-10-05T04:04:58Z</dcterms:created>
  <dcterms:modified xsi:type="dcterms:W3CDTF">2020-03-15T11:20:06Z</dcterms:modified>
</cp:coreProperties>
</file>