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F08F217-B358-47EC-A09E-BB443A885E50}">
          <p14:sldIdLst>
            <p14:sldId id="256"/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1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9T02:18:03.5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140 30,'3466'0,"-3107"-14,8-1,-103 15,277 2,-75 39,56-1,-184-43,435 5,-587 11,41 0,189-15,197 4,-348 24,3 1,385-28,-289-26,77 0,3508 29,-3547 25,17 0,-363-28,-25-1,60 5,-87-2,0 0,-1 0,1 1,-1-1,1 1,-1-1,0 1,0 0,0 0,0 1,0-1,0 1,0-1,-1 1,1 0,-1 0,0 0,0 0,0 0,0 1,-1-1,1 1,0 3,5 12,-2-1,-1 2,4 23,-4-15,37 233,-29-189,-7-47,-1 1,1 36,-3 83,-5 259,0-387,1 0,-2 0,0 0,-2-1,1 1,-2-1,0-1,-11 17,2-13,16-19,-1 0,0 0,1 1,-1-1,1 0,-1 0,0 0,1 0,-1 0,1 0,-1 0,0 0,1 0,-1 0,1 0,-1-1,0 1,1 0,-1 0,1 0,-1-1,1 1,-1-1,-3-3,0 1,1-1,0 0,0 0,0-1,-4-8,5 8,-1 1,1-1,-1 1,0 0,0 0,-1 0,-3-4,-1 4,1 0,0 1,-1 0,0 0,1 1,-1 0,0 0,0 1,-9 0,-81 0,63 2,-265-13,111 2,153 7,0-2,0-2,-49-16,-47-8,27 20,1 5,-116 9,61 0,-5816-3,5595-13,43 0,-620 12,881-2,-110-20,-46-2,-16 21,-224-15,-125-16,-2 36,224 2,108-1,-303-6,316-22,-51-2,243 28,-406-13,-324 0,492 16,-57-3,350 0,1-1,-1 1,1-1,-1 0,1 0,0-1,-1 0,1 0,0 0,0-1,0 0,1 0,-1-1,1 1,0-1,-8-7,5 1,0 1,1-1,0 0,0-1,1 1,1-2,-9-21,6 7,1 0,1-1,1 1,1-1,0-29,7-140,2 62,-6 131,1 0,0 0,0 0,0 0,1 1,-1-1,0 0,1 0,0 1,0-1,0 0,0 1,0-1,1 1,-1-1,1 1,-1 0,1-1,0 1,0 0,0 0,3-3,2 3,-1-1,1 1,0 0,-1 0,1 0,0 1,0 0,14 1,79-3,132 14,100 29,-187-20,281 30,539-4,899-52,-1114 8,-390 11,-47 0,591-14,217 3,-629 38,-13 0,-396-34,98 20,-7-1,736 26,6-51,-380-3,2650 3,-3093-5,107-18,55-3,-206 25,319 3,-343 4,-24-6,-1 0,0 1,0-1,0 0,0 0,0 0,0 0,1 1,-1-1,0 0,0 0,0 0,0 0,0 1,0-1,0 0,0 0,0 0,0 1,0-1,0 0,0 0,0 0,0 1,0-1,0 0,0 0,0 0,0 1,0-1,0 0,0 0,-1 0,1 0,0 1,0-1,0 0,0 0,0 0,0 0,-1 0,1 1,0-1,0 0,0 0,0 0,-1 0,1 0,0 0,0 0,0 0,-1 0,-5 3,0-1,0 1,0-1,0-1,-1 1,-6 0,-1000 75,-13-74,562-6,-1655 3,1648-14,32 1,316 13,-325-7,2-33,-364-47,288 88,-69-2,300-25,-42-1,-595 28,0-1,481-12,-217-2,-2377 15,6265-1,-2017 51,-1051-41,31 1,369 33,-426-27,305 54,-400-61,-1 2,0 1,-1 2,-1 1,31 21,-50-30,0-1,0 0,1-1,-1-1,1 0,1-1,-1 0,15 0,18-1,52-4,-33 0,1115-1,-763 4,-91-15,-18 0,939 15,-1106-8,148-25,105-7,553 35,-496 7,-425-5,-22-2,-53-11,-254-39,-355-19,238 62,234 10,397 2,3415-1,-3605 1,-1 2,0 1,0 1,0 0,37 16,-28-10,49 12,-52-19,-1-1,43 0,-47-4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2B185-E6B0-6F09-65D9-1AFE056FF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DFA3B-35F9-191E-7F02-C9FF3E137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70C65-B683-531B-44CA-69720CEA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86290-8DED-4EB8-9902-CBF7D57A07D3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134B89-6E55-BBB5-BEBC-A6934BD9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99D2E0-2855-D2EB-63B7-4EEF3B057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84FA-F39C-4113-A157-F66411FF0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436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2B224-238E-1406-214F-EC57E7DA1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8A6D04-A872-C430-29E1-7FC91FF9E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74B014-10D0-11DE-77C0-D673AE13A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86290-8DED-4EB8-9902-CBF7D57A07D3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A0AF2B-3C23-C26E-0F54-5377AC23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003D52-2583-F987-0CD9-2CD9F36BC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84FA-F39C-4113-A157-F66411FF0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02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332E03-17E1-3F24-D4B1-D274FCAA0A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6330FF-C91B-18D6-FEF3-99D66C82E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F1AF01-3D95-840C-ABF3-F2EE0B31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86290-8DED-4EB8-9902-CBF7D57A07D3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754AE9-5E1E-CE27-02FF-0A7D7CE26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12FF89-126F-E10A-EC1B-866DBA78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84FA-F39C-4113-A157-F66411FF0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66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3F6DE-0DA2-BFDC-88C6-E3D4417F2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4B04AF-575E-AEBE-BDD8-E57131357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287B56-4C9E-91D2-71BE-EB622DF11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86290-8DED-4EB8-9902-CBF7D57A07D3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64F3DD-F3F3-E341-AF00-07E2910AE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D9517A-1872-E748-DE66-D84B1D31A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84FA-F39C-4113-A157-F66411FF0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26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37328-443F-E836-1D5D-AA4F554E4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B6C58F-0B68-F3A4-538C-00E389A9E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CC367B-9222-6CAA-1CE5-F8D5994C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86290-8DED-4EB8-9902-CBF7D57A07D3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8E6599-823E-FD7B-0155-834043574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FA6F4A-E271-3042-0EDD-964DE22B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84FA-F39C-4113-A157-F66411FF0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97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72E18-15D3-0D0A-859D-4826DAC23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1AB727-027E-D1B2-AE18-E287B08BA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364311-F187-8195-BF2C-4A111C90E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DD8C2C-D107-688D-5C64-F495C6B4A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86290-8DED-4EB8-9902-CBF7D57A07D3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773AF0-57F8-C137-6EC9-39A398E4A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7A72B6-2F78-3A16-5FFC-97EE98DD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84FA-F39C-4113-A157-F66411FF0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3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234BC-FF9F-C4A2-5CD9-40BE8EA6B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72FA81-0656-196C-1AEB-0DE3CCA13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677F8F-3F94-9D60-5B09-9D85B5A78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99331D-0963-F24F-B0FB-4603EB738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D1B5E1-6466-13A1-97F5-5AC80BD02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A199A6-FB3D-D2B7-7DEF-C94ADB6EC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86290-8DED-4EB8-9902-CBF7D57A07D3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DFCC98-0541-4EE3-5DE5-137A0C46D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4319D5-95EF-99B5-0673-AB9F80EF4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84FA-F39C-4113-A157-F66411FF0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8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E80F4-900A-6109-DB76-41CDFAE65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72B653-7658-F532-F185-BB88EF2FB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86290-8DED-4EB8-9902-CBF7D57A07D3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549F76-300B-91C0-8A70-8E9901D3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A181FF-6408-B959-068F-27948E6C9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84FA-F39C-4113-A157-F66411FF0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667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D242BB-803E-79BD-7B5A-A0E19CD5E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86290-8DED-4EB8-9902-CBF7D57A07D3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244972-5C71-7D38-7DD6-B528EC152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1C40E1-6866-21F1-90CA-21D7DD928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84FA-F39C-4113-A157-F66411FF0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58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3B5FA-3334-AB4E-7777-D2F3C062F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69DE7C-9490-A72B-B537-947F42E79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AECBC6-1A6C-FC14-8016-8F41574FA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047AF3-AEDC-50A2-0AFF-837BA63E0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86290-8DED-4EB8-9902-CBF7D57A07D3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436AAD-3AC6-DE9C-83C8-7CBCB0C11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45A91E-BE20-DA4D-CD56-4B6CA904E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84FA-F39C-4113-A157-F66411FF0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29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9950B-A762-ADC3-B798-7757D3883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1643AB-0D02-F7CC-EF97-6FF18FBFF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F3C9C8-4F56-EBA1-3ED9-6E9F302B5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CFA559-2D31-51D2-85CA-57399E549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86290-8DED-4EB8-9902-CBF7D57A07D3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6D4242-1964-CAC7-1AC3-053580CAA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397046-799F-2997-2382-C7EB94DDA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84FA-F39C-4113-A157-F66411FF0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76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307CE5-DD39-7A3A-256C-0D2873FA8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475884-33D2-4D1B-6ECA-44509B649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26CA82-EB78-11AB-85D2-CA1D3415B3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86290-8DED-4EB8-9902-CBF7D57A07D3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B461DC-F2D7-9274-3307-21877D912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BA7976-556F-924E-A5AF-337ED27C2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784FA-F39C-4113-A157-F66411FF0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76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7FD2F-C5BA-5BCA-0C59-B0B972869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모듈 프로젝트</a:t>
            </a:r>
            <a:r>
              <a:rPr lang="en-US" altLang="ko-KR" dirty="0"/>
              <a:t>(5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프로젝트 이름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9CE097-BBF3-90FF-0A67-EF36C0B996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7268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026D6-EAA5-CB19-3240-D4B533472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991ACD-E367-1D4E-8CC0-F2BED99B9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5882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49999-D413-8EEA-29A5-82F8274BA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국가법령정보 공동활용 </a:t>
            </a:r>
            <a:r>
              <a:rPr lang="en-US" altLang="ko-KR" dirty="0"/>
              <a:t>OPEN API</a:t>
            </a:r>
            <a:endParaRPr lang="ko-KR" altLang="en-US" dirty="0"/>
          </a:p>
        </p:txBody>
      </p:sp>
      <p:pic>
        <p:nvPicPr>
          <p:cNvPr id="5" name="내용 개체 틀 4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9D1EF5B3-AB37-CC02-C39B-1DFA476A2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98" y="1434771"/>
            <a:ext cx="4225928" cy="3536383"/>
          </a:xfr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BA138CF-C399-B931-A051-FF8E88E77EDC}"/>
              </a:ext>
            </a:extLst>
          </p:cNvPr>
          <p:cNvSpPr txBox="1"/>
          <p:nvPr/>
        </p:nvSpPr>
        <p:spPr>
          <a:xfrm>
            <a:off x="583475" y="5184871"/>
            <a:ext cx="401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https://open.law.go.kr/main.do</a:t>
            </a:r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F199CA3E-2316-696A-5E64-64B53BBBE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5" y="1434771"/>
            <a:ext cx="5599977" cy="375009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1A9FF693-289F-32F7-2E57-460853C80A02}"/>
                  </a:ext>
                </a:extLst>
              </p14:cNvPr>
              <p14:cNvContentPartPr/>
              <p14:nvPr/>
            </p14:nvContentPartPr>
            <p14:xfrm>
              <a:off x="6236040" y="3094605"/>
              <a:ext cx="5681160" cy="551160"/>
            </p14:xfrm>
          </p:contentPart>
        </mc:Choice>
        <mc:Fallback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1A9FF693-289F-32F7-2E57-460853C80A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82400" y="2986965"/>
                <a:ext cx="5788800" cy="76680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87243E98-C2E4-5745-1381-88A3C61F9C5B}"/>
              </a:ext>
            </a:extLst>
          </p:cNvPr>
          <p:cNvSpPr/>
          <p:nvPr/>
        </p:nvSpPr>
        <p:spPr>
          <a:xfrm>
            <a:off x="4914900" y="3067050"/>
            <a:ext cx="1114425" cy="5619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A02CFF-7798-CF9E-5301-96B1B4182871}"/>
              </a:ext>
            </a:extLst>
          </p:cNvPr>
          <p:cNvSpPr txBox="1"/>
          <p:nvPr/>
        </p:nvSpPr>
        <p:spPr>
          <a:xfrm>
            <a:off x="6288406" y="5200650"/>
            <a:ext cx="5455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판례 목록과 판례 본문 조회</a:t>
            </a:r>
          </a:p>
        </p:txBody>
      </p:sp>
    </p:spTree>
    <p:extLst>
      <p:ext uri="{BB962C8B-B14F-4D97-AF65-F5344CB8AC3E}">
        <p14:creationId xmlns:p14="http://schemas.microsoft.com/office/powerpoint/2010/main" val="2900841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32</Words>
  <Application>Microsoft Office PowerPoint</Application>
  <PresentationFormat>와이드스크린</PresentationFormat>
  <Paragraphs>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모듈 프로젝트(5조)  프로젝트 이름</vt:lpstr>
      <vt:lpstr>PowerPoint 프레젠테이션</vt:lpstr>
      <vt:lpstr>국가법령정보 공동활용 OPEN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모듈 프로젝트(5조)  프로젝트 이름</dc:title>
  <dc:creator>블루커뮤니케이션</dc:creator>
  <cp:lastModifiedBy>블루커뮤니케이션</cp:lastModifiedBy>
  <cp:revision>1</cp:revision>
  <dcterms:created xsi:type="dcterms:W3CDTF">2024-01-29T01:58:39Z</dcterms:created>
  <dcterms:modified xsi:type="dcterms:W3CDTF">2024-01-29T02:19:53Z</dcterms:modified>
</cp:coreProperties>
</file>