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 9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0" name="Shape 10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" name="Shape 11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Shape 13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jpg"/><Relationship Id="rId4" Type="http://schemas.openxmlformats.org/officeDocument/2006/relationships/image" Target="../media/image0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The Magic Compass</a:t>
            </a:r>
          </a:p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3088400"/>
            <a:ext cx="8520599" cy="1077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Eric Bronner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Alison Wong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Has this ever happened to you? </a:t>
            </a: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7244200" y="1152475"/>
            <a:ext cx="15878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Not enough money for a netflix account?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20275"/>
            <a:ext cx="6805374" cy="39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You know where to go.</a:t>
            </a: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2136000" cy="3406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But what are you looking for?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100" y="1152475"/>
            <a:ext cx="6012200" cy="375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Introducing …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066" y="1152475"/>
            <a:ext cx="4302734" cy="3574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75" y="1152475"/>
            <a:ext cx="3962949" cy="35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… The Magic Compass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44450"/>
            <a:ext cx="65943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For the movie-goer on a budget.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We’ll tell </a:t>
            </a:r>
            <a:r>
              <a:rPr i="1" lang="en"/>
              <a:t>you</a:t>
            </a:r>
            <a:r>
              <a:rPr lang="en"/>
              <a:t> what </a:t>
            </a:r>
            <a:r>
              <a:rPr i="1" lang="en"/>
              <a:t>you</a:t>
            </a:r>
            <a:r>
              <a:rPr lang="en"/>
              <a:t> want to pirate.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Featuring data scraped fresh from imdb, our algorithms will match your taste to the movies you didn’t know you wanted to see.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998" y="2876198"/>
            <a:ext cx="2017848" cy="199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0600" y="591774"/>
            <a:ext cx="2495400" cy="24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