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Data Discovery: Parser Project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Tripadvisor Restaurant Ratings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 * FROM restaurant ORDER BY rank;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81000" y="1229875"/>
            <a:ext cx="4251299" cy="3339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seems that there is no relation between the average amount of stars a restaurant gets and the ranking it holds.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There is no restaurant ranked 65th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9123" l="0" r="60366" t="11004"/>
          <a:stretch/>
        </p:blipFill>
        <p:spPr>
          <a:xfrm>
            <a:off x="311687" y="1229875"/>
            <a:ext cx="3366974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2224000" y="3514050"/>
            <a:ext cx="345599" cy="3455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Variations in review per user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9875"/>
            <a:ext cx="6019500" cy="19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COUNT(user_id)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user_id, COUNT(DISTINCT review_stars) ct 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review 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user_id) c </a:t>
            </a:r>
          </a:p>
          <a:p>
            <a:pPr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ct &gt; 1;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3123" l="0" r="88921" t="86180"/>
          <a:stretch/>
        </p:blipFill>
        <p:spPr>
          <a:xfrm>
            <a:off x="311700" y="3147500"/>
            <a:ext cx="2928100" cy="15902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331100" y="1229875"/>
            <a:ext cx="2628600" cy="220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Our users seem to be creatures of habit: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rPr lang="en" sz="1600"/>
              <a:t>Out of the 928 reviewers present in the data, only 31 of them have given out at least two different amounts of stars for their reviews.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309675" y="2834600"/>
            <a:ext cx="3021299" cy="20084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changing the number for the comparison, we find that </a:t>
            </a:r>
            <a:r>
              <a:rPr i="1" lang="en"/>
              <a:t>no user</a:t>
            </a:r>
            <a:r>
              <a:rPr lang="en"/>
              <a:t> has given out more than two amounts of stars for their reviews.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Perhaps our users are very lazy, or only ever visit restaurants that are pretty good.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this may be the case...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4246799" cy="1692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seems that our users only eat at good restaurants.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93.68% of all reviews are at least 4 stars.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71922" t="65636"/>
          <a:stretch/>
        </p:blipFill>
        <p:spPr>
          <a:xfrm>
            <a:off x="311700" y="2921875"/>
            <a:ext cx="2858227" cy="1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680700" y="1229875"/>
            <a:ext cx="41517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SELECT review_stars, COUNT(review_stars)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FROM review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GROUP BY review_stars;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