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15FA-59D3-4FA4-B940-5CEF72CD660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0F76-4CDC-495F-991B-BDEBA4B590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15FA-59D3-4FA4-B940-5CEF72CD660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0F76-4CDC-495F-991B-BDEBA4B590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15FA-59D3-4FA4-B940-5CEF72CD660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0F76-4CDC-495F-991B-BDEBA4B590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15FA-59D3-4FA4-B940-5CEF72CD660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0F76-4CDC-495F-991B-BDEBA4B590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15FA-59D3-4FA4-B940-5CEF72CD660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0F76-4CDC-495F-991B-BDEBA4B590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15FA-59D3-4FA4-B940-5CEF72CD660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0F76-4CDC-495F-991B-BDEBA4B590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15FA-59D3-4FA4-B940-5CEF72CD660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0F76-4CDC-495F-991B-BDEBA4B590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15FA-59D3-4FA4-B940-5CEF72CD660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0F76-4CDC-495F-991B-BDEBA4B590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15FA-59D3-4FA4-B940-5CEF72CD660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0F76-4CDC-495F-991B-BDEBA4B590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15FA-59D3-4FA4-B940-5CEF72CD660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0F76-4CDC-495F-991B-BDEBA4B590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15FA-59D3-4FA4-B940-5CEF72CD660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0F76-4CDC-495F-991B-BDEBA4B590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015FA-59D3-4FA4-B940-5CEF72CD6607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C0F76-4CDC-495F-991B-BDEBA4B590A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000760" y="5429264"/>
            <a:ext cx="233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Автор Терентьев Илья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428" y="4689125"/>
            <a:ext cx="3714572" cy="2168875"/>
          </a:xfrm>
          <a:prstGeom prst="rect">
            <a:avLst/>
          </a:prstGeom>
          <a:noFill/>
        </p:spPr>
      </p:pic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71984"/>
            <a:ext cx="3910291" cy="2286016"/>
          </a:xfrm>
          <a:prstGeom prst="rect">
            <a:avLst/>
          </a:prstGeom>
          <a:noFill/>
        </p:spPr>
      </p:pic>
      <p:pic>
        <p:nvPicPr>
          <p:cNvPr id="1030" name="Picture 6" descr="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0"/>
            <a:ext cx="3792847" cy="2214578"/>
          </a:xfrm>
          <a:prstGeom prst="rect">
            <a:avLst/>
          </a:prstGeom>
          <a:noFill/>
        </p:spPr>
      </p:pic>
      <p:pic>
        <p:nvPicPr>
          <p:cNvPr id="1032" name="Picture 8" descr="imag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3910291" cy="2286016"/>
          </a:xfrm>
          <a:prstGeom prst="rect">
            <a:avLst/>
          </a:prstGeom>
          <a:noFill/>
        </p:spPr>
      </p:pic>
      <p:pic>
        <p:nvPicPr>
          <p:cNvPr id="1034" name="Picture 10" descr="imag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5984" y="2071678"/>
            <a:ext cx="4869557" cy="285752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57158" y="3071810"/>
            <a:ext cx="1693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err="1" smtClean="0"/>
              <a:t>Визуал</a:t>
            </a:r>
            <a:endParaRPr lang="ru-RU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857232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Для создания </a:t>
            </a:r>
            <a:r>
              <a:rPr lang="ru-RU" b="1" dirty="0" err="1"/>
              <a:t>использовалисть</a:t>
            </a:r>
            <a:r>
              <a:rPr lang="ru-RU" b="1" dirty="0"/>
              <a:t> библиотеки:</a:t>
            </a:r>
          </a:p>
          <a:p>
            <a:pPr marL="179388">
              <a:buFont typeface="Arial" pitchFamily="34" charset="0"/>
              <a:buChar char="•"/>
              <a:tabLst>
                <a:tab pos="179388" algn="l"/>
              </a:tabLst>
            </a:pPr>
            <a:r>
              <a:rPr lang="ru-RU" dirty="0" err="1"/>
              <a:t>pygame</a:t>
            </a:r>
            <a:r>
              <a:rPr lang="ru-RU" dirty="0"/>
              <a:t> - для создания игры</a:t>
            </a:r>
          </a:p>
          <a:p>
            <a:pPr marL="179388">
              <a:buFont typeface="Arial" pitchFamily="34" charset="0"/>
              <a:buChar char="•"/>
              <a:tabLst>
                <a:tab pos="179388" algn="l"/>
              </a:tabLst>
            </a:pPr>
            <a:r>
              <a:rPr lang="ru-RU" dirty="0" err="1"/>
              <a:t>pygame-menu</a:t>
            </a:r>
            <a:r>
              <a:rPr lang="ru-RU" dirty="0"/>
              <a:t> - для создания меню</a:t>
            </a:r>
          </a:p>
          <a:p>
            <a:pPr marL="179388">
              <a:buFont typeface="Arial" pitchFamily="34" charset="0"/>
              <a:buChar char="•"/>
              <a:tabLst>
                <a:tab pos="179388" algn="l"/>
              </a:tabLst>
            </a:pPr>
            <a:r>
              <a:rPr lang="ru-RU" dirty="0" err="1"/>
              <a:t>pyganim</a:t>
            </a:r>
            <a:r>
              <a:rPr lang="ru-RU" dirty="0"/>
              <a:t> - для </a:t>
            </a:r>
            <a:r>
              <a:rPr lang="ru-RU" dirty="0" err="1"/>
              <a:t>анимаций</a:t>
            </a:r>
            <a:r>
              <a:rPr lang="ru-RU" dirty="0"/>
              <a:t> персонажей</a:t>
            </a:r>
          </a:p>
          <a:p>
            <a:r>
              <a:rPr lang="ru-RU" b="1" dirty="0"/>
              <a:t>Особенности </a:t>
            </a:r>
            <a:r>
              <a:rPr lang="ru-RU" b="1" dirty="0" err="1" smtClean="0"/>
              <a:t>геймплея</a:t>
            </a:r>
            <a:r>
              <a:rPr lang="en-US" b="1" dirty="0" smtClean="0"/>
              <a:t>:</a:t>
            </a:r>
            <a:endParaRPr lang="ru-RU" b="1" dirty="0"/>
          </a:p>
          <a:p>
            <a:pPr marL="179388">
              <a:buFont typeface="Arial" pitchFamily="34" charset="0"/>
              <a:buChar char="•"/>
            </a:pPr>
            <a:r>
              <a:rPr lang="ru-RU" dirty="0"/>
              <a:t>Для передвижения используются кнопки A, D, W(SPACE)</a:t>
            </a:r>
          </a:p>
          <a:p>
            <a:pPr marL="179388">
              <a:buFont typeface="Arial" pitchFamily="34" charset="0"/>
              <a:buChar char="•"/>
            </a:pPr>
            <a:r>
              <a:rPr lang="ru-RU" dirty="0"/>
              <a:t>В игре 6 уровней и скрытый Босс-уровень, который открывается после сбора всех монет.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533" y="2000240"/>
            <a:ext cx="9012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В</a:t>
            </a:r>
            <a:r>
              <a:rPr lang="ru-RU" dirty="0" smtClean="0"/>
              <a:t> </a:t>
            </a:r>
            <a:r>
              <a:rPr lang="ru-RU" sz="2400" dirty="0" smtClean="0"/>
              <a:t>будущем хотелось бы добавить больше разнообразных уровней, </a:t>
            </a:r>
          </a:p>
          <a:p>
            <a:pPr algn="ctr"/>
            <a:r>
              <a:rPr lang="ru-RU" sz="2400" dirty="0" smtClean="0"/>
              <a:t> монстров и более красивые спрайты</a:t>
            </a: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69</Words>
  <Application>Microsoft Office PowerPoint</Application>
  <PresentationFormat>Экран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Pygame проект</vt:lpstr>
      <vt:lpstr>Слайд 2</vt:lpstr>
      <vt:lpstr>Слайд 3</vt:lpstr>
      <vt:lpstr>Слайд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 проект</dc:title>
  <dc:creator>ProBook_008</dc:creator>
  <cp:lastModifiedBy>ProBook_008</cp:lastModifiedBy>
  <cp:revision>4</cp:revision>
  <dcterms:created xsi:type="dcterms:W3CDTF">2023-01-25T15:25:34Z</dcterms:created>
  <dcterms:modified xsi:type="dcterms:W3CDTF">2023-01-25T15:56:57Z</dcterms:modified>
</cp:coreProperties>
</file>