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2" r:id="rId2"/>
    <p:sldId id="267" r:id="rId3"/>
    <p:sldId id="261" r:id="rId4"/>
    <p:sldId id="288" r:id="rId5"/>
    <p:sldId id="284" r:id="rId6"/>
    <p:sldId id="269" r:id="rId7"/>
    <p:sldId id="279" r:id="rId8"/>
    <p:sldId id="280" r:id="rId9"/>
    <p:sldId id="278" r:id="rId10"/>
    <p:sldId id="281" r:id="rId11"/>
    <p:sldId id="283" r:id="rId12"/>
    <p:sldId id="286" r:id="rId13"/>
    <p:sldId id="287" r:id="rId14"/>
    <p:sldId id="277" r:id="rId15"/>
    <p:sldId id="289" r:id="rId16"/>
    <p:sldId id="273" r:id="rId17"/>
    <p:sldId id="26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전산실" initials="전" lastIdx="1" clrIdx="0">
    <p:extLst>
      <p:ext uri="{19B8F6BF-5375-455C-9EA6-DF929625EA0E}">
        <p15:presenceInfo xmlns:p15="http://schemas.microsoft.com/office/powerpoint/2012/main" userId="전산실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CEBF"/>
    <a:srgbClr val="B4A486"/>
    <a:srgbClr val="CFC4B1"/>
    <a:srgbClr val="BFB198"/>
    <a:srgbClr val="C2966E"/>
    <a:srgbClr val="D0C6B4"/>
    <a:srgbClr val="FFD664"/>
    <a:srgbClr val="A79471"/>
    <a:srgbClr val="A99673"/>
    <a:srgbClr val="9E8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7" autoAdjust="0"/>
    <p:restoredTop sz="84750" autoAdjust="0"/>
  </p:normalViewPr>
  <p:slideViewPr>
    <p:cSldViewPr snapToGrid="0">
      <p:cViewPr varScale="1">
        <p:scale>
          <a:sx n="91" d="100"/>
          <a:sy n="91" d="100"/>
        </p:scale>
        <p:origin x="102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2T17:02:48.26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C9C83-42E8-422D-9F0F-3E68CA51BD44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9C2DA-089A-421B-AC7A-E3809B1C9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9C2DA-089A-421B-AC7A-E3809B1C9D4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250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9C2DA-089A-421B-AC7A-E3809B1C9D4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89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235</a:t>
            </a:r>
            <a:r>
              <a:rPr lang="ko-KR" altLang="en-US" dirty="0" smtClean="0"/>
              <a:t>개 데이터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9C2DA-089A-421B-AC7A-E3809B1C9D4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39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9C2DA-089A-421B-AC7A-E3809B1C9D4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5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9C2DA-089A-421B-AC7A-E3809B1C9D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73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9C2DA-089A-421B-AC7A-E3809B1C9D4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199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9C2DA-089A-421B-AC7A-E3809B1C9D4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199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9C2DA-089A-421B-AC7A-E3809B1C9D4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238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크게 </a:t>
            </a:r>
            <a:r>
              <a:rPr lang="en-US" altLang="ko-KR" dirty="0" smtClean="0"/>
              <a:t>Home,</a:t>
            </a:r>
            <a:r>
              <a:rPr lang="en-US" altLang="ko-KR" baseline="0" dirty="0" smtClean="0"/>
              <a:t> Adopt, Convenient </a:t>
            </a:r>
            <a:r>
              <a:rPr lang="ko-KR" altLang="en-US" baseline="0" dirty="0" smtClean="0"/>
              <a:t>메뉴를 만들었습니다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메뉴 크게 보여주기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9C2DA-089A-421B-AC7A-E3809B1C9D4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78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귀엽고 </a:t>
            </a:r>
            <a:r>
              <a:rPr lang="ko-KR" altLang="en-US" dirty="0" err="1" smtClean="0"/>
              <a:t>이뻐서</a:t>
            </a:r>
            <a:r>
              <a:rPr lang="ko-KR" altLang="en-US" dirty="0" smtClean="0"/>
              <a:t> 키우고 싶다는 사람들이 </a:t>
            </a:r>
          </a:p>
          <a:p>
            <a:r>
              <a:rPr lang="ko-KR" altLang="en-US" dirty="0" smtClean="0"/>
              <a:t>이 결과를 통해 자신이 강아지를 키울 준비가 되었는지 </a:t>
            </a:r>
          </a:p>
          <a:p>
            <a:r>
              <a:rPr lang="ko-KR" altLang="en-US" dirty="0" err="1" smtClean="0"/>
              <a:t>한번더</a:t>
            </a:r>
            <a:r>
              <a:rPr lang="ko-KR" altLang="en-US" dirty="0" smtClean="0"/>
              <a:t> 생각할 수 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9C2DA-089A-421B-AC7A-E3809B1C9D4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6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Api</a:t>
            </a:r>
            <a:r>
              <a:rPr lang="ko-KR" altLang="en-US" dirty="0" smtClean="0"/>
              <a:t>에 저장되어 있던 강아지의 정보를 데이터베이스에 넣었습니다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거기서 원하는 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중성화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성별을 선택하면 지도에서 보호소가 보여집니다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이때 키 값으로 강아지</a:t>
            </a:r>
            <a:r>
              <a:rPr lang="ko-KR" altLang="en-US" baseline="0" dirty="0" smtClean="0"/>
              <a:t> 코드를 넘겨주어 보호소를 보여줍니다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지도에 표시된 </a:t>
            </a:r>
            <a:r>
              <a:rPr lang="ko-KR" altLang="en-US" baseline="0" dirty="0" err="1" smtClean="0"/>
              <a:t>마커를</a:t>
            </a:r>
            <a:r>
              <a:rPr lang="ko-KR" altLang="en-US" baseline="0" dirty="0" smtClean="0"/>
              <a:t> 클릭하면 보호소 이름이 나오고 그것을 클릭하면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9C2DA-089A-421B-AC7A-E3809B1C9D4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230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강아지 정보와 보호소 정보가 나옵니다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9C2DA-089A-421B-AC7A-E3809B1C9D4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525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A988-03B4-4052-9F17-A5EF05F7883E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10650" y="6356350"/>
            <a:ext cx="2743200" cy="365125"/>
          </a:xfrm>
        </p:spPr>
        <p:txBody>
          <a:bodyPr/>
          <a:lstStyle/>
          <a:p>
            <a:fld id="{E50C8418-4D2E-413C-92F3-725898A01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1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E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0A988-03B4-4052-9F17-A5EF05F7883E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C8418-4D2E-413C-92F3-725898A01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9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hyperlink" Target="https://github.com/adoptdog/adopt_dog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4276725" y="5595937"/>
            <a:ext cx="3638550" cy="0"/>
          </a:xfrm>
          <a:prstGeom prst="line">
            <a:avLst/>
          </a:prstGeom>
          <a:ln w="76200" cap="rnd">
            <a:solidFill>
              <a:srgbClr val="B4A48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5398476" y="2396186"/>
            <a:ext cx="1395047" cy="1129488"/>
            <a:chOff x="3477358" y="3739317"/>
            <a:chExt cx="2206018" cy="1786085"/>
          </a:xfrm>
        </p:grpSpPr>
        <p:sp>
          <p:nvSpPr>
            <p:cNvPr id="2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405065" y="3954816"/>
            <a:ext cx="541045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rPr>
              <a:t>KIWOZO</a:t>
            </a:r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문예은 </a:t>
            </a:r>
            <a:r>
              <a:rPr lang="en-US" altLang="ko-KR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– </a:t>
            </a:r>
            <a:r>
              <a:rPr lang="ko-KR" alt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문유진 </a:t>
            </a:r>
            <a:r>
              <a:rPr lang="en-US" altLang="ko-KR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- </a:t>
            </a:r>
            <a:r>
              <a:rPr lang="ko-KR" alt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이희</a:t>
            </a:r>
            <a:r>
              <a:rPr lang="ko-KR" alt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진</a:t>
            </a:r>
            <a:r>
              <a:rPr lang="en-US" altLang="ko-KR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- </a:t>
            </a:r>
            <a:r>
              <a:rPr lang="ko-KR" alt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최지수</a:t>
            </a:r>
            <a:endParaRPr lang="en-US" altLang="ko-KR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 rot="10800000">
            <a:off x="3727067" y="1372093"/>
            <a:ext cx="4878018" cy="27073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80162" y="600508"/>
            <a:ext cx="4660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유기견</a:t>
            </a:r>
            <a:r>
              <a:rPr lang="ko-KR" altLang="en-US" sz="40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입양 웹사이트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29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0800000">
            <a:off x="3112894" y="621378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69083" y="707586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웹 페이지 </a:t>
            </a:r>
            <a:r>
              <a:rPr lang="en-US" altLang="ko-KR" sz="28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- Adopt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60" y="1739556"/>
            <a:ext cx="6094793" cy="44615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619" y="2144815"/>
            <a:ext cx="43053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25" y="1708330"/>
            <a:ext cx="5760000" cy="46800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6731876" y="2933115"/>
            <a:ext cx="47454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>
                <a:latin typeface="아리따-돋움(TTF)-SemiBold" pitchFamily="18" charset="-127"/>
                <a:ea typeface="아리따-돋움(TTF)-SemiBold" pitchFamily="18" charset="-127"/>
              </a:rPr>
              <a:t>병원</a:t>
            </a:r>
            <a:r>
              <a:rPr lang="en-US" altLang="ko-KR" sz="2000" dirty="0" smtClean="0">
                <a:latin typeface="아리따-돋움(TTF)-SemiBold" pitchFamily="18" charset="-127"/>
                <a:ea typeface="아리따-돋움(TTF)-SemiBold" pitchFamily="18" charset="-127"/>
              </a:rPr>
              <a:t>, </a:t>
            </a:r>
            <a:r>
              <a:rPr lang="ko-KR" altLang="en-US" sz="2000" dirty="0" smtClean="0">
                <a:latin typeface="아리따-돋움(TTF)-SemiBold" pitchFamily="18" charset="-127"/>
                <a:ea typeface="아리따-돋움(TTF)-SemiBold" pitchFamily="18" charset="-127"/>
              </a:rPr>
              <a:t>공원 자료 </a:t>
            </a:r>
            <a:r>
              <a:rPr lang="en-US" altLang="ko-KR" sz="2000" dirty="0" smtClean="0">
                <a:latin typeface="아리따-돋움(TTF)-SemiBold" pitchFamily="18" charset="-127"/>
                <a:ea typeface="아리따-돋움(TTF)-SemiBold" pitchFamily="18" charset="-127"/>
              </a:rPr>
              <a:t>- </a:t>
            </a:r>
            <a:r>
              <a:rPr lang="ko-KR" altLang="en-US" sz="2000" dirty="0" smtClean="0">
                <a:latin typeface="아리따-돋움(TTF)-SemiBold" pitchFamily="18" charset="-127"/>
                <a:ea typeface="아리따-돋움(TTF)-SemiBold" pitchFamily="18" charset="-127"/>
              </a:rPr>
              <a:t>공공데이터포털</a:t>
            </a:r>
            <a:endParaRPr lang="en-US" altLang="ko-KR" sz="2000" dirty="0" smtClean="0">
              <a:latin typeface="아리따-돋움(TTF)-SemiBold" pitchFamily="18" charset="-127"/>
              <a:ea typeface="아리따-돋움(TTF)-SemiBold" pitchFamily="18" charset="-127"/>
            </a:endParaRPr>
          </a:p>
          <a:p>
            <a:endParaRPr lang="en-US" altLang="ko-KR" sz="2000" dirty="0" smtClean="0">
              <a:latin typeface="아리따-돋움(TTF)-SemiBold" pitchFamily="18" charset="-127"/>
              <a:ea typeface="아리따-돋움(TTF)-SemiBold" pitchFamily="18" charset="-127"/>
            </a:endParaRPr>
          </a:p>
          <a:p>
            <a:r>
              <a:rPr lang="en-US" altLang="ko-KR" sz="2000" dirty="0" err="1" smtClean="0">
                <a:latin typeface="아리따-돋움(TTF)-SemiBold" pitchFamily="18" charset="-127"/>
                <a:ea typeface="아리따-돋움(TTF)-SemiBold" pitchFamily="18" charset="-127"/>
              </a:rPr>
              <a:t>GoogleMaps</a:t>
            </a:r>
            <a:r>
              <a:rPr lang="en-US" altLang="ko-KR" sz="2000" dirty="0" smtClean="0">
                <a:latin typeface="아리따-돋움(TTF)-SemiBold" pitchFamily="18" charset="-127"/>
                <a:ea typeface="아리따-돋움(TTF)-SemiBold" pitchFamily="18" charset="-127"/>
              </a:rPr>
              <a:t> API</a:t>
            </a:r>
            <a:r>
              <a:rPr lang="ko-KR" altLang="en-US" sz="2000" dirty="0" smtClean="0">
                <a:latin typeface="아리따-돋움(TTF)-SemiBold" pitchFamily="18" charset="-127"/>
                <a:ea typeface="아리따-돋움(TTF)-SemiBold" pitchFamily="18" charset="-127"/>
              </a:rPr>
              <a:t>로 주소를 위도 경도로 바꿔주어 지도에 표시할 수 있게 함</a:t>
            </a:r>
            <a:endParaRPr lang="en-US" altLang="ko-KR" sz="2000" dirty="0">
              <a:latin typeface="아리따-돋움(TTF)-SemiBold" pitchFamily="18" charset="-127"/>
              <a:ea typeface="아리따-돋움(TTF)-SemiBold" pitchFamily="18" charset="-127"/>
            </a:endParaRPr>
          </a:p>
          <a:p>
            <a:endParaRPr lang="en-US" altLang="ko-KR" sz="2000" dirty="0" smtClean="0">
              <a:latin typeface="아리따-돋움(TTF)-SemiBold" pitchFamily="18" charset="-127"/>
              <a:ea typeface="아리따-돋움(TTF)-SemiBold" pitchFamily="18" charset="-127"/>
            </a:endParaRPr>
          </a:p>
          <a:p>
            <a:r>
              <a:rPr lang="en-US" altLang="ko-KR" sz="2000" dirty="0" smtClean="0">
                <a:latin typeface="아리따-돋움(TTF)-SemiBold" pitchFamily="18" charset="-127"/>
                <a:ea typeface="아리따-돋움(TTF)-SemiBold" pitchFamily="18" charset="-127"/>
              </a:rPr>
              <a:t>Folium</a:t>
            </a:r>
            <a:r>
              <a:rPr lang="ko-KR" altLang="en-US" sz="2000" dirty="0" smtClean="0">
                <a:latin typeface="아리따-돋움(TTF)-SemiBold" pitchFamily="18" charset="-127"/>
                <a:ea typeface="아리따-돋움(TTF)-SemiBold" pitchFamily="18" charset="-127"/>
              </a:rPr>
              <a:t>을 이용한</a:t>
            </a:r>
            <a:r>
              <a:rPr lang="en-US" altLang="ko-KR" sz="2000" dirty="0"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sz="2000" dirty="0" smtClean="0">
                <a:latin typeface="아리따-돋움(TTF)-SemiBold" pitchFamily="18" charset="-127"/>
                <a:ea typeface="아리따-돋움(TTF)-SemiBold" pitchFamily="18" charset="-127"/>
              </a:rPr>
              <a:t>시각화</a:t>
            </a:r>
            <a:endParaRPr lang="ko-KR" altLang="en-US" sz="2000" dirty="0"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 rot="10800000">
            <a:off x="3112894" y="621378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44289" y="707586"/>
            <a:ext cx="3773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웹 페이지 </a:t>
            </a:r>
            <a:r>
              <a:rPr lang="en-US" altLang="ko-KR" sz="28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- Convenient</a:t>
            </a:r>
          </a:p>
        </p:txBody>
      </p:sp>
    </p:spTree>
    <p:extLst>
      <p:ext uri="{BB962C8B-B14F-4D97-AF65-F5344CB8AC3E}">
        <p14:creationId xmlns:p14="http://schemas.microsoft.com/office/powerpoint/2010/main" val="186701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1504824"/>
            <a:ext cx="10001250" cy="28003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894" y="3657600"/>
            <a:ext cx="8639175" cy="2857500"/>
          </a:xfrm>
          <a:prstGeom prst="rect">
            <a:avLst/>
          </a:prstGeom>
        </p:spPr>
      </p:pic>
      <p:sp>
        <p:nvSpPr>
          <p:cNvPr id="7" name="양쪽 모서리가 둥근 사각형 6"/>
          <p:cNvSpPr/>
          <p:nvPr/>
        </p:nvSpPr>
        <p:spPr>
          <a:xfrm rot="10800000">
            <a:off x="3112894" y="621378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42584" y="707586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데이터베이</a:t>
            </a:r>
            <a:r>
              <a:rPr lang="ko-KR" altLang="en-US" sz="2800" dirty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스</a:t>
            </a:r>
            <a:endParaRPr lang="en-US" altLang="ko-KR" sz="28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460149" y="552408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10" name="모서리가 둥근 직사각형 9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 rot="18145350">
            <a:off x="3060737" y="781971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15" name="모서리가 둥근 직사각형 14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 rot="19800000">
            <a:off x="2989252" y="394279"/>
            <a:ext cx="449938" cy="364288"/>
            <a:chOff x="3477358" y="3739317"/>
            <a:chExt cx="2206018" cy="1786085"/>
          </a:xfrm>
        </p:grpSpPr>
        <p:sp>
          <p:nvSpPr>
            <p:cNvPr id="20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49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utty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19" y="2531914"/>
            <a:ext cx="2024878" cy="202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in scp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647" y="2531914"/>
            <a:ext cx="1960486" cy="196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83967"/>
            <a:ext cx="1984785" cy="1984785"/>
          </a:xfrm>
          <a:prstGeom prst="rect">
            <a:avLst/>
          </a:prstGeom>
        </p:spPr>
      </p:pic>
      <p:sp>
        <p:nvSpPr>
          <p:cNvPr id="5" name="AutoShape 8" descr="ec2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9106" y="2210105"/>
            <a:ext cx="2282072" cy="24377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92647" y="5751871"/>
            <a:ext cx="239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http://18.191.15.40/</a:t>
            </a:r>
            <a:endParaRPr lang="ko-KR" altLang="en-US" dirty="0"/>
          </a:p>
        </p:txBody>
      </p:sp>
      <p:sp>
        <p:nvSpPr>
          <p:cNvPr id="31" name="양쪽 모서리가 둥근 사각형 30"/>
          <p:cNvSpPr/>
          <p:nvPr/>
        </p:nvSpPr>
        <p:spPr>
          <a:xfrm rot="10800000">
            <a:off x="3112894" y="621378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119529" y="707586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웹 서버 연동</a:t>
            </a:r>
            <a:endParaRPr lang="en-US" altLang="ko-KR" sz="28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460149" y="552408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12" name="모서리가 둥근 직사각형 11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 rot="18145350">
            <a:off x="3060737" y="781971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17" name="모서리가 둥근 직사각형 16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 rot="19800000">
            <a:off x="2989252" y="394279"/>
            <a:ext cx="449938" cy="364288"/>
            <a:chOff x="3477358" y="3739317"/>
            <a:chExt cx="2206018" cy="1786085"/>
          </a:xfrm>
        </p:grpSpPr>
        <p:sp>
          <p:nvSpPr>
            <p:cNvPr id="22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106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jupyter notebook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747" y="1914546"/>
            <a:ext cx="1491875" cy="172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íì´ì°¸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212" y="1928132"/>
            <a:ext cx="1854398" cy="185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mysql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93" y="4383402"/>
            <a:ext cx="2373532" cy="122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246" y="4081842"/>
            <a:ext cx="1984785" cy="1984785"/>
          </a:xfrm>
          <a:prstGeom prst="rect">
            <a:avLst/>
          </a:prstGeom>
        </p:spPr>
      </p:pic>
      <p:pic>
        <p:nvPicPr>
          <p:cNvPr id="11270" name="Picture 6" descr="ê¹íë¸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433" y="4462444"/>
            <a:ext cx="3514725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양쪽 모서리가 둥근 사각형 29"/>
          <p:cNvSpPr/>
          <p:nvPr/>
        </p:nvSpPr>
        <p:spPr>
          <a:xfrm rot="10800000">
            <a:off x="3112894" y="621378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501843" y="707586"/>
            <a:ext cx="1258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사용 툴</a:t>
            </a:r>
            <a:endParaRPr lang="en-US" altLang="ko-KR" sz="28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 rot="19800000">
            <a:off x="2989252" y="394279"/>
            <a:ext cx="449938" cy="364288"/>
            <a:chOff x="3477358" y="3739317"/>
            <a:chExt cx="2206018" cy="1786085"/>
          </a:xfrm>
        </p:grpSpPr>
        <p:sp>
          <p:nvSpPr>
            <p:cNvPr id="21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460149" y="552408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11" name="모서리가 둥근 직사각형 10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 rot="18145350">
            <a:off x="3060737" y="781971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16" name="모서리가 둥근 직사각형 15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535143" y="5916520"/>
            <a:ext cx="57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7"/>
              </a:rPr>
              <a:t>https://github.com/adoptdog/adopt_dog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78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78786" y="2211651"/>
            <a:ext cx="8234427" cy="4064825"/>
            <a:chOff x="1978786" y="1398851"/>
            <a:chExt cx="8234427" cy="4064825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1978786" y="1398851"/>
              <a:ext cx="8234427" cy="4060298"/>
            </a:xfrm>
            <a:prstGeom prst="roundRect">
              <a:avLst>
                <a:gd name="adj" fmla="val 59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 34"/>
            <p:cNvSpPr/>
            <p:nvPr/>
          </p:nvSpPr>
          <p:spPr>
            <a:xfrm>
              <a:off x="4918519" y="1403378"/>
              <a:ext cx="5294693" cy="4060298"/>
            </a:xfrm>
            <a:custGeom>
              <a:avLst/>
              <a:gdLst>
                <a:gd name="connsiteX0" fmla="*/ 2344214 w 5294693"/>
                <a:gd name="connsiteY0" fmla="*/ 0 h 4060298"/>
                <a:gd name="connsiteX1" fmla="*/ 5052618 w 5294693"/>
                <a:gd name="connsiteY1" fmla="*/ 0 h 4060298"/>
                <a:gd name="connsiteX2" fmla="*/ 5294693 w 5294693"/>
                <a:gd name="connsiteY2" fmla="*/ 242075 h 4060298"/>
                <a:gd name="connsiteX3" fmla="*/ 5294693 w 5294693"/>
                <a:gd name="connsiteY3" fmla="*/ 3818223 h 4060298"/>
                <a:gd name="connsiteX4" fmla="*/ 5052618 w 5294693"/>
                <a:gd name="connsiteY4" fmla="*/ 4060298 h 4060298"/>
                <a:gd name="connsiteX5" fmla="*/ 0 w 5294693"/>
                <a:gd name="connsiteY5" fmla="*/ 4060298 h 4060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94693" h="4060298">
                  <a:moveTo>
                    <a:pt x="2344214" y="0"/>
                  </a:moveTo>
                  <a:lnTo>
                    <a:pt x="5052618" y="0"/>
                  </a:lnTo>
                  <a:cubicBezTo>
                    <a:pt x="5186312" y="0"/>
                    <a:pt x="5294693" y="108381"/>
                    <a:pt x="5294693" y="242075"/>
                  </a:cubicBezTo>
                  <a:lnTo>
                    <a:pt x="5294693" y="3818223"/>
                  </a:lnTo>
                  <a:cubicBezTo>
                    <a:pt x="5294693" y="3951917"/>
                    <a:pt x="5186312" y="4060298"/>
                    <a:pt x="5052618" y="4060298"/>
                  </a:cubicBezTo>
                  <a:lnTo>
                    <a:pt x="0" y="4060298"/>
                  </a:lnTo>
                  <a:close/>
                </a:path>
              </a:pathLst>
            </a:custGeom>
            <a:solidFill>
              <a:srgbClr val="BFB198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270974" y="2017169"/>
            <a:ext cx="277661" cy="284357"/>
            <a:chOff x="7838808" y="2409264"/>
            <a:chExt cx="1390918" cy="142446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2861027" y="2017169"/>
            <a:ext cx="277661" cy="284357"/>
            <a:chOff x="7838808" y="2409264"/>
            <a:chExt cx="1390918" cy="1424461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028243" y="1493065"/>
            <a:ext cx="1395047" cy="1129488"/>
            <a:chOff x="3477358" y="3739317"/>
            <a:chExt cx="2206018" cy="1786085"/>
          </a:xfrm>
        </p:grpSpPr>
        <p:sp>
          <p:nvSpPr>
            <p:cNvPr id="24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430451" y="2854443"/>
            <a:ext cx="72295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2400" spc="-150" dirty="0" smtClean="0">
                <a:latin typeface="아리따-돋움(TTF)-Medium" pitchFamily="18" charset="-127"/>
                <a:ea typeface="아리따-돋움(TTF)-Medium" pitchFamily="18" charset="-127"/>
              </a:rPr>
              <a:t>API </a:t>
            </a:r>
            <a:r>
              <a:rPr lang="ko-KR" altLang="en-US" sz="2400" spc="-150" dirty="0" smtClean="0">
                <a:latin typeface="아리따-돋움(TTF)-Medium" pitchFamily="18" charset="-127"/>
                <a:ea typeface="아리따-돋움(TTF)-Medium" pitchFamily="18" charset="-127"/>
              </a:rPr>
              <a:t>활용은 모두 처음이라 데이터를 가져와서 가공 처리하는 어려움</a:t>
            </a:r>
            <a:endParaRPr lang="en-US" altLang="ko-KR" sz="2400" spc="-150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2400" spc="-150" dirty="0" smtClean="0">
                <a:latin typeface="아리따-돋움(TTF)-Medium" pitchFamily="18" charset="-127"/>
                <a:ea typeface="아리따-돋움(TTF)-Medium" pitchFamily="18" charset="-127"/>
              </a:rPr>
              <a:t>API</a:t>
            </a:r>
            <a:r>
              <a:rPr lang="ko-KR" altLang="en-US" sz="2400" spc="-150" dirty="0" smtClean="0">
                <a:latin typeface="아리따-돋움(TTF)-Medium" pitchFamily="18" charset="-127"/>
                <a:ea typeface="아리따-돋움(TTF)-Medium" pitchFamily="18" charset="-127"/>
              </a:rPr>
              <a:t>로 데이터를 받아오다가 시간이 너무 오래 걸려서 데이터베이스로 바꾸어 불러오게 했는데 코드를 다시 수정하는 번거로움 </a:t>
            </a:r>
            <a:endParaRPr lang="en-US" altLang="ko-KR" sz="2400" spc="-150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2400" spc="-150" dirty="0" smtClean="0">
                <a:latin typeface="아리따-돋움(TTF)-Medium" pitchFamily="18" charset="-127"/>
                <a:ea typeface="아리따-돋움(TTF)-Medium" pitchFamily="18" charset="-127"/>
              </a:rPr>
              <a:t>설문조사 페이지에서 모든 선택을 끝내야만 넘어갈 수 있게 설정하고 싶었지만 어려움 </a:t>
            </a:r>
            <a:r>
              <a:rPr lang="en-US" altLang="ko-KR" sz="2400" spc="-150" dirty="0" smtClean="0">
                <a:latin typeface="아리따-돋움(TTF)-Medium" pitchFamily="18" charset="-127"/>
                <a:ea typeface="아리따-돋움(TTF)-Medium" pitchFamily="18" charset="-127"/>
              </a:rPr>
              <a:t>-&gt; </a:t>
            </a:r>
            <a:r>
              <a:rPr lang="ko-KR" altLang="en-US" sz="2400" spc="-150" dirty="0" smtClean="0">
                <a:latin typeface="아리따-돋움(TTF)-Medium" pitchFamily="18" charset="-127"/>
                <a:ea typeface="아리따-돋움(TTF)-Medium" pitchFamily="18" charset="-127"/>
              </a:rPr>
              <a:t>함수 호출로 해결 </a:t>
            </a:r>
            <a:endParaRPr lang="en-US" altLang="ko-KR" sz="2400" spc="-150" dirty="0" smtClean="0"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10368244" y="5346375"/>
            <a:ext cx="456858" cy="45752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양쪽 모서리가 둥근 사각형 48"/>
          <p:cNvSpPr/>
          <p:nvPr/>
        </p:nvSpPr>
        <p:spPr>
          <a:xfrm rot="10800000">
            <a:off x="3112894" y="621378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159604" y="707586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어려웠던 점</a:t>
            </a:r>
            <a:endParaRPr lang="en-US" altLang="ko-KR" sz="28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42" name="자유형 41"/>
          <p:cNvSpPr/>
          <p:nvPr/>
        </p:nvSpPr>
        <p:spPr>
          <a:xfrm>
            <a:off x="10888857" y="5044966"/>
            <a:ext cx="472826" cy="473516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8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5759552" y="3252638"/>
            <a:ext cx="1115294" cy="463087"/>
            <a:chOff x="5743575" y="2987601"/>
            <a:chExt cx="2006600" cy="833170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5743575" y="2987601"/>
              <a:ext cx="2006600" cy="6558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 rot="5400000">
              <a:off x="6026915" y="3532671"/>
              <a:ext cx="371477" cy="199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 rot="5400000">
              <a:off x="6249989" y="3529491"/>
              <a:ext cx="371477" cy="199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 rot="5400000">
              <a:off x="6993091" y="3535194"/>
              <a:ext cx="371477" cy="199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 rot="5400000">
              <a:off x="7216165" y="3532014"/>
              <a:ext cx="371477" cy="199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4276725" y="1262062"/>
            <a:ext cx="3638550" cy="0"/>
          </a:xfrm>
          <a:prstGeom prst="line">
            <a:avLst/>
          </a:prstGeom>
          <a:ln w="76200" cap="rnd">
            <a:solidFill>
              <a:srgbClr val="B4A48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76725" y="5595937"/>
            <a:ext cx="3638550" cy="0"/>
          </a:xfrm>
          <a:prstGeom prst="line">
            <a:avLst/>
          </a:prstGeom>
          <a:ln w="76200" cap="rnd">
            <a:solidFill>
              <a:srgbClr val="B4A48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5398476" y="2383486"/>
            <a:ext cx="1395047" cy="1129488"/>
            <a:chOff x="3477358" y="3739317"/>
            <a:chExt cx="2206018" cy="1786085"/>
          </a:xfrm>
        </p:grpSpPr>
        <p:sp>
          <p:nvSpPr>
            <p:cNvPr id="2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15229" y="3892139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Q &amp; A</a:t>
            </a:r>
          </a:p>
        </p:txBody>
      </p:sp>
      <p:sp>
        <p:nvSpPr>
          <p:cNvPr id="26" name="양쪽 모서리가 둥근 사각형 25"/>
          <p:cNvSpPr/>
          <p:nvPr/>
        </p:nvSpPr>
        <p:spPr>
          <a:xfrm rot="10800000">
            <a:off x="4238625" y="1259926"/>
            <a:ext cx="3715276" cy="31026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21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자유형 117"/>
          <p:cNvSpPr/>
          <p:nvPr/>
        </p:nvSpPr>
        <p:spPr>
          <a:xfrm>
            <a:off x="6509624" y="1379843"/>
            <a:ext cx="1034989" cy="720174"/>
          </a:xfrm>
          <a:custGeom>
            <a:avLst/>
            <a:gdLst>
              <a:gd name="connsiteX0" fmla="*/ 870859 w 1741715"/>
              <a:gd name="connsiteY0" fmla="*/ 0 h 1211933"/>
              <a:gd name="connsiteX1" fmla="*/ 1382758 w 1741715"/>
              <a:gd name="connsiteY1" fmla="*/ 417210 h 1211933"/>
              <a:gd name="connsiteX2" fmla="*/ 1386277 w 1741715"/>
              <a:gd name="connsiteY2" fmla="*/ 452109 h 1211933"/>
              <a:gd name="connsiteX3" fmla="*/ 1437331 w 1741715"/>
              <a:gd name="connsiteY3" fmla="*/ 457256 h 1211933"/>
              <a:gd name="connsiteX4" fmla="*/ 1741715 w 1741715"/>
              <a:gd name="connsiteY4" fmla="*/ 830722 h 1211933"/>
              <a:gd name="connsiteX5" fmla="*/ 1360504 w 1741715"/>
              <a:gd name="connsiteY5" fmla="*/ 1211933 h 1211933"/>
              <a:gd name="connsiteX6" fmla="*/ 381211 w 1741715"/>
              <a:gd name="connsiteY6" fmla="*/ 1211933 h 1211933"/>
              <a:gd name="connsiteX7" fmla="*/ 0 w 1741715"/>
              <a:gd name="connsiteY7" fmla="*/ 830722 h 1211933"/>
              <a:gd name="connsiteX8" fmla="*/ 304384 w 1741715"/>
              <a:gd name="connsiteY8" fmla="*/ 457256 h 1211933"/>
              <a:gd name="connsiteX9" fmla="*/ 355442 w 1741715"/>
              <a:gd name="connsiteY9" fmla="*/ 452109 h 1211933"/>
              <a:gd name="connsiteX10" fmla="*/ 358960 w 1741715"/>
              <a:gd name="connsiteY10" fmla="*/ 417210 h 1211933"/>
              <a:gd name="connsiteX11" fmla="*/ 870859 w 1741715"/>
              <a:gd name="connsiteY11" fmla="*/ 0 h 121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41715" h="1211933">
                <a:moveTo>
                  <a:pt x="870859" y="0"/>
                </a:moveTo>
                <a:cubicBezTo>
                  <a:pt x="1123364" y="0"/>
                  <a:pt x="1334036" y="179109"/>
                  <a:pt x="1382758" y="417210"/>
                </a:cubicBezTo>
                <a:lnTo>
                  <a:pt x="1386277" y="452109"/>
                </a:lnTo>
                <a:lnTo>
                  <a:pt x="1437331" y="457256"/>
                </a:lnTo>
                <a:cubicBezTo>
                  <a:pt x="1611043" y="492802"/>
                  <a:pt x="1741715" y="646502"/>
                  <a:pt x="1741715" y="830722"/>
                </a:cubicBezTo>
                <a:cubicBezTo>
                  <a:pt x="1741715" y="1041259"/>
                  <a:pt x="1571041" y="1211933"/>
                  <a:pt x="1360504" y="1211933"/>
                </a:cubicBezTo>
                <a:lnTo>
                  <a:pt x="381211" y="1211933"/>
                </a:lnTo>
                <a:cubicBezTo>
                  <a:pt x="170674" y="1211933"/>
                  <a:pt x="0" y="1041259"/>
                  <a:pt x="0" y="830722"/>
                </a:cubicBezTo>
                <a:cubicBezTo>
                  <a:pt x="0" y="646502"/>
                  <a:pt x="130672" y="492802"/>
                  <a:pt x="304384" y="457256"/>
                </a:cubicBezTo>
                <a:lnTo>
                  <a:pt x="355442" y="452109"/>
                </a:lnTo>
                <a:lnTo>
                  <a:pt x="358960" y="417210"/>
                </a:lnTo>
                <a:cubicBezTo>
                  <a:pt x="407682" y="179109"/>
                  <a:pt x="618354" y="0"/>
                  <a:pt x="8708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806480" y="1495557"/>
            <a:ext cx="4557431" cy="4557431"/>
          </a:xfrm>
          <a:prstGeom prst="ellipse">
            <a:avLst/>
          </a:prstGeom>
          <a:solidFill>
            <a:srgbClr val="FFD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 104"/>
          <p:cNvSpPr/>
          <p:nvPr/>
        </p:nvSpPr>
        <p:spPr>
          <a:xfrm>
            <a:off x="-13778" y="4989103"/>
            <a:ext cx="12205778" cy="1868897"/>
          </a:xfrm>
          <a:custGeom>
            <a:avLst/>
            <a:gdLst>
              <a:gd name="connsiteX0" fmla="*/ 6400802 w 12205778"/>
              <a:gd name="connsiteY0" fmla="*/ 0 h 3156155"/>
              <a:gd name="connsiteX1" fmla="*/ 11784693 w 12205778"/>
              <a:gd name="connsiteY1" fmla="*/ 456927 h 3156155"/>
              <a:gd name="connsiteX2" fmla="*/ 12205778 w 12205778"/>
              <a:gd name="connsiteY2" fmla="*/ 538987 h 3156155"/>
              <a:gd name="connsiteX3" fmla="*/ 12205778 w 12205778"/>
              <a:gd name="connsiteY3" fmla="*/ 3156155 h 3156155"/>
              <a:gd name="connsiteX4" fmla="*/ 0 w 12205778"/>
              <a:gd name="connsiteY4" fmla="*/ 3156155 h 3156155"/>
              <a:gd name="connsiteX5" fmla="*/ 0 w 12205778"/>
              <a:gd name="connsiteY5" fmla="*/ 674417 h 3156155"/>
              <a:gd name="connsiteX6" fmla="*/ 595642 w 12205778"/>
              <a:gd name="connsiteY6" fmla="*/ 539022 h 3156155"/>
              <a:gd name="connsiteX7" fmla="*/ 6400802 w 12205778"/>
              <a:gd name="connsiteY7" fmla="*/ 0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05778" h="3156155">
                <a:moveTo>
                  <a:pt x="6400802" y="0"/>
                </a:moveTo>
                <a:cubicBezTo>
                  <a:pt x="8371966" y="0"/>
                  <a:pt x="10214836" y="166973"/>
                  <a:pt x="11784693" y="456927"/>
                </a:cubicBezTo>
                <a:lnTo>
                  <a:pt x="12205778" y="538987"/>
                </a:lnTo>
                <a:lnTo>
                  <a:pt x="12205778" y="3156155"/>
                </a:lnTo>
                <a:lnTo>
                  <a:pt x="0" y="3156155"/>
                </a:lnTo>
                <a:lnTo>
                  <a:pt x="0" y="674417"/>
                </a:lnTo>
                <a:lnTo>
                  <a:pt x="595642" y="539022"/>
                </a:lnTo>
                <a:cubicBezTo>
                  <a:pt x="2252758" y="198712"/>
                  <a:pt x="4250441" y="0"/>
                  <a:pt x="64008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252196" y="4276179"/>
            <a:ext cx="1687608" cy="1129488"/>
            <a:chOff x="854427" y="1213665"/>
            <a:chExt cx="1687608" cy="1129488"/>
          </a:xfrm>
        </p:grpSpPr>
        <p:grpSp>
          <p:nvGrpSpPr>
            <p:cNvPr id="82" name="그룹 81"/>
            <p:cNvGrpSpPr/>
            <p:nvPr/>
          </p:nvGrpSpPr>
          <p:grpSpPr>
            <a:xfrm>
              <a:off x="2264374" y="1778409"/>
              <a:ext cx="277661" cy="284357"/>
              <a:chOff x="7838808" y="2409264"/>
              <a:chExt cx="1390918" cy="1424461"/>
            </a:xfrm>
          </p:grpSpPr>
          <p:sp>
            <p:nvSpPr>
              <p:cNvPr id="83" name="모서리가 둥근 직사각형 82"/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모서리가 둥근 직사각형 83"/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자유형 85"/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854427" y="1778409"/>
              <a:ext cx="277661" cy="284357"/>
              <a:chOff x="7838808" y="2409264"/>
              <a:chExt cx="1390918" cy="1424461"/>
            </a:xfrm>
          </p:grpSpPr>
          <p:sp>
            <p:nvSpPr>
              <p:cNvPr id="88" name="모서리가 둥근 직사각형 87"/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자유형 90"/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1021643" y="1213665"/>
              <a:ext cx="1395047" cy="1129488"/>
              <a:chOff x="3477358" y="3739317"/>
              <a:chExt cx="2206018" cy="1786085"/>
            </a:xfrm>
          </p:grpSpPr>
          <p:sp>
            <p:nvSpPr>
              <p:cNvPr id="93" name="모서리가 둥근 직사각형 2"/>
              <p:cNvSpPr/>
              <p:nvPr/>
            </p:nvSpPr>
            <p:spPr>
              <a:xfrm rot="18900000" flipH="1">
                <a:off x="4968816" y="3795760"/>
                <a:ext cx="666049" cy="66956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모서리가 둥근 직사각형 2"/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모서리가 둥근 직사각형 2"/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1861 w 1750589"/>
                  <a:gd name="connsiteY0" fmla="*/ 1214071 h 1625453"/>
                  <a:gd name="connsiteX1" fmla="*/ 445440 w 1750589"/>
                  <a:gd name="connsiteY1" fmla="*/ 369189 h 1625453"/>
                  <a:gd name="connsiteX2" fmla="*/ 1237848 w 1750589"/>
                  <a:gd name="connsiteY2" fmla="*/ 54687 h 1625453"/>
                  <a:gd name="connsiteX3" fmla="*/ 1750450 w 1750589"/>
                  <a:gd name="connsiteY3" fmla="*/ 1406249 h 1625453"/>
                  <a:gd name="connsiteX4" fmla="*/ 1282761 w 1750589"/>
                  <a:gd name="connsiteY4" fmla="*/ 1622490 h 1625453"/>
                  <a:gd name="connsiteX5" fmla="*/ 31861 w 1750589"/>
                  <a:gd name="connsiteY5" fmla="*/ 1214071 h 1625453"/>
                  <a:gd name="connsiteX0" fmla="*/ 31861 w 1716931"/>
                  <a:gd name="connsiteY0" fmla="*/ 1193458 h 1604397"/>
                  <a:gd name="connsiteX1" fmla="*/ 445440 w 1716931"/>
                  <a:gd name="connsiteY1" fmla="*/ 348576 h 1604397"/>
                  <a:gd name="connsiteX2" fmla="*/ 1237848 w 1716931"/>
                  <a:gd name="connsiteY2" fmla="*/ 34074 h 1604397"/>
                  <a:gd name="connsiteX3" fmla="*/ 1716774 w 1716931"/>
                  <a:gd name="connsiteY3" fmla="*/ 1100513 h 1604397"/>
                  <a:gd name="connsiteX4" fmla="*/ 1282761 w 1716931"/>
                  <a:gd name="connsiteY4" fmla="*/ 1601877 h 1604397"/>
                  <a:gd name="connsiteX5" fmla="*/ 31861 w 1716931"/>
                  <a:gd name="connsiteY5" fmla="*/ 1193458 h 1604397"/>
                  <a:gd name="connsiteX0" fmla="*/ 24514 w 1709998"/>
                  <a:gd name="connsiteY0" fmla="*/ 1193458 h 1698096"/>
                  <a:gd name="connsiteX1" fmla="*/ 438093 w 1709998"/>
                  <a:gd name="connsiteY1" fmla="*/ 348576 h 1698096"/>
                  <a:gd name="connsiteX2" fmla="*/ 1230501 w 1709998"/>
                  <a:gd name="connsiteY2" fmla="*/ 34074 h 1698096"/>
                  <a:gd name="connsiteX3" fmla="*/ 1709427 w 1709998"/>
                  <a:gd name="connsiteY3" fmla="*/ 1100513 h 1698096"/>
                  <a:gd name="connsiteX4" fmla="*/ 1140711 w 1709998"/>
                  <a:gd name="connsiteY4" fmla="*/ 1696170 h 1698096"/>
                  <a:gd name="connsiteX5" fmla="*/ 24514 w 1709998"/>
                  <a:gd name="connsiteY5" fmla="*/ 1193458 h 1698096"/>
                  <a:gd name="connsiteX0" fmla="*/ 24514 w 1727931"/>
                  <a:gd name="connsiteY0" fmla="*/ 1194296 h 1698934"/>
                  <a:gd name="connsiteX1" fmla="*/ 438093 w 1727931"/>
                  <a:gd name="connsiteY1" fmla="*/ 349414 h 1698934"/>
                  <a:gd name="connsiteX2" fmla="*/ 1230501 w 1727931"/>
                  <a:gd name="connsiteY2" fmla="*/ 34912 h 1698934"/>
                  <a:gd name="connsiteX3" fmla="*/ 1727387 w 1727931"/>
                  <a:gd name="connsiteY3" fmla="*/ 1114821 h 1698934"/>
                  <a:gd name="connsiteX4" fmla="*/ 1140711 w 1727931"/>
                  <a:gd name="connsiteY4" fmla="*/ 1697008 h 1698934"/>
                  <a:gd name="connsiteX5" fmla="*/ 24514 w 1727931"/>
                  <a:gd name="connsiteY5" fmla="*/ 1194296 h 1698934"/>
                  <a:gd name="connsiteX0" fmla="*/ 36457 w 1739874"/>
                  <a:gd name="connsiteY0" fmla="*/ 1194296 h 1698837"/>
                  <a:gd name="connsiteX1" fmla="*/ 450036 w 1739874"/>
                  <a:gd name="connsiteY1" fmla="*/ 349414 h 1698837"/>
                  <a:gd name="connsiteX2" fmla="*/ 1242444 w 1739874"/>
                  <a:gd name="connsiteY2" fmla="*/ 34912 h 1698837"/>
                  <a:gd name="connsiteX3" fmla="*/ 1739330 w 1739874"/>
                  <a:gd name="connsiteY3" fmla="*/ 1114821 h 1698837"/>
                  <a:gd name="connsiteX4" fmla="*/ 1152654 w 1739874"/>
                  <a:gd name="connsiteY4" fmla="*/ 1697008 h 1698837"/>
                  <a:gd name="connsiteX5" fmla="*/ 36457 w 1739874"/>
                  <a:gd name="connsiteY5" fmla="*/ 1194296 h 169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874" h="1698837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자유형 95"/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avLst/>
                <a:gdLst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514271 w 1745724"/>
                  <a:gd name="connsiteY8" fmla="*/ 309281 h 1729323"/>
                  <a:gd name="connsiteX9" fmla="*/ 530903 w 1745724"/>
                  <a:gd name="connsiteY9" fmla="*/ 292869 h 1729323"/>
                  <a:gd name="connsiteX10" fmla="*/ 1245970 w 1745724"/>
                  <a:gd name="connsiteY10" fmla="*/ 54687 h 1729323"/>
                  <a:gd name="connsiteX11" fmla="*/ 1741386 w 1745724"/>
                  <a:gd name="connsiteY11" fmla="*/ 1229922 h 1729323"/>
                  <a:gd name="connsiteX12" fmla="*/ 1745724 w 1745724"/>
                  <a:gd name="connsiteY12" fmla="*/ 1263369 h 1729323"/>
                  <a:gd name="connsiteX13" fmla="*/ 1697597 w 1745724"/>
                  <a:gd name="connsiteY13" fmla="*/ 1220355 h 1729323"/>
                  <a:gd name="connsiteX14" fmla="*/ 1201360 w 1745724"/>
                  <a:gd name="connsiteY14" fmla="*/ 1008682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4317 w 1745724"/>
                  <a:gd name="connsiteY15" fmla="*/ 975007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7904"/>
                  <a:gd name="connsiteX1" fmla="*/ 340257 w 1745724"/>
                  <a:gd name="connsiteY1" fmla="*/ 517286 h 1727904"/>
                  <a:gd name="connsiteX2" fmla="*/ 985833 w 1745724"/>
                  <a:gd name="connsiteY2" fmla="*/ 1165957 h 1727904"/>
                  <a:gd name="connsiteX3" fmla="*/ 1190290 w 1745724"/>
                  <a:gd name="connsiteY3" fmla="*/ 1631288 h 1727904"/>
                  <a:gd name="connsiteX4" fmla="*/ 1271153 w 1745724"/>
                  <a:gd name="connsiteY4" fmla="*/ 1691157 h 1727904"/>
                  <a:gd name="connsiteX5" fmla="*/ 1202452 w 1745724"/>
                  <a:gd name="connsiteY5" fmla="*/ 1727904 h 1727904"/>
                  <a:gd name="connsiteX6" fmla="*/ 39983 w 1745724"/>
                  <a:gd name="connsiteY6" fmla="*/ 1214071 h 1727904"/>
                  <a:gd name="connsiteX7" fmla="*/ 281204 w 1745724"/>
                  <a:gd name="connsiteY7" fmla="*/ 550769 h 1727904"/>
                  <a:gd name="connsiteX8" fmla="*/ 325324 w 1745724"/>
                  <a:gd name="connsiteY8" fmla="*/ 502280 h 1727904"/>
                  <a:gd name="connsiteX9" fmla="*/ 514271 w 1745724"/>
                  <a:gd name="connsiteY9" fmla="*/ 309281 h 1727904"/>
                  <a:gd name="connsiteX10" fmla="*/ 530903 w 1745724"/>
                  <a:gd name="connsiteY10" fmla="*/ 292869 h 1727904"/>
                  <a:gd name="connsiteX11" fmla="*/ 1245970 w 1745724"/>
                  <a:gd name="connsiteY11" fmla="*/ 54687 h 1727904"/>
                  <a:gd name="connsiteX12" fmla="*/ 1741386 w 1745724"/>
                  <a:gd name="connsiteY12" fmla="*/ 1229922 h 1727904"/>
                  <a:gd name="connsiteX13" fmla="*/ 1745724 w 1745724"/>
                  <a:gd name="connsiteY13" fmla="*/ 1263369 h 1727904"/>
                  <a:gd name="connsiteX14" fmla="*/ 1697597 w 1745724"/>
                  <a:gd name="connsiteY14" fmla="*/ 1220355 h 1727904"/>
                  <a:gd name="connsiteX15" fmla="*/ 1166001 w 1745724"/>
                  <a:gd name="connsiteY15" fmla="*/ 969956 h 1727904"/>
                  <a:gd name="connsiteX16" fmla="*/ 514271 w 1745724"/>
                  <a:gd name="connsiteY16" fmla="*/ 309281 h 1727904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18421"/>
                  <a:gd name="connsiteX1" fmla="*/ 330686 w 1736153"/>
                  <a:gd name="connsiteY1" fmla="*/ 517286 h 1718421"/>
                  <a:gd name="connsiteX2" fmla="*/ 976262 w 1736153"/>
                  <a:gd name="connsiteY2" fmla="*/ 1165957 h 1718421"/>
                  <a:gd name="connsiteX3" fmla="*/ 1180719 w 1736153"/>
                  <a:gd name="connsiteY3" fmla="*/ 1631288 h 1718421"/>
                  <a:gd name="connsiteX4" fmla="*/ 1261582 w 1736153"/>
                  <a:gd name="connsiteY4" fmla="*/ 1691157 h 1718421"/>
                  <a:gd name="connsiteX5" fmla="*/ 862858 w 1736153"/>
                  <a:gd name="connsiteY5" fmla="*/ 1703208 h 1718421"/>
                  <a:gd name="connsiteX6" fmla="*/ 30412 w 1736153"/>
                  <a:gd name="connsiteY6" fmla="*/ 1214071 h 1718421"/>
                  <a:gd name="connsiteX7" fmla="*/ 271633 w 1736153"/>
                  <a:gd name="connsiteY7" fmla="*/ 550769 h 1718421"/>
                  <a:gd name="connsiteX8" fmla="*/ 315753 w 1736153"/>
                  <a:gd name="connsiteY8" fmla="*/ 502280 h 1718421"/>
                  <a:gd name="connsiteX9" fmla="*/ 504700 w 1736153"/>
                  <a:gd name="connsiteY9" fmla="*/ 309281 h 1718421"/>
                  <a:gd name="connsiteX10" fmla="*/ 521332 w 1736153"/>
                  <a:gd name="connsiteY10" fmla="*/ 292869 h 1718421"/>
                  <a:gd name="connsiteX11" fmla="*/ 1236399 w 1736153"/>
                  <a:gd name="connsiteY11" fmla="*/ 54687 h 1718421"/>
                  <a:gd name="connsiteX12" fmla="*/ 1731815 w 1736153"/>
                  <a:gd name="connsiteY12" fmla="*/ 1229922 h 1718421"/>
                  <a:gd name="connsiteX13" fmla="*/ 1736153 w 1736153"/>
                  <a:gd name="connsiteY13" fmla="*/ 1263369 h 1718421"/>
                  <a:gd name="connsiteX14" fmla="*/ 1688026 w 1736153"/>
                  <a:gd name="connsiteY14" fmla="*/ 1220355 h 1718421"/>
                  <a:gd name="connsiteX15" fmla="*/ 1156430 w 1736153"/>
                  <a:gd name="connsiteY15" fmla="*/ 969956 h 1718421"/>
                  <a:gd name="connsiteX16" fmla="*/ 504700 w 1736153"/>
                  <a:gd name="connsiteY16" fmla="*/ 309281 h 1718421"/>
                  <a:gd name="connsiteX0" fmla="*/ 315753 w 1736153"/>
                  <a:gd name="connsiteY0" fmla="*/ 502280 h 1723731"/>
                  <a:gd name="connsiteX1" fmla="*/ 330686 w 1736153"/>
                  <a:gd name="connsiteY1" fmla="*/ 517286 h 1723731"/>
                  <a:gd name="connsiteX2" fmla="*/ 976262 w 1736153"/>
                  <a:gd name="connsiteY2" fmla="*/ 1165957 h 1723731"/>
                  <a:gd name="connsiteX3" fmla="*/ 1180719 w 1736153"/>
                  <a:gd name="connsiteY3" fmla="*/ 1631288 h 1723731"/>
                  <a:gd name="connsiteX4" fmla="*/ 1261582 w 1736153"/>
                  <a:gd name="connsiteY4" fmla="*/ 1691157 h 1723731"/>
                  <a:gd name="connsiteX5" fmla="*/ 862858 w 1736153"/>
                  <a:gd name="connsiteY5" fmla="*/ 1703208 h 1723731"/>
                  <a:gd name="connsiteX6" fmla="*/ 30412 w 1736153"/>
                  <a:gd name="connsiteY6" fmla="*/ 1214071 h 1723731"/>
                  <a:gd name="connsiteX7" fmla="*/ 271633 w 1736153"/>
                  <a:gd name="connsiteY7" fmla="*/ 550769 h 1723731"/>
                  <a:gd name="connsiteX8" fmla="*/ 315753 w 1736153"/>
                  <a:gd name="connsiteY8" fmla="*/ 502280 h 1723731"/>
                  <a:gd name="connsiteX9" fmla="*/ 504700 w 1736153"/>
                  <a:gd name="connsiteY9" fmla="*/ 309281 h 1723731"/>
                  <a:gd name="connsiteX10" fmla="*/ 521332 w 1736153"/>
                  <a:gd name="connsiteY10" fmla="*/ 292869 h 1723731"/>
                  <a:gd name="connsiteX11" fmla="*/ 1236399 w 1736153"/>
                  <a:gd name="connsiteY11" fmla="*/ 54687 h 1723731"/>
                  <a:gd name="connsiteX12" fmla="*/ 1731815 w 1736153"/>
                  <a:gd name="connsiteY12" fmla="*/ 1229922 h 1723731"/>
                  <a:gd name="connsiteX13" fmla="*/ 1736153 w 1736153"/>
                  <a:gd name="connsiteY13" fmla="*/ 1263369 h 1723731"/>
                  <a:gd name="connsiteX14" fmla="*/ 1688026 w 1736153"/>
                  <a:gd name="connsiteY14" fmla="*/ 1220355 h 1723731"/>
                  <a:gd name="connsiteX15" fmla="*/ 1156430 w 1736153"/>
                  <a:gd name="connsiteY15" fmla="*/ 969956 h 1723731"/>
                  <a:gd name="connsiteX16" fmla="*/ 504700 w 1736153"/>
                  <a:gd name="connsiteY16" fmla="*/ 309281 h 1723731"/>
                  <a:gd name="connsiteX0" fmla="*/ 315753 w 1736153"/>
                  <a:gd name="connsiteY0" fmla="*/ 502280 h 1704786"/>
                  <a:gd name="connsiteX1" fmla="*/ 330686 w 1736153"/>
                  <a:gd name="connsiteY1" fmla="*/ 517286 h 1704786"/>
                  <a:gd name="connsiteX2" fmla="*/ 976262 w 1736153"/>
                  <a:gd name="connsiteY2" fmla="*/ 1165957 h 1704786"/>
                  <a:gd name="connsiteX3" fmla="*/ 1180719 w 1736153"/>
                  <a:gd name="connsiteY3" fmla="*/ 1631288 h 1704786"/>
                  <a:gd name="connsiteX4" fmla="*/ 1261582 w 1736153"/>
                  <a:gd name="connsiteY4" fmla="*/ 1691157 h 1704786"/>
                  <a:gd name="connsiteX5" fmla="*/ 862858 w 1736153"/>
                  <a:gd name="connsiteY5" fmla="*/ 1703208 h 1704786"/>
                  <a:gd name="connsiteX6" fmla="*/ 30412 w 1736153"/>
                  <a:gd name="connsiteY6" fmla="*/ 1214071 h 1704786"/>
                  <a:gd name="connsiteX7" fmla="*/ 271633 w 1736153"/>
                  <a:gd name="connsiteY7" fmla="*/ 550769 h 1704786"/>
                  <a:gd name="connsiteX8" fmla="*/ 315753 w 1736153"/>
                  <a:gd name="connsiteY8" fmla="*/ 502280 h 1704786"/>
                  <a:gd name="connsiteX9" fmla="*/ 504700 w 1736153"/>
                  <a:gd name="connsiteY9" fmla="*/ 309281 h 1704786"/>
                  <a:gd name="connsiteX10" fmla="*/ 521332 w 1736153"/>
                  <a:gd name="connsiteY10" fmla="*/ 292869 h 1704786"/>
                  <a:gd name="connsiteX11" fmla="*/ 1236399 w 1736153"/>
                  <a:gd name="connsiteY11" fmla="*/ 54687 h 1704786"/>
                  <a:gd name="connsiteX12" fmla="*/ 1731815 w 1736153"/>
                  <a:gd name="connsiteY12" fmla="*/ 1229922 h 1704786"/>
                  <a:gd name="connsiteX13" fmla="*/ 1736153 w 1736153"/>
                  <a:gd name="connsiteY13" fmla="*/ 1263369 h 1704786"/>
                  <a:gd name="connsiteX14" fmla="*/ 1688026 w 1736153"/>
                  <a:gd name="connsiteY14" fmla="*/ 1220355 h 1704786"/>
                  <a:gd name="connsiteX15" fmla="*/ 1156430 w 1736153"/>
                  <a:gd name="connsiteY15" fmla="*/ 969956 h 1704786"/>
                  <a:gd name="connsiteX16" fmla="*/ 504700 w 1736153"/>
                  <a:gd name="connsiteY16" fmla="*/ 309281 h 1704786"/>
                  <a:gd name="connsiteX0" fmla="*/ 315753 w 1736153"/>
                  <a:gd name="connsiteY0" fmla="*/ 502280 h 1713774"/>
                  <a:gd name="connsiteX1" fmla="*/ 330686 w 1736153"/>
                  <a:gd name="connsiteY1" fmla="*/ 517286 h 1713774"/>
                  <a:gd name="connsiteX2" fmla="*/ 976262 w 1736153"/>
                  <a:gd name="connsiteY2" fmla="*/ 1165957 h 1713774"/>
                  <a:gd name="connsiteX3" fmla="*/ 1180719 w 1736153"/>
                  <a:gd name="connsiteY3" fmla="*/ 1631288 h 1713774"/>
                  <a:gd name="connsiteX4" fmla="*/ 1261582 w 1736153"/>
                  <a:gd name="connsiteY4" fmla="*/ 1691157 h 1713774"/>
                  <a:gd name="connsiteX5" fmla="*/ 862858 w 1736153"/>
                  <a:gd name="connsiteY5" fmla="*/ 1703208 h 1713774"/>
                  <a:gd name="connsiteX6" fmla="*/ 30412 w 1736153"/>
                  <a:gd name="connsiteY6" fmla="*/ 1214071 h 1713774"/>
                  <a:gd name="connsiteX7" fmla="*/ 271633 w 1736153"/>
                  <a:gd name="connsiteY7" fmla="*/ 550769 h 1713774"/>
                  <a:gd name="connsiteX8" fmla="*/ 315753 w 1736153"/>
                  <a:gd name="connsiteY8" fmla="*/ 502280 h 1713774"/>
                  <a:gd name="connsiteX9" fmla="*/ 504700 w 1736153"/>
                  <a:gd name="connsiteY9" fmla="*/ 309281 h 1713774"/>
                  <a:gd name="connsiteX10" fmla="*/ 521332 w 1736153"/>
                  <a:gd name="connsiteY10" fmla="*/ 292869 h 1713774"/>
                  <a:gd name="connsiteX11" fmla="*/ 1236399 w 1736153"/>
                  <a:gd name="connsiteY11" fmla="*/ 54687 h 1713774"/>
                  <a:gd name="connsiteX12" fmla="*/ 1731815 w 1736153"/>
                  <a:gd name="connsiteY12" fmla="*/ 1229922 h 1713774"/>
                  <a:gd name="connsiteX13" fmla="*/ 1736153 w 1736153"/>
                  <a:gd name="connsiteY13" fmla="*/ 1263369 h 1713774"/>
                  <a:gd name="connsiteX14" fmla="*/ 1688026 w 1736153"/>
                  <a:gd name="connsiteY14" fmla="*/ 1220355 h 1713774"/>
                  <a:gd name="connsiteX15" fmla="*/ 1156430 w 1736153"/>
                  <a:gd name="connsiteY15" fmla="*/ 969956 h 1713774"/>
                  <a:gd name="connsiteX16" fmla="*/ 504700 w 1736153"/>
                  <a:gd name="connsiteY16" fmla="*/ 309281 h 1713774"/>
                  <a:gd name="connsiteX0" fmla="*/ 315753 w 1736153"/>
                  <a:gd name="connsiteY0" fmla="*/ 502280 h 1703400"/>
                  <a:gd name="connsiteX1" fmla="*/ 330686 w 1736153"/>
                  <a:gd name="connsiteY1" fmla="*/ 517286 h 1703400"/>
                  <a:gd name="connsiteX2" fmla="*/ 976262 w 1736153"/>
                  <a:gd name="connsiteY2" fmla="*/ 1165957 h 1703400"/>
                  <a:gd name="connsiteX3" fmla="*/ 1180719 w 1736153"/>
                  <a:gd name="connsiteY3" fmla="*/ 1631288 h 1703400"/>
                  <a:gd name="connsiteX4" fmla="*/ 1261582 w 1736153"/>
                  <a:gd name="connsiteY4" fmla="*/ 1691157 h 1703400"/>
                  <a:gd name="connsiteX5" fmla="*/ 862858 w 1736153"/>
                  <a:gd name="connsiteY5" fmla="*/ 1703208 h 1703400"/>
                  <a:gd name="connsiteX6" fmla="*/ 30412 w 1736153"/>
                  <a:gd name="connsiteY6" fmla="*/ 1214071 h 1703400"/>
                  <a:gd name="connsiteX7" fmla="*/ 271633 w 1736153"/>
                  <a:gd name="connsiteY7" fmla="*/ 550769 h 1703400"/>
                  <a:gd name="connsiteX8" fmla="*/ 315753 w 1736153"/>
                  <a:gd name="connsiteY8" fmla="*/ 502280 h 1703400"/>
                  <a:gd name="connsiteX9" fmla="*/ 504700 w 1736153"/>
                  <a:gd name="connsiteY9" fmla="*/ 309281 h 1703400"/>
                  <a:gd name="connsiteX10" fmla="*/ 521332 w 1736153"/>
                  <a:gd name="connsiteY10" fmla="*/ 292869 h 1703400"/>
                  <a:gd name="connsiteX11" fmla="*/ 1236399 w 1736153"/>
                  <a:gd name="connsiteY11" fmla="*/ 54687 h 1703400"/>
                  <a:gd name="connsiteX12" fmla="*/ 1731815 w 1736153"/>
                  <a:gd name="connsiteY12" fmla="*/ 1229922 h 1703400"/>
                  <a:gd name="connsiteX13" fmla="*/ 1736153 w 1736153"/>
                  <a:gd name="connsiteY13" fmla="*/ 1263369 h 1703400"/>
                  <a:gd name="connsiteX14" fmla="*/ 1688026 w 1736153"/>
                  <a:gd name="connsiteY14" fmla="*/ 1220355 h 1703400"/>
                  <a:gd name="connsiteX15" fmla="*/ 1156430 w 1736153"/>
                  <a:gd name="connsiteY15" fmla="*/ 969956 h 1703400"/>
                  <a:gd name="connsiteX16" fmla="*/ 504700 w 1736153"/>
                  <a:gd name="connsiteY16" fmla="*/ 309281 h 1703400"/>
                  <a:gd name="connsiteX0" fmla="*/ 315753 w 1736153"/>
                  <a:gd name="connsiteY0" fmla="*/ 502280 h 1716658"/>
                  <a:gd name="connsiteX1" fmla="*/ 330686 w 1736153"/>
                  <a:gd name="connsiteY1" fmla="*/ 517286 h 1716658"/>
                  <a:gd name="connsiteX2" fmla="*/ 976262 w 1736153"/>
                  <a:gd name="connsiteY2" fmla="*/ 1165957 h 1716658"/>
                  <a:gd name="connsiteX3" fmla="*/ 1180719 w 1736153"/>
                  <a:gd name="connsiteY3" fmla="*/ 1631288 h 1716658"/>
                  <a:gd name="connsiteX4" fmla="*/ 1261582 w 1736153"/>
                  <a:gd name="connsiteY4" fmla="*/ 1691157 h 1716658"/>
                  <a:gd name="connsiteX5" fmla="*/ 862858 w 1736153"/>
                  <a:gd name="connsiteY5" fmla="*/ 1703208 h 1716658"/>
                  <a:gd name="connsiteX6" fmla="*/ 30412 w 1736153"/>
                  <a:gd name="connsiteY6" fmla="*/ 1214071 h 1716658"/>
                  <a:gd name="connsiteX7" fmla="*/ 271633 w 1736153"/>
                  <a:gd name="connsiteY7" fmla="*/ 550769 h 1716658"/>
                  <a:gd name="connsiteX8" fmla="*/ 315753 w 1736153"/>
                  <a:gd name="connsiteY8" fmla="*/ 502280 h 1716658"/>
                  <a:gd name="connsiteX9" fmla="*/ 504700 w 1736153"/>
                  <a:gd name="connsiteY9" fmla="*/ 309281 h 1716658"/>
                  <a:gd name="connsiteX10" fmla="*/ 521332 w 1736153"/>
                  <a:gd name="connsiteY10" fmla="*/ 292869 h 1716658"/>
                  <a:gd name="connsiteX11" fmla="*/ 1236399 w 1736153"/>
                  <a:gd name="connsiteY11" fmla="*/ 54687 h 1716658"/>
                  <a:gd name="connsiteX12" fmla="*/ 1731815 w 1736153"/>
                  <a:gd name="connsiteY12" fmla="*/ 1229922 h 1716658"/>
                  <a:gd name="connsiteX13" fmla="*/ 1736153 w 1736153"/>
                  <a:gd name="connsiteY13" fmla="*/ 1263369 h 1716658"/>
                  <a:gd name="connsiteX14" fmla="*/ 1688026 w 1736153"/>
                  <a:gd name="connsiteY14" fmla="*/ 1220355 h 1716658"/>
                  <a:gd name="connsiteX15" fmla="*/ 1156430 w 1736153"/>
                  <a:gd name="connsiteY15" fmla="*/ 969956 h 1716658"/>
                  <a:gd name="connsiteX16" fmla="*/ 504700 w 1736153"/>
                  <a:gd name="connsiteY16" fmla="*/ 309281 h 1716658"/>
                  <a:gd name="connsiteX0" fmla="*/ 315753 w 1736153"/>
                  <a:gd name="connsiteY0" fmla="*/ 502280 h 1725384"/>
                  <a:gd name="connsiteX1" fmla="*/ 330686 w 1736153"/>
                  <a:gd name="connsiteY1" fmla="*/ 517286 h 1725384"/>
                  <a:gd name="connsiteX2" fmla="*/ 976262 w 1736153"/>
                  <a:gd name="connsiteY2" fmla="*/ 1165957 h 1725384"/>
                  <a:gd name="connsiteX3" fmla="*/ 1180719 w 1736153"/>
                  <a:gd name="connsiteY3" fmla="*/ 1631288 h 1725384"/>
                  <a:gd name="connsiteX4" fmla="*/ 1261582 w 1736153"/>
                  <a:gd name="connsiteY4" fmla="*/ 1691157 h 1725384"/>
                  <a:gd name="connsiteX5" fmla="*/ 862858 w 1736153"/>
                  <a:gd name="connsiteY5" fmla="*/ 1703208 h 1725384"/>
                  <a:gd name="connsiteX6" fmla="*/ 30412 w 1736153"/>
                  <a:gd name="connsiteY6" fmla="*/ 1214071 h 1725384"/>
                  <a:gd name="connsiteX7" fmla="*/ 271633 w 1736153"/>
                  <a:gd name="connsiteY7" fmla="*/ 550769 h 1725384"/>
                  <a:gd name="connsiteX8" fmla="*/ 315753 w 1736153"/>
                  <a:gd name="connsiteY8" fmla="*/ 502280 h 1725384"/>
                  <a:gd name="connsiteX9" fmla="*/ 504700 w 1736153"/>
                  <a:gd name="connsiteY9" fmla="*/ 309281 h 1725384"/>
                  <a:gd name="connsiteX10" fmla="*/ 521332 w 1736153"/>
                  <a:gd name="connsiteY10" fmla="*/ 292869 h 1725384"/>
                  <a:gd name="connsiteX11" fmla="*/ 1236399 w 1736153"/>
                  <a:gd name="connsiteY11" fmla="*/ 54687 h 1725384"/>
                  <a:gd name="connsiteX12" fmla="*/ 1731815 w 1736153"/>
                  <a:gd name="connsiteY12" fmla="*/ 1229922 h 1725384"/>
                  <a:gd name="connsiteX13" fmla="*/ 1736153 w 1736153"/>
                  <a:gd name="connsiteY13" fmla="*/ 1263369 h 1725384"/>
                  <a:gd name="connsiteX14" fmla="*/ 1688026 w 1736153"/>
                  <a:gd name="connsiteY14" fmla="*/ 1220355 h 1725384"/>
                  <a:gd name="connsiteX15" fmla="*/ 1156430 w 1736153"/>
                  <a:gd name="connsiteY15" fmla="*/ 969956 h 1725384"/>
                  <a:gd name="connsiteX16" fmla="*/ 504700 w 1736153"/>
                  <a:gd name="connsiteY16" fmla="*/ 309281 h 1725384"/>
                  <a:gd name="connsiteX0" fmla="*/ 315753 w 1736153"/>
                  <a:gd name="connsiteY0" fmla="*/ 502280 h 1731176"/>
                  <a:gd name="connsiteX1" fmla="*/ 330686 w 1736153"/>
                  <a:gd name="connsiteY1" fmla="*/ 517286 h 1731176"/>
                  <a:gd name="connsiteX2" fmla="*/ 976262 w 1736153"/>
                  <a:gd name="connsiteY2" fmla="*/ 1165957 h 1731176"/>
                  <a:gd name="connsiteX3" fmla="*/ 1180719 w 1736153"/>
                  <a:gd name="connsiteY3" fmla="*/ 1631288 h 1731176"/>
                  <a:gd name="connsiteX4" fmla="*/ 1261582 w 1736153"/>
                  <a:gd name="connsiteY4" fmla="*/ 1691157 h 1731176"/>
                  <a:gd name="connsiteX5" fmla="*/ 862858 w 1736153"/>
                  <a:gd name="connsiteY5" fmla="*/ 1703208 h 1731176"/>
                  <a:gd name="connsiteX6" fmla="*/ 30412 w 1736153"/>
                  <a:gd name="connsiteY6" fmla="*/ 1214071 h 1731176"/>
                  <a:gd name="connsiteX7" fmla="*/ 271633 w 1736153"/>
                  <a:gd name="connsiteY7" fmla="*/ 550769 h 1731176"/>
                  <a:gd name="connsiteX8" fmla="*/ 315753 w 1736153"/>
                  <a:gd name="connsiteY8" fmla="*/ 502280 h 1731176"/>
                  <a:gd name="connsiteX9" fmla="*/ 504700 w 1736153"/>
                  <a:gd name="connsiteY9" fmla="*/ 309281 h 1731176"/>
                  <a:gd name="connsiteX10" fmla="*/ 521332 w 1736153"/>
                  <a:gd name="connsiteY10" fmla="*/ 292869 h 1731176"/>
                  <a:gd name="connsiteX11" fmla="*/ 1236399 w 1736153"/>
                  <a:gd name="connsiteY11" fmla="*/ 54687 h 1731176"/>
                  <a:gd name="connsiteX12" fmla="*/ 1731815 w 1736153"/>
                  <a:gd name="connsiteY12" fmla="*/ 1229922 h 1731176"/>
                  <a:gd name="connsiteX13" fmla="*/ 1736153 w 1736153"/>
                  <a:gd name="connsiteY13" fmla="*/ 1263369 h 1731176"/>
                  <a:gd name="connsiteX14" fmla="*/ 1688026 w 1736153"/>
                  <a:gd name="connsiteY14" fmla="*/ 1220355 h 1731176"/>
                  <a:gd name="connsiteX15" fmla="*/ 1156430 w 1736153"/>
                  <a:gd name="connsiteY15" fmla="*/ 969956 h 1731176"/>
                  <a:gd name="connsiteX16" fmla="*/ 504700 w 1736153"/>
                  <a:gd name="connsiteY16" fmla="*/ 309281 h 1731176"/>
                  <a:gd name="connsiteX0" fmla="*/ 315753 w 1736153"/>
                  <a:gd name="connsiteY0" fmla="*/ 502280 h 1720226"/>
                  <a:gd name="connsiteX1" fmla="*/ 330686 w 1736153"/>
                  <a:gd name="connsiteY1" fmla="*/ 517286 h 1720226"/>
                  <a:gd name="connsiteX2" fmla="*/ 976262 w 1736153"/>
                  <a:gd name="connsiteY2" fmla="*/ 1165957 h 1720226"/>
                  <a:gd name="connsiteX3" fmla="*/ 1180719 w 1736153"/>
                  <a:gd name="connsiteY3" fmla="*/ 1631288 h 1720226"/>
                  <a:gd name="connsiteX4" fmla="*/ 1261582 w 1736153"/>
                  <a:gd name="connsiteY4" fmla="*/ 1691157 h 1720226"/>
                  <a:gd name="connsiteX5" fmla="*/ 862858 w 1736153"/>
                  <a:gd name="connsiteY5" fmla="*/ 1703208 h 1720226"/>
                  <a:gd name="connsiteX6" fmla="*/ 30412 w 1736153"/>
                  <a:gd name="connsiteY6" fmla="*/ 1214071 h 1720226"/>
                  <a:gd name="connsiteX7" fmla="*/ 271633 w 1736153"/>
                  <a:gd name="connsiteY7" fmla="*/ 550769 h 1720226"/>
                  <a:gd name="connsiteX8" fmla="*/ 315753 w 1736153"/>
                  <a:gd name="connsiteY8" fmla="*/ 502280 h 1720226"/>
                  <a:gd name="connsiteX9" fmla="*/ 504700 w 1736153"/>
                  <a:gd name="connsiteY9" fmla="*/ 309281 h 1720226"/>
                  <a:gd name="connsiteX10" fmla="*/ 521332 w 1736153"/>
                  <a:gd name="connsiteY10" fmla="*/ 292869 h 1720226"/>
                  <a:gd name="connsiteX11" fmla="*/ 1236399 w 1736153"/>
                  <a:gd name="connsiteY11" fmla="*/ 54687 h 1720226"/>
                  <a:gd name="connsiteX12" fmla="*/ 1731815 w 1736153"/>
                  <a:gd name="connsiteY12" fmla="*/ 1229922 h 1720226"/>
                  <a:gd name="connsiteX13" fmla="*/ 1736153 w 1736153"/>
                  <a:gd name="connsiteY13" fmla="*/ 1263369 h 1720226"/>
                  <a:gd name="connsiteX14" fmla="*/ 1688026 w 1736153"/>
                  <a:gd name="connsiteY14" fmla="*/ 1220355 h 1720226"/>
                  <a:gd name="connsiteX15" fmla="*/ 1156430 w 1736153"/>
                  <a:gd name="connsiteY15" fmla="*/ 969956 h 1720226"/>
                  <a:gd name="connsiteX16" fmla="*/ 504700 w 1736153"/>
                  <a:gd name="connsiteY16" fmla="*/ 309281 h 1720226"/>
                  <a:gd name="connsiteX0" fmla="*/ 315753 w 1736153"/>
                  <a:gd name="connsiteY0" fmla="*/ 502280 h 1718749"/>
                  <a:gd name="connsiteX1" fmla="*/ 330686 w 1736153"/>
                  <a:gd name="connsiteY1" fmla="*/ 517286 h 1718749"/>
                  <a:gd name="connsiteX2" fmla="*/ 976262 w 1736153"/>
                  <a:gd name="connsiteY2" fmla="*/ 1165957 h 1718749"/>
                  <a:gd name="connsiteX3" fmla="*/ 1180719 w 1736153"/>
                  <a:gd name="connsiteY3" fmla="*/ 1631288 h 1718749"/>
                  <a:gd name="connsiteX4" fmla="*/ 1261582 w 1736153"/>
                  <a:gd name="connsiteY4" fmla="*/ 1691157 h 1718749"/>
                  <a:gd name="connsiteX5" fmla="*/ 862858 w 1736153"/>
                  <a:gd name="connsiteY5" fmla="*/ 1703208 h 1718749"/>
                  <a:gd name="connsiteX6" fmla="*/ 30412 w 1736153"/>
                  <a:gd name="connsiteY6" fmla="*/ 1214071 h 1718749"/>
                  <a:gd name="connsiteX7" fmla="*/ 271633 w 1736153"/>
                  <a:gd name="connsiteY7" fmla="*/ 550769 h 1718749"/>
                  <a:gd name="connsiteX8" fmla="*/ 315753 w 1736153"/>
                  <a:gd name="connsiteY8" fmla="*/ 502280 h 1718749"/>
                  <a:gd name="connsiteX9" fmla="*/ 504700 w 1736153"/>
                  <a:gd name="connsiteY9" fmla="*/ 309281 h 1718749"/>
                  <a:gd name="connsiteX10" fmla="*/ 521332 w 1736153"/>
                  <a:gd name="connsiteY10" fmla="*/ 292869 h 1718749"/>
                  <a:gd name="connsiteX11" fmla="*/ 1236399 w 1736153"/>
                  <a:gd name="connsiteY11" fmla="*/ 54687 h 1718749"/>
                  <a:gd name="connsiteX12" fmla="*/ 1731815 w 1736153"/>
                  <a:gd name="connsiteY12" fmla="*/ 1229922 h 1718749"/>
                  <a:gd name="connsiteX13" fmla="*/ 1736153 w 1736153"/>
                  <a:gd name="connsiteY13" fmla="*/ 1263369 h 1718749"/>
                  <a:gd name="connsiteX14" fmla="*/ 1688026 w 1736153"/>
                  <a:gd name="connsiteY14" fmla="*/ 1220355 h 1718749"/>
                  <a:gd name="connsiteX15" fmla="*/ 1156430 w 1736153"/>
                  <a:gd name="connsiteY15" fmla="*/ 969956 h 1718749"/>
                  <a:gd name="connsiteX16" fmla="*/ 504700 w 1736153"/>
                  <a:gd name="connsiteY16" fmla="*/ 309281 h 1718749"/>
                  <a:gd name="connsiteX0" fmla="*/ 315457 w 1735857"/>
                  <a:gd name="connsiteY0" fmla="*/ 502280 h 1725842"/>
                  <a:gd name="connsiteX1" fmla="*/ 330390 w 1735857"/>
                  <a:gd name="connsiteY1" fmla="*/ 517286 h 1725842"/>
                  <a:gd name="connsiteX2" fmla="*/ 975966 w 1735857"/>
                  <a:gd name="connsiteY2" fmla="*/ 1165957 h 1725842"/>
                  <a:gd name="connsiteX3" fmla="*/ 1180423 w 1735857"/>
                  <a:gd name="connsiteY3" fmla="*/ 1631288 h 1725842"/>
                  <a:gd name="connsiteX4" fmla="*/ 1261286 w 1735857"/>
                  <a:gd name="connsiteY4" fmla="*/ 1691157 h 1725842"/>
                  <a:gd name="connsiteX5" fmla="*/ 858072 w 1735857"/>
                  <a:gd name="connsiteY5" fmla="*/ 1712188 h 1725842"/>
                  <a:gd name="connsiteX6" fmla="*/ 30116 w 1735857"/>
                  <a:gd name="connsiteY6" fmla="*/ 1214071 h 1725842"/>
                  <a:gd name="connsiteX7" fmla="*/ 271337 w 1735857"/>
                  <a:gd name="connsiteY7" fmla="*/ 550769 h 1725842"/>
                  <a:gd name="connsiteX8" fmla="*/ 315457 w 1735857"/>
                  <a:gd name="connsiteY8" fmla="*/ 502280 h 1725842"/>
                  <a:gd name="connsiteX9" fmla="*/ 504404 w 1735857"/>
                  <a:gd name="connsiteY9" fmla="*/ 309281 h 1725842"/>
                  <a:gd name="connsiteX10" fmla="*/ 521036 w 1735857"/>
                  <a:gd name="connsiteY10" fmla="*/ 292869 h 1725842"/>
                  <a:gd name="connsiteX11" fmla="*/ 1236103 w 1735857"/>
                  <a:gd name="connsiteY11" fmla="*/ 54687 h 1725842"/>
                  <a:gd name="connsiteX12" fmla="*/ 1731519 w 1735857"/>
                  <a:gd name="connsiteY12" fmla="*/ 1229922 h 1725842"/>
                  <a:gd name="connsiteX13" fmla="*/ 1735857 w 1735857"/>
                  <a:gd name="connsiteY13" fmla="*/ 1263369 h 1725842"/>
                  <a:gd name="connsiteX14" fmla="*/ 1687730 w 1735857"/>
                  <a:gd name="connsiteY14" fmla="*/ 1220355 h 1725842"/>
                  <a:gd name="connsiteX15" fmla="*/ 1156134 w 1735857"/>
                  <a:gd name="connsiteY15" fmla="*/ 969956 h 1725842"/>
                  <a:gd name="connsiteX16" fmla="*/ 504404 w 1735857"/>
                  <a:gd name="connsiteY16" fmla="*/ 309281 h 1725842"/>
                  <a:gd name="connsiteX0" fmla="*/ 315457 w 1735857"/>
                  <a:gd name="connsiteY0" fmla="*/ 502280 h 1728373"/>
                  <a:gd name="connsiteX1" fmla="*/ 330390 w 1735857"/>
                  <a:gd name="connsiteY1" fmla="*/ 517286 h 1728373"/>
                  <a:gd name="connsiteX2" fmla="*/ 975966 w 1735857"/>
                  <a:gd name="connsiteY2" fmla="*/ 1165957 h 1728373"/>
                  <a:gd name="connsiteX3" fmla="*/ 1180423 w 1735857"/>
                  <a:gd name="connsiteY3" fmla="*/ 1631288 h 1728373"/>
                  <a:gd name="connsiteX4" fmla="*/ 1261286 w 1735857"/>
                  <a:gd name="connsiteY4" fmla="*/ 1691157 h 1728373"/>
                  <a:gd name="connsiteX5" fmla="*/ 858072 w 1735857"/>
                  <a:gd name="connsiteY5" fmla="*/ 1712188 h 1728373"/>
                  <a:gd name="connsiteX6" fmla="*/ 30116 w 1735857"/>
                  <a:gd name="connsiteY6" fmla="*/ 1214071 h 1728373"/>
                  <a:gd name="connsiteX7" fmla="*/ 271337 w 1735857"/>
                  <a:gd name="connsiteY7" fmla="*/ 550769 h 1728373"/>
                  <a:gd name="connsiteX8" fmla="*/ 315457 w 1735857"/>
                  <a:gd name="connsiteY8" fmla="*/ 502280 h 1728373"/>
                  <a:gd name="connsiteX9" fmla="*/ 504404 w 1735857"/>
                  <a:gd name="connsiteY9" fmla="*/ 309281 h 1728373"/>
                  <a:gd name="connsiteX10" fmla="*/ 521036 w 1735857"/>
                  <a:gd name="connsiteY10" fmla="*/ 292869 h 1728373"/>
                  <a:gd name="connsiteX11" fmla="*/ 1236103 w 1735857"/>
                  <a:gd name="connsiteY11" fmla="*/ 54687 h 1728373"/>
                  <a:gd name="connsiteX12" fmla="*/ 1731519 w 1735857"/>
                  <a:gd name="connsiteY12" fmla="*/ 1229922 h 1728373"/>
                  <a:gd name="connsiteX13" fmla="*/ 1735857 w 1735857"/>
                  <a:gd name="connsiteY13" fmla="*/ 1263369 h 1728373"/>
                  <a:gd name="connsiteX14" fmla="*/ 1687730 w 1735857"/>
                  <a:gd name="connsiteY14" fmla="*/ 1220355 h 1728373"/>
                  <a:gd name="connsiteX15" fmla="*/ 1156134 w 1735857"/>
                  <a:gd name="connsiteY15" fmla="*/ 969956 h 1728373"/>
                  <a:gd name="connsiteX16" fmla="*/ 504404 w 1735857"/>
                  <a:gd name="connsiteY16" fmla="*/ 309281 h 1728373"/>
                  <a:gd name="connsiteX0" fmla="*/ 342979 w 1763379"/>
                  <a:gd name="connsiteY0" fmla="*/ 502280 h 1691157"/>
                  <a:gd name="connsiteX1" fmla="*/ 357912 w 1763379"/>
                  <a:gd name="connsiteY1" fmla="*/ 517286 h 1691157"/>
                  <a:gd name="connsiteX2" fmla="*/ 1003488 w 1763379"/>
                  <a:gd name="connsiteY2" fmla="*/ 1165957 h 1691157"/>
                  <a:gd name="connsiteX3" fmla="*/ 1207945 w 1763379"/>
                  <a:gd name="connsiteY3" fmla="*/ 1631288 h 1691157"/>
                  <a:gd name="connsiteX4" fmla="*/ 1288808 w 1763379"/>
                  <a:gd name="connsiteY4" fmla="*/ 1691157 h 1691157"/>
                  <a:gd name="connsiteX5" fmla="*/ 57638 w 1763379"/>
                  <a:gd name="connsiteY5" fmla="*/ 1214071 h 1691157"/>
                  <a:gd name="connsiteX6" fmla="*/ 298859 w 1763379"/>
                  <a:gd name="connsiteY6" fmla="*/ 550769 h 1691157"/>
                  <a:gd name="connsiteX7" fmla="*/ 342979 w 1763379"/>
                  <a:gd name="connsiteY7" fmla="*/ 502280 h 1691157"/>
                  <a:gd name="connsiteX8" fmla="*/ 531926 w 1763379"/>
                  <a:gd name="connsiteY8" fmla="*/ 309281 h 1691157"/>
                  <a:gd name="connsiteX9" fmla="*/ 548558 w 1763379"/>
                  <a:gd name="connsiteY9" fmla="*/ 292869 h 1691157"/>
                  <a:gd name="connsiteX10" fmla="*/ 1263625 w 1763379"/>
                  <a:gd name="connsiteY10" fmla="*/ 54687 h 1691157"/>
                  <a:gd name="connsiteX11" fmla="*/ 1759041 w 1763379"/>
                  <a:gd name="connsiteY11" fmla="*/ 1229922 h 1691157"/>
                  <a:gd name="connsiteX12" fmla="*/ 1763379 w 1763379"/>
                  <a:gd name="connsiteY12" fmla="*/ 1263369 h 1691157"/>
                  <a:gd name="connsiteX13" fmla="*/ 1715252 w 1763379"/>
                  <a:gd name="connsiteY13" fmla="*/ 1220355 h 1691157"/>
                  <a:gd name="connsiteX14" fmla="*/ 1183656 w 1763379"/>
                  <a:gd name="connsiteY14" fmla="*/ 969956 h 1691157"/>
                  <a:gd name="connsiteX15" fmla="*/ 531926 w 1763379"/>
                  <a:gd name="connsiteY15" fmla="*/ 309281 h 1691157"/>
                  <a:gd name="connsiteX0" fmla="*/ 342979 w 1763379"/>
                  <a:gd name="connsiteY0" fmla="*/ 502280 h 1732307"/>
                  <a:gd name="connsiteX1" fmla="*/ 357912 w 1763379"/>
                  <a:gd name="connsiteY1" fmla="*/ 517286 h 1732307"/>
                  <a:gd name="connsiteX2" fmla="*/ 1003488 w 1763379"/>
                  <a:gd name="connsiteY2" fmla="*/ 1165957 h 1732307"/>
                  <a:gd name="connsiteX3" fmla="*/ 1207945 w 1763379"/>
                  <a:gd name="connsiteY3" fmla="*/ 1631288 h 1732307"/>
                  <a:gd name="connsiteX4" fmla="*/ 1288808 w 1763379"/>
                  <a:gd name="connsiteY4" fmla="*/ 1691157 h 1732307"/>
                  <a:gd name="connsiteX5" fmla="*/ 57638 w 1763379"/>
                  <a:gd name="connsiteY5" fmla="*/ 1214071 h 1732307"/>
                  <a:gd name="connsiteX6" fmla="*/ 298859 w 1763379"/>
                  <a:gd name="connsiteY6" fmla="*/ 550769 h 1732307"/>
                  <a:gd name="connsiteX7" fmla="*/ 342979 w 1763379"/>
                  <a:gd name="connsiteY7" fmla="*/ 502280 h 1732307"/>
                  <a:gd name="connsiteX8" fmla="*/ 531926 w 1763379"/>
                  <a:gd name="connsiteY8" fmla="*/ 309281 h 1732307"/>
                  <a:gd name="connsiteX9" fmla="*/ 548558 w 1763379"/>
                  <a:gd name="connsiteY9" fmla="*/ 292869 h 1732307"/>
                  <a:gd name="connsiteX10" fmla="*/ 1263625 w 1763379"/>
                  <a:gd name="connsiteY10" fmla="*/ 54687 h 1732307"/>
                  <a:gd name="connsiteX11" fmla="*/ 1759041 w 1763379"/>
                  <a:gd name="connsiteY11" fmla="*/ 1229922 h 1732307"/>
                  <a:gd name="connsiteX12" fmla="*/ 1763379 w 1763379"/>
                  <a:gd name="connsiteY12" fmla="*/ 1263369 h 1732307"/>
                  <a:gd name="connsiteX13" fmla="*/ 1715252 w 1763379"/>
                  <a:gd name="connsiteY13" fmla="*/ 1220355 h 1732307"/>
                  <a:gd name="connsiteX14" fmla="*/ 1183656 w 1763379"/>
                  <a:gd name="connsiteY14" fmla="*/ 969956 h 1732307"/>
                  <a:gd name="connsiteX15" fmla="*/ 531926 w 1763379"/>
                  <a:gd name="connsiteY15" fmla="*/ 309281 h 1732307"/>
                  <a:gd name="connsiteX0" fmla="*/ 342979 w 1763379"/>
                  <a:gd name="connsiteY0" fmla="*/ 504554 h 1734581"/>
                  <a:gd name="connsiteX1" fmla="*/ 357912 w 1763379"/>
                  <a:gd name="connsiteY1" fmla="*/ 519560 h 1734581"/>
                  <a:gd name="connsiteX2" fmla="*/ 1003488 w 1763379"/>
                  <a:gd name="connsiteY2" fmla="*/ 1168231 h 1734581"/>
                  <a:gd name="connsiteX3" fmla="*/ 1207945 w 1763379"/>
                  <a:gd name="connsiteY3" fmla="*/ 1633562 h 1734581"/>
                  <a:gd name="connsiteX4" fmla="*/ 1288808 w 1763379"/>
                  <a:gd name="connsiteY4" fmla="*/ 1693431 h 1734581"/>
                  <a:gd name="connsiteX5" fmla="*/ 57638 w 1763379"/>
                  <a:gd name="connsiteY5" fmla="*/ 1216345 h 1734581"/>
                  <a:gd name="connsiteX6" fmla="*/ 298859 w 1763379"/>
                  <a:gd name="connsiteY6" fmla="*/ 553043 h 1734581"/>
                  <a:gd name="connsiteX7" fmla="*/ 342979 w 1763379"/>
                  <a:gd name="connsiteY7" fmla="*/ 504554 h 1734581"/>
                  <a:gd name="connsiteX8" fmla="*/ 531926 w 1763379"/>
                  <a:gd name="connsiteY8" fmla="*/ 311555 h 1734581"/>
                  <a:gd name="connsiteX9" fmla="*/ 548558 w 1763379"/>
                  <a:gd name="connsiteY9" fmla="*/ 295143 h 1734581"/>
                  <a:gd name="connsiteX10" fmla="*/ 1263625 w 1763379"/>
                  <a:gd name="connsiteY10" fmla="*/ 56961 h 1734581"/>
                  <a:gd name="connsiteX11" fmla="*/ 1763379 w 1763379"/>
                  <a:gd name="connsiteY11" fmla="*/ 1265643 h 1734581"/>
                  <a:gd name="connsiteX12" fmla="*/ 1715252 w 1763379"/>
                  <a:gd name="connsiteY12" fmla="*/ 1222629 h 1734581"/>
                  <a:gd name="connsiteX13" fmla="*/ 1183656 w 1763379"/>
                  <a:gd name="connsiteY13" fmla="*/ 972230 h 1734581"/>
                  <a:gd name="connsiteX14" fmla="*/ 531926 w 1763379"/>
                  <a:gd name="connsiteY14" fmla="*/ 311555 h 1734581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715252 w 1743173"/>
                  <a:gd name="connsiteY12" fmla="*/ 1220587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674841 w 1743173"/>
                  <a:gd name="connsiteY12" fmla="*/ 1171196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67842"/>
                  <a:gd name="connsiteY0" fmla="*/ 502512 h 1732539"/>
                  <a:gd name="connsiteX1" fmla="*/ 357912 w 1767842"/>
                  <a:gd name="connsiteY1" fmla="*/ 517518 h 1732539"/>
                  <a:gd name="connsiteX2" fmla="*/ 1003488 w 1767842"/>
                  <a:gd name="connsiteY2" fmla="*/ 1166189 h 1732539"/>
                  <a:gd name="connsiteX3" fmla="*/ 1207945 w 1767842"/>
                  <a:gd name="connsiteY3" fmla="*/ 1631520 h 1732539"/>
                  <a:gd name="connsiteX4" fmla="*/ 1288808 w 1767842"/>
                  <a:gd name="connsiteY4" fmla="*/ 1691389 h 1732539"/>
                  <a:gd name="connsiteX5" fmla="*/ 57638 w 1767842"/>
                  <a:gd name="connsiteY5" fmla="*/ 1214303 h 1732539"/>
                  <a:gd name="connsiteX6" fmla="*/ 298859 w 1767842"/>
                  <a:gd name="connsiteY6" fmla="*/ 551001 h 1732539"/>
                  <a:gd name="connsiteX7" fmla="*/ 342979 w 1767842"/>
                  <a:gd name="connsiteY7" fmla="*/ 502512 h 1732539"/>
                  <a:gd name="connsiteX8" fmla="*/ 531926 w 1767842"/>
                  <a:gd name="connsiteY8" fmla="*/ 309513 h 1732539"/>
                  <a:gd name="connsiteX9" fmla="*/ 548558 w 1767842"/>
                  <a:gd name="connsiteY9" fmla="*/ 293101 h 1732539"/>
                  <a:gd name="connsiteX10" fmla="*/ 1263625 w 1767842"/>
                  <a:gd name="connsiteY10" fmla="*/ 54919 h 1732539"/>
                  <a:gd name="connsiteX11" fmla="*/ 1743173 w 1767842"/>
                  <a:gd name="connsiteY11" fmla="*/ 1234415 h 1732539"/>
                  <a:gd name="connsiteX12" fmla="*/ 1674841 w 1767842"/>
                  <a:gd name="connsiteY12" fmla="*/ 1171196 h 1732539"/>
                  <a:gd name="connsiteX13" fmla="*/ 1183656 w 1767842"/>
                  <a:gd name="connsiteY13" fmla="*/ 970188 h 1732539"/>
                  <a:gd name="connsiteX14" fmla="*/ 531926 w 1767842"/>
                  <a:gd name="connsiteY14" fmla="*/ 309513 h 1732539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691549"/>
                  <a:gd name="connsiteX1" fmla="*/ 357912 w 1767842"/>
                  <a:gd name="connsiteY1" fmla="*/ 517518 h 1691549"/>
                  <a:gd name="connsiteX2" fmla="*/ 1003488 w 1767842"/>
                  <a:gd name="connsiteY2" fmla="*/ 1166189 h 1691549"/>
                  <a:gd name="connsiteX3" fmla="*/ 1288808 w 1767842"/>
                  <a:gd name="connsiteY3" fmla="*/ 1691389 h 1691549"/>
                  <a:gd name="connsiteX4" fmla="*/ 57638 w 1767842"/>
                  <a:gd name="connsiteY4" fmla="*/ 1214303 h 1691549"/>
                  <a:gd name="connsiteX5" fmla="*/ 298859 w 1767842"/>
                  <a:gd name="connsiteY5" fmla="*/ 551001 h 1691549"/>
                  <a:gd name="connsiteX6" fmla="*/ 342979 w 1767842"/>
                  <a:gd name="connsiteY6" fmla="*/ 502512 h 1691549"/>
                  <a:gd name="connsiteX7" fmla="*/ 531926 w 1767842"/>
                  <a:gd name="connsiteY7" fmla="*/ 309513 h 1691549"/>
                  <a:gd name="connsiteX8" fmla="*/ 548558 w 1767842"/>
                  <a:gd name="connsiteY8" fmla="*/ 293101 h 1691549"/>
                  <a:gd name="connsiteX9" fmla="*/ 1263625 w 1767842"/>
                  <a:gd name="connsiteY9" fmla="*/ 54919 h 1691549"/>
                  <a:gd name="connsiteX10" fmla="*/ 1743173 w 1767842"/>
                  <a:gd name="connsiteY10" fmla="*/ 1234415 h 1691549"/>
                  <a:gd name="connsiteX11" fmla="*/ 1674841 w 1767842"/>
                  <a:gd name="connsiteY11" fmla="*/ 1171196 h 1691549"/>
                  <a:gd name="connsiteX12" fmla="*/ 1183656 w 1767842"/>
                  <a:gd name="connsiteY12" fmla="*/ 970188 h 1691549"/>
                  <a:gd name="connsiteX13" fmla="*/ 531926 w 1767842"/>
                  <a:gd name="connsiteY13" fmla="*/ 309513 h 1691549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183656 w 1767842"/>
                  <a:gd name="connsiteY11" fmla="*/ 970188 h 1744568"/>
                  <a:gd name="connsiteX12" fmla="*/ 531926 w 1767842"/>
                  <a:gd name="connsiteY12" fmla="*/ 309513 h 1744568"/>
                  <a:gd name="connsiteX0" fmla="*/ 342979 w 1767842"/>
                  <a:gd name="connsiteY0" fmla="*/ 502512 h 1757691"/>
                  <a:gd name="connsiteX1" fmla="*/ 357912 w 1767842"/>
                  <a:gd name="connsiteY1" fmla="*/ 517518 h 1757691"/>
                  <a:gd name="connsiteX2" fmla="*/ 1003488 w 1767842"/>
                  <a:gd name="connsiteY2" fmla="*/ 1166189 h 1757691"/>
                  <a:gd name="connsiteX3" fmla="*/ 1288808 w 1767842"/>
                  <a:gd name="connsiteY3" fmla="*/ 1691389 h 1757691"/>
                  <a:gd name="connsiteX4" fmla="*/ 57638 w 1767842"/>
                  <a:gd name="connsiteY4" fmla="*/ 1214303 h 1757691"/>
                  <a:gd name="connsiteX5" fmla="*/ 298859 w 1767842"/>
                  <a:gd name="connsiteY5" fmla="*/ 551001 h 1757691"/>
                  <a:gd name="connsiteX6" fmla="*/ 342979 w 1767842"/>
                  <a:gd name="connsiteY6" fmla="*/ 502512 h 1757691"/>
                  <a:gd name="connsiteX7" fmla="*/ 531926 w 1767842"/>
                  <a:gd name="connsiteY7" fmla="*/ 309513 h 1757691"/>
                  <a:gd name="connsiteX8" fmla="*/ 548558 w 1767842"/>
                  <a:gd name="connsiteY8" fmla="*/ 293101 h 1757691"/>
                  <a:gd name="connsiteX9" fmla="*/ 1263625 w 1767842"/>
                  <a:gd name="connsiteY9" fmla="*/ 54919 h 1757691"/>
                  <a:gd name="connsiteX10" fmla="*/ 1743173 w 1767842"/>
                  <a:gd name="connsiteY10" fmla="*/ 1234415 h 1757691"/>
                  <a:gd name="connsiteX11" fmla="*/ 1183656 w 1767842"/>
                  <a:gd name="connsiteY11" fmla="*/ 970188 h 1757691"/>
                  <a:gd name="connsiteX12" fmla="*/ 531926 w 1767842"/>
                  <a:gd name="connsiteY12" fmla="*/ 309513 h 1757691"/>
                  <a:gd name="connsiteX0" fmla="*/ 342979 w 1785302"/>
                  <a:gd name="connsiteY0" fmla="*/ 502512 h 1757691"/>
                  <a:gd name="connsiteX1" fmla="*/ 357912 w 1785302"/>
                  <a:gd name="connsiteY1" fmla="*/ 517518 h 1757691"/>
                  <a:gd name="connsiteX2" fmla="*/ 1003488 w 1785302"/>
                  <a:gd name="connsiteY2" fmla="*/ 1166189 h 1757691"/>
                  <a:gd name="connsiteX3" fmla="*/ 1288808 w 1785302"/>
                  <a:gd name="connsiteY3" fmla="*/ 1691389 h 1757691"/>
                  <a:gd name="connsiteX4" fmla="*/ 57638 w 1785302"/>
                  <a:gd name="connsiteY4" fmla="*/ 1214303 h 1757691"/>
                  <a:gd name="connsiteX5" fmla="*/ 298859 w 1785302"/>
                  <a:gd name="connsiteY5" fmla="*/ 551001 h 1757691"/>
                  <a:gd name="connsiteX6" fmla="*/ 342979 w 1785302"/>
                  <a:gd name="connsiteY6" fmla="*/ 502512 h 1757691"/>
                  <a:gd name="connsiteX7" fmla="*/ 531926 w 1785302"/>
                  <a:gd name="connsiteY7" fmla="*/ 309513 h 1757691"/>
                  <a:gd name="connsiteX8" fmla="*/ 548558 w 1785302"/>
                  <a:gd name="connsiteY8" fmla="*/ 293101 h 1757691"/>
                  <a:gd name="connsiteX9" fmla="*/ 1263625 w 1785302"/>
                  <a:gd name="connsiteY9" fmla="*/ 54919 h 1757691"/>
                  <a:gd name="connsiteX10" fmla="*/ 1743173 w 1785302"/>
                  <a:gd name="connsiteY10" fmla="*/ 1234415 h 1757691"/>
                  <a:gd name="connsiteX11" fmla="*/ 1183656 w 1785302"/>
                  <a:gd name="connsiteY11" fmla="*/ 970188 h 1757691"/>
                  <a:gd name="connsiteX12" fmla="*/ 531926 w 1785302"/>
                  <a:gd name="connsiteY12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531926 w 1785302"/>
                  <a:gd name="connsiteY6" fmla="*/ 309513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11" fmla="*/ 531926 w 1785302"/>
                  <a:gd name="connsiteY11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1183656 w 1785302"/>
                  <a:gd name="connsiteY6" fmla="*/ 970188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85582 w 1786085"/>
                  <a:gd name="connsiteY0" fmla="*/ 440769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85582 w 1786085"/>
                  <a:gd name="connsiteY5" fmla="*/ 440769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085" h="174387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모서리가 둥근 직사각형 2"/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59871 w 1778460"/>
                  <a:gd name="connsiteY0" fmla="*/ 1214071 h 1482904"/>
                  <a:gd name="connsiteX1" fmla="*/ 473450 w 1778460"/>
                  <a:gd name="connsiteY1" fmla="*/ 369189 h 1482904"/>
                  <a:gd name="connsiteX2" fmla="*/ 1265858 w 1778460"/>
                  <a:gd name="connsiteY2" fmla="*/ 54687 h 1482904"/>
                  <a:gd name="connsiteX3" fmla="*/ 1778460 w 1778460"/>
                  <a:gd name="connsiteY3" fmla="*/ 1406249 h 1482904"/>
                  <a:gd name="connsiteX4" fmla="*/ 59871 w 1778460"/>
                  <a:gd name="connsiteY4" fmla="*/ 1214071 h 1482904"/>
                  <a:gd name="connsiteX0" fmla="*/ 59871 w 1836075"/>
                  <a:gd name="connsiteY0" fmla="*/ 1214071 h 1482904"/>
                  <a:gd name="connsiteX1" fmla="*/ 473450 w 1836075"/>
                  <a:gd name="connsiteY1" fmla="*/ 369189 h 1482904"/>
                  <a:gd name="connsiteX2" fmla="*/ 1265858 w 1836075"/>
                  <a:gd name="connsiteY2" fmla="*/ 54687 h 1482904"/>
                  <a:gd name="connsiteX3" fmla="*/ 1778460 w 1836075"/>
                  <a:gd name="connsiteY3" fmla="*/ 1406249 h 1482904"/>
                  <a:gd name="connsiteX4" fmla="*/ 59871 w 1836075"/>
                  <a:gd name="connsiteY4" fmla="*/ 1214071 h 1482904"/>
                  <a:gd name="connsiteX0" fmla="*/ 41902 w 1541201"/>
                  <a:gd name="connsiteY0" fmla="*/ 1209615 h 1451559"/>
                  <a:gd name="connsiteX1" fmla="*/ 455481 w 1541201"/>
                  <a:gd name="connsiteY1" fmla="*/ 364733 h 1451559"/>
                  <a:gd name="connsiteX2" fmla="*/ 1247889 w 1541201"/>
                  <a:gd name="connsiteY2" fmla="*/ 50231 h 1451559"/>
                  <a:gd name="connsiteX3" fmla="*/ 1466734 w 1541201"/>
                  <a:gd name="connsiteY3" fmla="*/ 1369157 h 1451559"/>
                  <a:gd name="connsiteX4" fmla="*/ 41902 w 1541201"/>
                  <a:gd name="connsiteY4" fmla="*/ 1209615 h 1451559"/>
                  <a:gd name="connsiteX0" fmla="*/ 41902 w 1719928"/>
                  <a:gd name="connsiteY0" fmla="*/ 1209615 h 1632467"/>
                  <a:gd name="connsiteX1" fmla="*/ 455481 w 1719928"/>
                  <a:gd name="connsiteY1" fmla="*/ 364733 h 1632467"/>
                  <a:gd name="connsiteX2" fmla="*/ 1247889 w 1719928"/>
                  <a:gd name="connsiteY2" fmla="*/ 50231 h 1632467"/>
                  <a:gd name="connsiteX3" fmla="*/ 1466734 w 1719928"/>
                  <a:gd name="connsiteY3" fmla="*/ 1369157 h 1632467"/>
                  <a:gd name="connsiteX4" fmla="*/ 41902 w 1719928"/>
                  <a:gd name="connsiteY4" fmla="*/ 1209615 h 1632467"/>
                  <a:gd name="connsiteX0" fmla="*/ 41902 w 1669509"/>
                  <a:gd name="connsiteY0" fmla="*/ 1209615 h 1596237"/>
                  <a:gd name="connsiteX1" fmla="*/ 455481 w 1669509"/>
                  <a:gd name="connsiteY1" fmla="*/ 364733 h 1596237"/>
                  <a:gd name="connsiteX2" fmla="*/ 1247889 w 1669509"/>
                  <a:gd name="connsiteY2" fmla="*/ 50231 h 1596237"/>
                  <a:gd name="connsiteX3" fmla="*/ 1466734 w 1669509"/>
                  <a:gd name="connsiteY3" fmla="*/ 1369157 h 1596237"/>
                  <a:gd name="connsiteX4" fmla="*/ 41902 w 1669509"/>
                  <a:gd name="connsiteY4" fmla="*/ 1209615 h 1596237"/>
                  <a:gd name="connsiteX0" fmla="*/ 41902 w 1633599"/>
                  <a:gd name="connsiteY0" fmla="*/ 1209615 h 1588997"/>
                  <a:gd name="connsiteX1" fmla="*/ 455481 w 1633599"/>
                  <a:gd name="connsiteY1" fmla="*/ 364733 h 1588997"/>
                  <a:gd name="connsiteX2" fmla="*/ 1247889 w 1633599"/>
                  <a:gd name="connsiteY2" fmla="*/ 50231 h 1588997"/>
                  <a:gd name="connsiteX3" fmla="*/ 1466734 w 1633599"/>
                  <a:gd name="connsiteY3" fmla="*/ 1369157 h 1588997"/>
                  <a:gd name="connsiteX4" fmla="*/ 41902 w 1633599"/>
                  <a:gd name="connsiteY4" fmla="*/ 1209615 h 1588997"/>
                  <a:gd name="connsiteX0" fmla="*/ 41902 w 1662319"/>
                  <a:gd name="connsiteY0" fmla="*/ 1209615 h 1574510"/>
                  <a:gd name="connsiteX1" fmla="*/ 455481 w 1662319"/>
                  <a:gd name="connsiteY1" fmla="*/ 364733 h 1574510"/>
                  <a:gd name="connsiteX2" fmla="*/ 1247889 w 1662319"/>
                  <a:gd name="connsiteY2" fmla="*/ 50231 h 1574510"/>
                  <a:gd name="connsiteX3" fmla="*/ 1466734 w 1662319"/>
                  <a:gd name="connsiteY3" fmla="*/ 1369157 h 1574510"/>
                  <a:gd name="connsiteX4" fmla="*/ 41902 w 1662319"/>
                  <a:gd name="connsiteY4" fmla="*/ 1209615 h 1574510"/>
                  <a:gd name="connsiteX0" fmla="*/ 41902 w 1612111"/>
                  <a:gd name="connsiteY0" fmla="*/ 1209615 h 1538295"/>
                  <a:gd name="connsiteX1" fmla="*/ 455481 w 1612111"/>
                  <a:gd name="connsiteY1" fmla="*/ 364733 h 1538295"/>
                  <a:gd name="connsiteX2" fmla="*/ 1247889 w 1612111"/>
                  <a:gd name="connsiteY2" fmla="*/ 50231 h 1538295"/>
                  <a:gd name="connsiteX3" fmla="*/ 1466734 w 1612111"/>
                  <a:gd name="connsiteY3" fmla="*/ 1369157 h 1538295"/>
                  <a:gd name="connsiteX4" fmla="*/ 41902 w 1612111"/>
                  <a:gd name="connsiteY4" fmla="*/ 1209615 h 1538295"/>
                  <a:gd name="connsiteX0" fmla="*/ 41902 w 1669501"/>
                  <a:gd name="connsiteY0" fmla="*/ 1209615 h 1596230"/>
                  <a:gd name="connsiteX1" fmla="*/ 455481 w 1669501"/>
                  <a:gd name="connsiteY1" fmla="*/ 364733 h 1596230"/>
                  <a:gd name="connsiteX2" fmla="*/ 1247889 w 1669501"/>
                  <a:gd name="connsiteY2" fmla="*/ 50231 h 1596230"/>
                  <a:gd name="connsiteX3" fmla="*/ 1466734 w 1669501"/>
                  <a:gd name="connsiteY3" fmla="*/ 1369157 h 1596230"/>
                  <a:gd name="connsiteX4" fmla="*/ 41902 w 1669501"/>
                  <a:gd name="connsiteY4" fmla="*/ 1209615 h 159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501" h="1596230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모서리가 둥근 직사각형 2"/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모서리가 둥근 직사각형 2"/>
              <p:cNvSpPr/>
              <p:nvPr/>
            </p:nvSpPr>
            <p:spPr>
              <a:xfrm rot="18900000" flipH="1">
                <a:off x="5016090" y="3792171"/>
                <a:ext cx="667286" cy="672543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6" name="TextBox 105"/>
          <p:cNvSpPr txBox="1"/>
          <p:nvPr/>
        </p:nvSpPr>
        <p:spPr>
          <a:xfrm>
            <a:off x="4922056" y="3100055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rPr>
              <a:t>감사합니다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07" name="자유형 106"/>
          <p:cNvSpPr/>
          <p:nvPr/>
        </p:nvSpPr>
        <p:spPr>
          <a:xfrm>
            <a:off x="3439885" y="2189930"/>
            <a:ext cx="1034989" cy="720174"/>
          </a:xfrm>
          <a:custGeom>
            <a:avLst/>
            <a:gdLst>
              <a:gd name="connsiteX0" fmla="*/ 870859 w 1741715"/>
              <a:gd name="connsiteY0" fmla="*/ 0 h 1211933"/>
              <a:gd name="connsiteX1" fmla="*/ 1382758 w 1741715"/>
              <a:gd name="connsiteY1" fmla="*/ 417210 h 1211933"/>
              <a:gd name="connsiteX2" fmla="*/ 1386277 w 1741715"/>
              <a:gd name="connsiteY2" fmla="*/ 452109 h 1211933"/>
              <a:gd name="connsiteX3" fmla="*/ 1437331 w 1741715"/>
              <a:gd name="connsiteY3" fmla="*/ 457256 h 1211933"/>
              <a:gd name="connsiteX4" fmla="*/ 1741715 w 1741715"/>
              <a:gd name="connsiteY4" fmla="*/ 830722 h 1211933"/>
              <a:gd name="connsiteX5" fmla="*/ 1360504 w 1741715"/>
              <a:gd name="connsiteY5" fmla="*/ 1211933 h 1211933"/>
              <a:gd name="connsiteX6" fmla="*/ 381211 w 1741715"/>
              <a:gd name="connsiteY6" fmla="*/ 1211933 h 1211933"/>
              <a:gd name="connsiteX7" fmla="*/ 0 w 1741715"/>
              <a:gd name="connsiteY7" fmla="*/ 830722 h 1211933"/>
              <a:gd name="connsiteX8" fmla="*/ 304384 w 1741715"/>
              <a:gd name="connsiteY8" fmla="*/ 457256 h 1211933"/>
              <a:gd name="connsiteX9" fmla="*/ 355442 w 1741715"/>
              <a:gd name="connsiteY9" fmla="*/ 452109 h 1211933"/>
              <a:gd name="connsiteX10" fmla="*/ 358960 w 1741715"/>
              <a:gd name="connsiteY10" fmla="*/ 417210 h 1211933"/>
              <a:gd name="connsiteX11" fmla="*/ 870859 w 1741715"/>
              <a:gd name="connsiteY11" fmla="*/ 0 h 121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41715" h="1211933">
                <a:moveTo>
                  <a:pt x="870859" y="0"/>
                </a:moveTo>
                <a:cubicBezTo>
                  <a:pt x="1123364" y="0"/>
                  <a:pt x="1334036" y="179109"/>
                  <a:pt x="1382758" y="417210"/>
                </a:cubicBezTo>
                <a:lnTo>
                  <a:pt x="1386277" y="452109"/>
                </a:lnTo>
                <a:lnTo>
                  <a:pt x="1437331" y="457256"/>
                </a:lnTo>
                <a:cubicBezTo>
                  <a:pt x="1611043" y="492802"/>
                  <a:pt x="1741715" y="646502"/>
                  <a:pt x="1741715" y="830722"/>
                </a:cubicBezTo>
                <a:cubicBezTo>
                  <a:pt x="1741715" y="1041259"/>
                  <a:pt x="1571041" y="1211933"/>
                  <a:pt x="1360504" y="1211933"/>
                </a:cubicBezTo>
                <a:lnTo>
                  <a:pt x="381211" y="1211933"/>
                </a:lnTo>
                <a:cubicBezTo>
                  <a:pt x="170674" y="1211933"/>
                  <a:pt x="0" y="1041259"/>
                  <a:pt x="0" y="830722"/>
                </a:cubicBezTo>
                <a:cubicBezTo>
                  <a:pt x="0" y="646502"/>
                  <a:pt x="130672" y="492802"/>
                  <a:pt x="304384" y="457256"/>
                </a:cubicBezTo>
                <a:lnTo>
                  <a:pt x="355442" y="452109"/>
                </a:lnTo>
                <a:lnTo>
                  <a:pt x="358960" y="417210"/>
                </a:lnTo>
                <a:cubicBezTo>
                  <a:pt x="407682" y="179109"/>
                  <a:pt x="618354" y="0"/>
                  <a:pt x="8708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 109"/>
          <p:cNvSpPr/>
          <p:nvPr/>
        </p:nvSpPr>
        <p:spPr>
          <a:xfrm>
            <a:off x="7822198" y="3362781"/>
            <a:ext cx="1256597" cy="701146"/>
          </a:xfrm>
          <a:custGeom>
            <a:avLst/>
            <a:gdLst>
              <a:gd name="connsiteX0" fmla="*/ 0 w 2180089"/>
              <a:gd name="connsiteY0" fmla="*/ 826380 h 1216429"/>
              <a:gd name="connsiteX1" fmla="*/ 0 w 2180089"/>
              <a:gd name="connsiteY1" fmla="*/ 826381 h 1216429"/>
              <a:gd name="connsiteX2" fmla="*/ 0 w 2180089"/>
              <a:gd name="connsiteY2" fmla="*/ 826381 h 1216429"/>
              <a:gd name="connsiteX3" fmla="*/ 481917 w 2180089"/>
              <a:gd name="connsiteY3" fmla="*/ 390047 h 1216429"/>
              <a:gd name="connsiteX4" fmla="*/ 481917 w 2180089"/>
              <a:gd name="connsiteY4" fmla="*/ 390048 h 1216429"/>
              <a:gd name="connsiteX5" fmla="*/ 481917 w 2180089"/>
              <a:gd name="connsiteY5" fmla="*/ 390048 h 1216429"/>
              <a:gd name="connsiteX6" fmla="*/ 871965 w 2180089"/>
              <a:gd name="connsiteY6" fmla="*/ 0 h 1216429"/>
              <a:gd name="connsiteX7" fmla="*/ 1790041 w 2180089"/>
              <a:gd name="connsiteY7" fmla="*/ 0 h 1216429"/>
              <a:gd name="connsiteX8" fmla="*/ 2180089 w 2180089"/>
              <a:gd name="connsiteY8" fmla="*/ 390048 h 1216429"/>
              <a:gd name="connsiteX9" fmla="*/ 2180088 w 2180089"/>
              <a:gd name="connsiteY9" fmla="*/ 390048 h 1216429"/>
              <a:gd name="connsiteX10" fmla="*/ 1790040 w 2180089"/>
              <a:gd name="connsiteY10" fmla="*/ 780096 h 1216429"/>
              <a:gd name="connsiteX11" fmla="*/ 1693506 w 2180089"/>
              <a:gd name="connsiteY11" fmla="*/ 780096 h 1216429"/>
              <a:gd name="connsiteX12" fmla="*/ 1698172 w 2180089"/>
              <a:gd name="connsiteY12" fmla="*/ 826381 h 1216429"/>
              <a:gd name="connsiteX13" fmla="*/ 1698171 w 2180089"/>
              <a:gd name="connsiteY13" fmla="*/ 826381 h 1216429"/>
              <a:gd name="connsiteX14" fmla="*/ 1308123 w 2180089"/>
              <a:gd name="connsiteY14" fmla="*/ 1216429 h 1216429"/>
              <a:gd name="connsiteX15" fmla="*/ 390048 w 2180089"/>
              <a:gd name="connsiteY15" fmla="*/ 1216428 h 1216429"/>
              <a:gd name="connsiteX16" fmla="*/ 7924 w 2180089"/>
              <a:gd name="connsiteY16" fmla="*/ 904988 h 1216429"/>
              <a:gd name="connsiteX17" fmla="*/ 0 w 2180089"/>
              <a:gd name="connsiteY17" fmla="*/ 826381 h 1216429"/>
              <a:gd name="connsiteX18" fmla="*/ 7924 w 2180089"/>
              <a:gd name="connsiteY18" fmla="*/ 747773 h 1216429"/>
              <a:gd name="connsiteX19" fmla="*/ 390048 w 2180089"/>
              <a:gd name="connsiteY19" fmla="*/ 436333 h 1216429"/>
              <a:gd name="connsiteX20" fmla="*/ 486583 w 2180089"/>
              <a:gd name="connsiteY20" fmla="*/ 436333 h 1216429"/>
              <a:gd name="connsiteX21" fmla="*/ 481917 w 2180089"/>
              <a:gd name="connsiteY21" fmla="*/ 390048 h 1216429"/>
              <a:gd name="connsiteX22" fmla="*/ 489841 w 2180089"/>
              <a:gd name="connsiteY22" fmla="*/ 311440 h 1216429"/>
              <a:gd name="connsiteX23" fmla="*/ 871965 w 2180089"/>
              <a:gd name="connsiteY23" fmla="*/ 0 h 12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80089" h="1216429">
                <a:moveTo>
                  <a:pt x="0" y="826380"/>
                </a:moveTo>
                <a:lnTo>
                  <a:pt x="0" y="826381"/>
                </a:lnTo>
                <a:lnTo>
                  <a:pt x="0" y="826381"/>
                </a:lnTo>
                <a:close/>
                <a:moveTo>
                  <a:pt x="481917" y="390047"/>
                </a:moveTo>
                <a:lnTo>
                  <a:pt x="481917" y="390048"/>
                </a:lnTo>
                <a:lnTo>
                  <a:pt x="481917" y="390048"/>
                </a:lnTo>
                <a:close/>
                <a:moveTo>
                  <a:pt x="871965" y="0"/>
                </a:moveTo>
                <a:lnTo>
                  <a:pt x="1790041" y="0"/>
                </a:lnTo>
                <a:cubicBezTo>
                  <a:pt x="2005459" y="0"/>
                  <a:pt x="2180089" y="174630"/>
                  <a:pt x="2180089" y="390048"/>
                </a:cubicBezTo>
                <a:lnTo>
                  <a:pt x="2180088" y="390048"/>
                </a:lnTo>
                <a:cubicBezTo>
                  <a:pt x="2180088" y="605466"/>
                  <a:pt x="2005458" y="780096"/>
                  <a:pt x="1790040" y="780096"/>
                </a:cubicBezTo>
                <a:lnTo>
                  <a:pt x="1693506" y="780096"/>
                </a:lnTo>
                <a:lnTo>
                  <a:pt x="1698172" y="826381"/>
                </a:lnTo>
                <a:lnTo>
                  <a:pt x="1698171" y="826381"/>
                </a:lnTo>
                <a:cubicBezTo>
                  <a:pt x="1698171" y="1041799"/>
                  <a:pt x="1523541" y="1216429"/>
                  <a:pt x="1308123" y="1216429"/>
                </a:cubicBezTo>
                <a:lnTo>
                  <a:pt x="390048" y="1216428"/>
                </a:lnTo>
                <a:cubicBezTo>
                  <a:pt x="201557" y="1216428"/>
                  <a:pt x="44295" y="1082727"/>
                  <a:pt x="7924" y="904988"/>
                </a:cubicBezTo>
                <a:lnTo>
                  <a:pt x="0" y="826381"/>
                </a:lnTo>
                <a:lnTo>
                  <a:pt x="7924" y="747773"/>
                </a:lnTo>
                <a:cubicBezTo>
                  <a:pt x="44295" y="570034"/>
                  <a:pt x="201557" y="436333"/>
                  <a:pt x="390048" y="436333"/>
                </a:cubicBezTo>
                <a:lnTo>
                  <a:pt x="486583" y="436333"/>
                </a:lnTo>
                <a:lnTo>
                  <a:pt x="481917" y="390048"/>
                </a:lnTo>
                <a:lnTo>
                  <a:pt x="489841" y="311440"/>
                </a:lnTo>
                <a:cubicBezTo>
                  <a:pt x="526212" y="133701"/>
                  <a:pt x="683474" y="0"/>
                  <a:pt x="871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1024288" y="17399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2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양쪽 모서리가 둥근 사각형 16"/>
          <p:cNvSpPr/>
          <p:nvPr/>
        </p:nvSpPr>
        <p:spPr>
          <a:xfrm rot="10800000">
            <a:off x="3112894" y="621378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3460149" y="552408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45" name="모서리가 둥근 직사각형 44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 rot="18145350">
            <a:off x="3060737" y="781971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29" name="모서리가 둥근 직사각형 28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 rot="19800000">
            <a:off x="2989252" y="394279"/>
            <a:ext cx="449938" cy="364288"/>
            <a:chOff x="3477358" y="3739317"/>
            <a:chExt cx="2206018" cy="1786085"/>
          </a:xfrm>
        </p:grpSpPr>
        <p:sp>
          <p:nvSpPr>
            <p:cNvPr id="24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708627" y="707586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목차</a:t>
            </a:r>
            <a:endParaRPr lang="en-US" altLang="ko-KR" sz="28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338884" y="1719160"/>
            <a:ext cx="7300415" cy="628161"/>
            <a:chOff x="2394833" y="2036297"/>
            <a:chExt cx="7402333" cy="795850"/>
          </a:xfrm>
        </p:grpSpPr>
        <p:grpSp>
          <p:nvGrpSpPr>
            <p:cNvPr id="3" name="그룹 2"/>
            <p:cNvGrpSpPr/>
            <p:nvPr/>
          </p:nvGrpSpPr>
          <p:grpSpPr>
            <a:xfrm>
              <a:off x="2394833" y="2036297"/>
              <a:ext cx="7402333" cy="795850"/>
              <a:chOff x="2394833" y="2036297"/>
              <a:chExt cx="7402333" cy="795850"/>
            </a:xfrm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2394833" y="2036297"/>
                <a:ext cx="7402333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아리따-돋움(TTF)-SemiBold" pitchFamily="18" charset="-127"/>
                  <a:ea typeface="아리따-돋움(TTF)-SemiBold" pitchFamily="18" charset="-127"/>
                </a:endParaRPr>
              </a:p>
            </p:txBody>
          </p:sp>
          <p:sp>
            <p:nvSpPr>
              <p:cNvPr id="129" name="자유형 128"/>
              <p:cNvSpPr/>
              <p:nvPr/>
            </p:nvSpPr>
            <p:spPr>
              <a:xfrm>
                <a:off x="2549151" y="2329968"/>
                <a:ext cx="487563" cy="502179"/>
              </a:xfrm>
              <a:custGeom>
                <a:avLst/>
                <a:gdLst>
                  <a:gd name="connsiteX0" fmla="*/ 537601 w 607199"/>
                  <a:gd name="connsiteY0" fmla="*/ 271599 h 625402"/>
                  <a:gd name="connsiteX1" fmla="*/ 606588 w 607199"/>
                  <a:gd name="connsiteY1" fmla="*/ 311939 h 625402"/>
                  <a:gd name="connsiteX2" fmla="*/ 520747 w 607199"/>
                  <a:gd name="connsiteY2" fmla="*/ 386672 h 625402"/>
                  <a:gd name="connsiteX3" fmla="*/ 413290 w 607199"/>
                  <a:gd name="connsiteY3" fmla="*/ 349167 h 625402"/>
                  <a:gd name="connsiteX4" fmla="*/ 499131 w 607199"/>
                  <a:gd name="connsiteY4" fmla="*/ 274434 h 625402"/>
                  <a:gd name="connsiteX5" fmla="*/ 537601 w 607199"/>
                  <a:gd name="connsiteY5" fmla="*/ 271599 h 625402"/>
                  <a:gd name="connsiteX6" fmla="*/ 234284 w 607199"/>
                  <a:gd name="connsiteY6" fmla="*/ 229392 h 625402"/>
                  <a:gd name="connsiteX7" fmla="*/ 382427 w 607199"/>
                  <a:gd name="connsiteY7" fmla="*/ 378343 h 625402"/>
                  <a:gd name="connsiteX8" fmla="*/ 379180 w 607199"/>
                  <a:gd name="connsiteY8" fmla="*/ 394513 h 625402"/>
                  <a:gd name="connsiteX9" fmla="*/ 394001 w 607199"/>
                  <a:gd name="connsiteY9" fmla="*/ 416143 h 625402"/>
                  <a:gd name="connsiteX10" fmla="*/ 404661 w 607199"/>
                  <a:gd name="connsiteY10" fmla="*/ 468094 h 625402"/>
                  <a:gd name="connsiteX11" fmla="*/ 321813 w 607199"/>
                  <a:gd name="connsiteY11" fmla="*/ 591074 h 625402"/>
                  <a:gd name="connsiteX12" fmla="*/ 277074 w 607199"/>
                  <a:gd name="connsiteY12" fmla="*/ 599961 h 625402"/>
                  <a:gd name="connsiteX13" fmla="*/ 254534 w 607199"/>
                  <a:gd name="connsiteY13" fmla="*/ 614914 h 625402"/>
                  <a:gd name="connsiteX14" fmla="*/ 201734 w 607199"/>
                  <a:gd name="connsiteY14" fmla="*/ 625402 h 625402"/>
                  <a:gd name="connsiteX15" fmla="*/ 105816 w 607199"/>
                  <a:gd name="connsiteY15" fmla="*/ 586310 h 625402"/>
                  <a:gd name="connsiteX16" fmla="*/ 79815 w 607199"/>
                  <a:gd name="connsiteY16" fmla="*/ 548365 h 625402"/>
                  <a:gd name="connsiteX17" fmla="*/ 39730 w 607199"/>
                  <a:gd name="connsiteY17" fmla="*/ 521773 h 625402"/>
                  <a:gd name="connsiteX18" fmla="*/ 0 w 607199"/>
                  <a:gd name="connsiteY18" fmla="*/ 427397 h 625402"/>
                  <a:gd name="connsiteX19" fmla="*/ 82848 w 607199"/>
                  <a:gd name="connsiteY19" fmla="*/ 304418 h 625402"/>
                  <a:gd name="connsiteX20" fmla="*/ 112415 w 607199"/>
                  <a:gd name="connsiteY20" fmla="*/ 298544 h 625402"/>
                  <a:gd name="connsiteX21" fmla="*/ 129531 w 607199"/>
                  <a:gd name="connsiteY21" fmla="*/ 273019 h 625402"/>
                  <a:gd name="connsiteX22" fmla="*/ 234284 w 607199"/>
                  <a:gd name="connsiteY22" fmla="*/ 229392 h 625402"/>
                  <a:gd name="connsiteX23" fmla="*/ 470009 w 607199"/>
                  <a:gd name="connsiteY23" fmla="*/ 100346 h 625402"/>
                  <a:gd name="connsiteX24" fmla="*/ 491704 w 607199"/>
                  <a:gd name="connsiteY24" fmla="*/ 109510 h 625402"/>
                  <a:gd name="connsiteX25" fmla="*/ 468177 w 607199"/>
                  <a:gd name="connsiteY25" fmla="*/ 220866 h 625402"/>
                  <a:gd name="connsiteX26" fmla="*/ 359804 w 607199"/>
                  <a:gd name="connsiteY26" fmla="*/ 255634 h 625402"/>
                  <a:gd name="connsiteX27" fmla="*/ 383331 w 607199"/>
                  <a:gd name="connsiteY27" fmla="*/ 144278 h 625402"/>
                  <a:gd name="connsiteX28" fmla="*/ 470009 w 607199"/>
                  <a:gd name="connsiteY28" fmla="*/ 100346 h 625402"/>
                  <a:gd name="connsiteX29" fmla="*/ 119388 w 607199"/>
                  <a:gd name="connsiteY29" fmla="*/ 31433 h 625402"/>
                  <a:gd name="connsiteX30" fmla="*/ 176538 w 607199"/>
                  <a:gd name="connsiteY30" fmla="*/ 129858 h 625402"/>
                  <a:gd name="connsiteX31" fmla="*/ 119388 w 607199"/>
                  <a:gd name="connsiteY31" fmla="*/ 228283 h 625402"/>
                  <a:gd name="connsiteX32" fmla="*/ 62238 w 607199"/>
                  <a:gd name="connsiteY32" fmla="*/ 129858 h 625402"/>
                  <a:gd name="connsiteX33" fmla="*/ 119388 w 607199"/>
                  <a:gd name="connsiteY33" fmla="*/ 31433 h 625402"/>
                  <a:gd name="connsiteX34" fmla="*/ 314052 w 607199"/>
                  <a:gd name="connsiteY34" fmla="*/ 1075 h 625402"/>
                  <a:gd name="connsiteX35" fmla="*/ 344809 w 607199"/>
                  <a:gd name="connsiteY35" fmla="*/ 110654 h 625402"/>
                  <a:gd name="connsiteX36" fmla="*/ 264889 w 607199"/>
                  <a:gd name="connsiteY36" fmla="*/ 191687 h 625402"/>
                  <a:gd name="connsiteX37" fmla="*/ 234131 w 607199"/>
                  <a:gd name="connsiteY37" fmla="*/ 82108 h 625402"/>
                  <a:gd name="connsiteX38" fmla="*/ 314052 w 607199"/>
                  <a:gd name="connsiteY38" fmla="*/ 1075 h 625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7199" h="625402">
                    <a:moveTo>
                      <a:pt x="537601" y="271599"/>
                    </a:moveTo>
                    <a:cubicBezTo>
                      <a:pt x="573930" y="273438"/>
                      <a:pt x="602111" y="288694"/>
                      <a:pt x="606588" y="311939"/>
                    </a:cubicBezTo>
                    <a:cubicBezTo>
                      <a:pt x="612557" y="342933"/>
                      <a:pt x="574125" y="376392"/>
                      <a:pt x="520747" y="386672"/>
                    </a:cubicBezTo>
                    <a:cubicBezTo>
                      <a:pt x="467369" y="396952"/>
                      <a:pt x="419259" y="380160"/>
                      <a:pt x="413290" y="349167"/>
                    </a:cubicBezTo>
                    <a:cubicBezTo>
                      <a:pt x="407321" y="318173"/>
                      <a:pt x="445753" y="284715"/>
                      <a:pt x="499131" y="274434"/>
                    </a:cubicBezTo>
                    <a:cubicBezTo>
                      <a:pt x="512476" y="271864"/>
                      <a:pt x="525491" y="270986"/>
                      <a:pt x="537601" y="271599"/>
                    </a:cubicBezTo>
                    <a:close/>
                    <a:moveTo>
                      <a:pt x="234284" y="229392"/>
                    </a:moveTo>
                    <a:cubicBezTo>
                      <a:pt x="316101" y="229392"/>
                      <a:pt x="382427" y="296080"/>
                      <a:pt x="382427" y="378343"/>
                    </a:cubicBezTo>
                    <a:lnTo>
                      <a:pt x="379180" y="394513"/>
                    </a:lnTo>
                    <a:lnTo>
                      <a:pt x="394001" y="416143"/>
                    </a:lnTo>
                    <a:cubicBezTo>
                      <a:pt x="400865" y="432110"/>
                      <a:pt x="404661" y="449666"/>
                      <a:pt x="404661" y="468094"/>
                    </a:cubicBezTo>
                    <a:cubicBezTo>
                      <a:pt x="404661" y="523378"/>
                      <a:pt x="370499" y="570812"/>
                      <a:pt x="321813" y="591074"/>
                    </a:cubicBezTo>
                    <a:lnTo>
                      <a:pt x="277074" y="599961"/>
                    </a:lnTo>
                    <a:lnTo>
                      <a:pt x="254534" y="614914"/>
                    </a:lnTo>
                    <a:cubicBezTo>
                      <a:pt x="238306" y="621667"/>
                      <a:pt x="220463" y="625402"/>
                      <a:pt x="201734" y="625402"/>
                    </a:cubicBezTo>
                    <a:cubicBezTo>
                      <a:pt x="164276" y="625402"/>
                      <a:pt x="130364" y="610463"/>
                      <a:pt x="105816" y="586310"/>
                    </a:cubicBezTo>
                    <a:lnTo>
                      <a:pt x="79815" y="548365"/>
                    </a:lnTo>
                    <a:lnTo>
                      <a:pt x="39730" y="521773"/>
                    </a:lnTo>
                    <a:cubicBezTo>
                      <a:pt x="15183" y="497620"/>
                      <a:pt x="0" y="464253"/>
                      <a:pt x="0" y="427397"/>
                    </a:cubicBezTo>
                    <a:cubicBezTo>
                      <a:pt x="0" y="372113"/>
                      <a:pt x="34162" y="324679"/>
                      <a:pt x="82848" y="304418"/>
                    </a:cubicBezTo>
                    <a:lnTo>
                      <a:pt x="112415" y="298544"/>
                    </a:lnTo>
                    <a:lnTo>
                      <a:pt x="129531" y="273019"/>
                    </a:lnTo>
                    <a:cubicBezTo>
                      <a:pt x="156340" y="246064"/>
                      <a:pt x="193376" y="229392"/>
                      <a:pt x="234284" y="229392"/>
                    </a:cubicBezTo>
                    <a:close/>
                    <a:moveTo>
                      <a:pt x="470009" y="100346"/>
                    </a:moveTo>
                    <a:cubicBezTo>
                      <a:pt x="478421" y="101230"/>
                      <a:pt x="485847" y="104223"/>
                      <a:pt x="491704" y="109510"/>
                    </a:cubicBezTo>
                    <a:cubicBezTo>
                      <a:pt x="515134" y="130659"/>
                      <a:pt x="504601" y="180514"/>
                      <a:pt x="468177" y="220866"/>
                    </a:cubicBezTo>
                    <a:cubicBezTo>
                      <a:pt x="431754" y="261217"/>
                      <a:pt x="383234" y="276783"/>
                      <a:pt x="359804" y="255634"/>
                    </a:cubicBezTo>
                    <a:cubicBezTo>
                      <a:pt x="336375" y="234485"/>
                      <a:pt x="346908" y="184630"/>
                      <a:pt x="383331" y="144278"/>
                    </a:cubicBezTo>
                    <a:cubicBezTo>
                      <a:pt x="410649" y="114015"/>
                      <a:pt x="444771" y="97693"/>
                      <a:pt x="470009" y="100346"/>
                    </a:cubicBezTo>
                    <a:close/>
                    <a:moveTo>
                      <a:pt x="119388" y="31433"/>
                    </a:moveTo>
                    <a:cubicBezTo>
                      <a:pt x="150951" y="31433"/>
                      <a:pt x="176538" y="75499"/>
                      <a:pt x="176538" y="129858"/>
                    </a:cubicBezTo>
                    <a:cubicBezTo>
                      <a:pt x="176538" y="184217"/>
                      <a:pt x="150951" y="228283"/>
                      <a:pt x="119388" y="228283"/>
                    </a:cubicBezTo>
                    <a:cubicBezTo>
                      <a:pt x="87825" y="228283"/>
                      <a:pt x="62238" y="184217"/>
                      <a:pt x="62238" y="129858"/>
                    </a:cubicBezTo>
                    <a:cubicBezTo>
                      <a:pt x="62238" y="75499"/>
                      <a:pt x="87825" y="31433"/>
                      <a:pt x="119388" y="31433"/>
                    </a:cubicBezTo>
                    <a:close/>
                    <a:moveTo>
                      <a:pt x="314052" y="1075"/>
                    </a:moveTo>
                    <a:cubicBezTo>
                      <a:pt x="344614" y="8958"/>
                      <a:pt x="358385" y="58017"/>
                      <a:pt x="344809" y="110654"/>
                    </a:cubicBezTo>
                    <a:cubicBezTo>
                      <a:pt x="331233" y="163290"/>
                      <a:pt x="295452" y="199570"/>
                      <a:pt x="264889" y="191687"/>
                    </a:cubicBezTo>
                    <a:cubicBezTo>
                      <a:pt x="234326" y="183804"/>
                      <a:pt x="220555" y="134744"/>
                      <a:pt x="234131" y="82108"/>
                    </a:cubicBezTo>
                    <a:cubicBezTo>
                      <a:pt x="247707" y="29471"/>
                      <a:pt x="283489" y="-6808"/>
                      <a:pt x="314052" y="1075"/>
                    </a:cubicBezTo>
                    <a:close/>
                  </a:path>
                </a:pathLst>
              </a:custGeom>
              <a:solidFill>
                <a:srgbClr val="BFB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아리따-돋움(TTF)-SemiBold" pitchFamily="18" charset="-127"/>
                  <a:ea typeface="아리따-돋움(TTF)-SemiBold" pitchFamily="18" charset="-127"/>
                </a:endParaRPr>
              </a:p>
            </p:txBody>
          </p:sp>
        </p:grpSp>
        <p:sp>
          <p:nvSpPr>
            <p:cNvPr id="120" name="TextBox 119"/>
            <p:cNvSpPr txBox="1"/>
            <p:nvPr/>
          </p:nvSpPr>
          <p:spPr>
            <a:xfrm>
              <a:off x="4454364" y="2198192"/>
              <a:ext cx="2149080" cy="50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01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주제 선정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,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목적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338885" y="3402120"/>
            <a:ext cx="7300415" cy="630388"/>
            <a:chOff x="2394833" y="2862745"/>
            <a:chExt cx="7130167" cy="740847"/>
          </a:xfrm>
        </p:grpSpPr>
        <p:grpSp>
          <p:nvGrpSpPr>
            <p:cNvPr id="4" name="그룹 3"/>
            <p:cNvGrpSpPr/>
            <p:nvPr/>
          </p:nvGrpSpPr>
          <p:grpSpPr>
            <a:xfrm>
              <a:off x="2394833" y="2862745"/>
              <a:ext cx="7130167" cy="740847"/>
              <a:chOff x="2394833" y="2862745"/>
              <a:chExt cx="7402333" cy="798671"/>
            </a:xfrm>
          </p:grpSpPr>
          <p:sp>
            <p:nvSpPr>
              <p:cNvPr id="121" name="모서리가 둥근 직사각형 120"/>
              <p:cNvSpPr/>
              <p:nvPr/>
            </p:nvSpPr>
            <p:spPr>
              <a:xfrm>
                <a:off x="2394833" y="2862745"/>
                <a:ext cx="7402333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아리따-돋움(TTF)-SemiBold" pitchFamily="18" charset="-127"/>
                  <a:ea typeface="아리따-돋움(TTF)-SemiBold" pitchFamily="18" charset="-127"/>
                </a:endParaRPr>
              </a:p>
            </p:txBody>
          </p:sp>
          <p:sp>
            <p:nvSpPr>
              <p:cNvPr id="131" name="자유형 130"/>
              <p:cNvSpPr/>
              <p:nvPr/>
            </p:nvSpPr>
            <p:spPr>
              <a:xfrm>
                <a:off x="2549151" y="3159237"/>
                <a:ext cx="487563" cy="502179"/>
              </a:xfrm>
              <a:custGeom>
                <a:avLst/>
                <a:gdLst>
                  <a:gd name="connsiteX0" fmla="*/ 537601 w 607199"/>
                  <a:gd name="connsiteY0" fmla="*/ 271599 h 625402"/>
                  <a:gd name="connsiteX1" fmla="*/ 606588 w 607199"/>
                  <a:gd name="connsiteY1" fmla="*/ 311939 h 625402"/>
                  <a:gd name="connsiteX2" fmla="*/ 520747 w 607199"/>
                  <a:gd name="connsiteY2" fmla="*/ 386672 h 625402"/>
                  <a:gd name="connsiteX3" fmla="*/ 413290 w 607199"/>
                  <a:gd name="connsiteY3" fmla="*/ 349167 h 625402"/>
                  <a:gd name="connsiteX4" fmla="*/ 499131 w 607199"/>
                  <a:gd name="connsiteY4" fmla="*/ 274434 h 625402"/>
                  <a:gd name="connsiteX5" fmla="*/ 537601 w 607199"/>
                  <a:gd name="connsiteY5" fmla="*/ 271599 h 625402"/>
                  <a:gd name="connsiteX6" fmla="*/ 234284 w 607199"/>
                  <a:gd name="connsiteY6" fmla="*/ 229392 h 625402"/>
                  <a:gd name="connsiteX7" fmla="*/ 382427 w 607199"/>
                  <a:gd name="connsiteY7" fmla="*/ 378343 h 625402"/>
                  <a:gd name="connsiteX8" fmla="*/ 379180 w 607199"/>
                  <a:gd name="connsiteY8" fmla="*/ 394513 h 625402"/>
                  <a:gd name="connsiteX9" fmla="*/ 394001 w 607199"/>
                  <a:gd name="connsiteY9" fmla="*/ 416143 h 625402"/>
                  <a:gd name="connsiteX10" fmla="*/ 404661 w 607199"/>
                  <a:gd name="connsiteY10" fmla="*/ 468094 h 625402"/>
                  <a:gd name="connsiteX11" fmla="*/ 321813 w 607199"/>
                  <a:gd name="connsiteY11" fmla="*/ 591074 h 625402"/>
                  <a:gd name="connsiteX12" fmla="*/ 277074 w 607199"/>
                  <a:gd name="connsiteY12" fmla="*/ 599961 h 625402"/>
                  <a:gd name="connsiteX13" fmla="*/ 254534 w 607199"/>
                  <a:gd name="connsiteY13" fmla="*/ 614914 h 625402"/>
                  <a:gd name="connsiteX14" fmla="*/ 201734 w 607199"/>
                  <a:gd name="connsiteY14" fmla="*/ 625402 h 625402"/>
                  <a:gd name="connsiteX15" fmla="*/ 105816 w 607199"/>
                  <a:gd name="connsiteY15" fmla="*/ 586310 h 625402"/>
                  <a:gd name="connsiteX16" fmla="*/ 79815 w 607199"/>
                  <a:gd name="connsiteY16" fmla="*/ 548365 h 625402"/>
                  <a:gd name="connsiteX17" fmla="*/ 39730 w 607199"/>
                  <a:gd name="connsiteY17" fmla="*/ 521773 h 625402"/>
                  <a:gd name="connsiteX18" fmla="*/ 0 w 607199"/>
                  <a:gd name="connsiteY18" fmla="*/ 427397 h 625402"/>
                  <a:gd name="connsiteX19" fmla="*/ 82848 w 607199"/>
                  <a:gd name="connsiteY19" fmla="*/ 304418 h 625402"/>
                  <a:gd name="connsiteX20" fmla="*/ 112415 w 607199"/>
                  <a:gd name="connsiteY20" fmla="*/ 298544 h 625402"/>
                  <a:gd name="connsiteX21" fmla="*/ 129531 w 607199"/>
                  <a:gd name="connsiteY21" fmla="*/ 273019 h 625402"/>
                  <a:gd name="connsiteX22" fmla="*/ 234284 w 607199"/>
                  <a:gd name="connsiteY22" fmla="*/ 229392 h 625402"/>
                  <a:gd name="connsiteX23" fmla="*/ 470009 w 607199"/>
                  <a:gd name="connsiteY23" fmla="*/ 100346 h 625402"/>
                  <a:gd name="connsiteX24" fmla="*/ 491704 w 607199"/>
                  <a:gd name="connsiteY24" fmla="*/ 109510 h 625402"/>
                  <a:gd name="connsiteX25" fmla="*/ 468177 w 607199"/>
                  <a:gd name="connsiteY25" fmla="*/ 220866 h 625402"/>
                  <a:gd name="connsiteX26" fmla="*/ 359804 w 607199"/>
                  <a:gd name="connsiteY26" fmla="*/ 255634 h 625402"/>
                  <a:gd name="connsiteX27" fmla="*/ 383331 w 607199"/>
                  <a:gd name="connsiteY27" fmla="*/ 144278 h 625402"/>
                  <a:gd name="connsiteX28" fmla="*/ 470009 w 607199"/>
                  <a:gd name="connsiteY28" fmla="*/ 100346 h 625402"/>
                  <a:gd name="connsiteX29" fmla="*/ 119388 w 607199"/>
                  <a:gd name="connsiteY29" fmla="*/ 31433 h 625402"/>
                  <a:gd name="connsiteX30" fmla="*/ 176538 w 607199"/>
                  <a:gd name="connsiteY30" fmla="*/ 129858 h 625402"/>
                  <a:gd name="connsiteX31" fmla="*/ 119388 w 607199"/>
                  <a:gd name="connsiteY31" fmla="*/ 228283 h 625402"/>
                  <a:gd name="connsiteX32" fmla="*/ 62238 w 607199"/>
                  <a:gd name="connsiteY32" fmla="*/ 129858 h 625402"/>
                  <a:gd name="connsiteX33" fmla="*/ 119388 w 607199"/>
                  <a:gd name="connsiteY33" fmla="*/ 31433 h 625402"/>
                  <a:gd name="connsiteX34" fmla="*/ 314052 w 607199"/>
                  <a:gd name="connsiteY34" fmla="*/ 1075 h 625402"/>
                  <a:gd name="connsiteX35" fmla="*/ 344809 w 607199"/>
                  <a:gd name="connsiteY35" fmla="*/ 110654 h 625402"/>
                  <a:gd name="connsiteX36" fmla="*/ 264889 w 607199"/>
                  <a:gd name="connsiteY36" fmla="*/ 191687 h 625402"/>
                  <a:gd name="connsiteX37" fmla="*/ 234131 w 607199"/>
                  <a:gd name="connsiteY37" fmla="*/ 82108 h 625402"/>
                  <a:gd name="connsiteX38" fmla="*/ 314052 w 607199"/>
                  <a:gd name="connsiteY38" fmla="*/ 1075 h 625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7199" h="625402">
                    <a:moveTo>
                      <a:pt x="537601" y="271599"/>
                    </a:moveTo>
                    <a:cubicBezTo>
                      <a:pt x="573930" y="273438"/>
                      <a:pt x="602111" y="288694"/>
                      <a:pt x="606588" y="311939"/>
                    </a:cubicBezTo>
                    <a:cubicBezTo>
                      <a:pt x="612557" y="342933"/>
                      <a:pt x="574125" y="376392"/>
                      <a:pt x="520747" y="386672"/>
                    </a:cubicBezTo>
                    <a:cubicBezTo>
                      <a:pt x="467369" y="396952"/>
                      <a:pt x="419259" y="380160"/>
                      <a:pt x="413290" y="349167"/>
                    </a:cubicBezTo>
                    <a:cubicBezTo>
                      <a:pt x="407321" y="318173"/>
                      <a:pt x="445753" y="284715"/>
                      <a:pt x="499131" y="274434"/>
                    </a:cubicBezTo>
                    <a:cubicBezTo>
                      <a:pt x="512476" y="271864"/>
                      <a:pt x="525491" y="270986"/>
                      <a:pt x="537601" y="271599"/>
                    </a:cubicBezTo>
                    <a:close/>
                    <a:moveTo>
                      <a:pt x="234284" y="229392"/>
                    </a:moveTo>
                    <a:cubicBezTo>
                      <a:pt x="316101" y="229392"/>
                      <a:pt x="382427" y="296080"/>
                      <a:pt x="382427" y="378343"/>
                    </a:cubicBezTo>
                    <a:lnTo>
                      <a:pt x="379180" y="394513"/>
                    </a:lnTo>
                    <a:lnTo>
                      <a:pt x="394001" y="416143"/>
                    </a:lnTo>
                    <a:cubicBezTo>
                      <a:pt x="400865" y="432110"/>
                      <a:pt x="404661" y="449666"/>
                      <a:pt x="404661" y="468094"/>
                    </a:cubicBezTo>
                    <a:cubicBezTo>
                      <a:pt x="404661" y="523378"/>
                      <a:pt x="370499" y="570812"/>
                      <a:pt x="321813" y="591074"/>
                    </a:cubicBezTo>
                    <a:lnTo>
                      <a:pt x="277074" y="599961"/>
                    </a:lnTo>
                    <a:lnTo>
                      <a:pt x="254534" y="614914"/>
                    </a:lnTo>
                    <a:cubicBezTo>
                      <a:pt x="238306" y="621667"/>
                      <a:pt x="220463" y="625402"/>
                      <a:pt x="201734" y="625402"/>
                    </a:cubicBezTo>
                    <a:cubicBezTo>
                      <a:pt x="164276" y="625402"/>
                      <a:pt x="130364" y="610463"/>
                      <a:pt x="105816" y="586310"/>
                    </a:cubicBezTo>
                    <a:lnTo>
                      <a:pt x="79815" y="548365"/>
                    </a:lnTo>
                    <a:lnTo>
                      <a:pt x="39730" y="521773"/>
                    </a:lnTo>
                    <a:cubicBezTo>
                      <a:pt x="15183" y="497620"/>
                      <a:pt x="0" y="464253"/>
                      <a:pt x="0" y="427397"/>
                    </a:cubicBezTo>
                    <a:cubicBezTo>
                      <a:pt x="0" y="372113"/>
                      <a:pt x="34162" y="324679"/>
                      <a:pt x="82848" y="304418"/>
                    </a:cubicBezTo>
                    <a:lnTo>
                      <a:pt x="112415" y="298544"/>
                    </a:lnTo>
                    <a:lnTo>
                      <a:pt x="129531" y="273019"/>
                    </a:lnTo>
                    <a:cubicBezTo>
                      <a:pt x="156340" y="246064"/>
                      <a:pt x="193376" y="229392"/>
                      <a:pt x="234284" y="229392"/>
                    </a:cubicBezTo>
                    <a:close/>
                    <a:moveTo>
                      <a:pt x="470009" y="100346"/>
                    </a:moveTo>
                    <a:cubicBezTo>
                      <a:pt x="478421" y="101230"/>
                      <a:pt x="485847" y="104223"/>
                      <a:pt x="491704" y="109510"/>
                    </a:cubicBezTo>
                    <a:cubicBezTo>
                      <a:pt x="515134" y="130659"/>
                      <a:pt x="504601" y="180514"/>
                      <a:pt x="468177" y="220866"/>
                    </a:cubicBezTo>
                    <a:cubicBezTo>
                      <a:pt x="431754" y="261217"/>
                      <a:pt x="383234" y="276783"/>
                      <a:pt x="359804" y="255634"/>
                    </a:cubicBezTo>
                    <a:cubicBezTo>
                      <a:pt x="336375" y="234485"/>
                      <a:pt x="346908" y="184630"/>
                      <a:pt x="383331" y="144278"/>
                    </a:cubicBezTo>
                    <a:cubicBezTo>
                      <a:pt x="410649" y="114015"/>
                      <a:pt x="444771" y="97693"/>
                      <a:pt x="470009" y="100346"/>
                    </a:cubicBezTo>
                    <a:close/>
                    <a:moveTo>
                      <a:pt x="119388" y="31433"/>
                    </a:moveTo>
                    <a:cubicBezTo>
                      <a:pt x="150951" y="31433"/>
                      <a:pt x="176538" y="75499"/>
                      <a:pt x="176538" y="129858"/>
                    </a:cubicBezTo>
                    <a:cubicBezTo>
                      <a:pt x="176538" y="184217"/>
                      <a:pt x="150951" y="228283"/>
                      <a:pt x="119388" y="228283"/>
                    </a:cubicBezTo>
                    <a:cubicBezTo>
                      <a:pt x="87825" y="228283"/>
                      <a:pt x="62238" y="184217"/>
                      <a:pt x="62238" y="129858"/>
                    </a:cubicBezTo>
                    <a:cubicBezTo>
                      <a:pt x="62238" y="75499"/>
                      <a:pt x="87825" y="31433"/>
                      <a:pt x="119388" y="31433"/>
                    </a:cubicBezTo>
                    <a:close/>
                    <a:moveTo>
                      <a:pt x="314052" y="1075"/>
                    </a:moveTo>
                    <a:cubicBezTo>
                      <a:pt x="344614" y="8958"/>
                      <a:pt x="358385" y="58017"/>
                      <a:pt x="344809" y="110654"/>
                    </a:cubicBezTo>
                    <a:cubicBezTo>
                      <a:pt x="331233" y="163290"/>
                      <a:pt x="295452" y="199570"/>
                      <a:pt x="264889" y="191687"/>
                    </a:cubicBezTo>
                    <a:cubicBezTo>
                      <a:pt x="234326" y="183804"/>
                      <a:pt x="220555" y="134744"/>
                      <a:pt x="234131" y="82108"/>
                    </a:cubicBezTo>
                    <a:cubicBezTo>
                      <a:pt x="247707" y="29471"/>
                      <a:pt x="283489" y="-6808"/>
                      <a:pt x="314052" y="1075"/>
                    </a:cubicBezTo>
                    <a:close/>
                  </a:path>
                </a:pathLst>
              </a:custGeom>
              <a:solidFill>
                <a:srgbClr val="BFB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아리따-돋움(TTF)-SemiBold" pitchFamily="18" charset="-127"/>
                  <a:ea typeface="아리따-돋움(TTF)-SemiBold" pitchFamily="18" charset="-127"/>
                </a:endParaRPr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4454364" y="3024640"/>
              <a:ext cx="1548711" cy="47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03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역할 분담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338885" y="4245827"/>
            <a:ext cx="7300415" cy="652312"/>
            <a:chOff x="2394833" y="3689193"/>
            <a:chExt cx="7130167" cy="766612"/>
          </a:xfrm>
        </p:grpSpPr>
        <p:grpSp>
          <p:nvGrpSpPr>
            <p:cNvPr id="6" name="그룹 5"/>
            <p:cNvGrpSpPr/>
            <p:nvPr/>
          </p:nvGrpSpPr>
          <p:grpSpPr>
            <a:xfrm>
              <a:off x="2394833" y="3689193"/>
              <a:ext cx="7130167" cy="766612"/>
              <a:chOff x="2394833" y="3689193"/>
              <a:chExt cx="7402333" cy="826448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2394833" y="3689193"/>
                <a:ext cx="7402333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아리따-돋움(TTF)-SemiBold" pitchFamily="18" charset="-127"/>
                  <a:ea typeface="아리따-돋움(TTF)-SemiBold" pitchFamily="18" charset="-127"/>
                </a:endParaRPr>
              </a:p>
            </p:txBody>
          </p:sp>
          <p:sp>
            <p:nvSpPr>
              <p:cNvPr id="132" name="자유형 131"/>
              <p:cNvSpPr/>
              <p:nvPr/>
            </p:nvSpPr>
            <p:spPr>
              <a:xfrm>
                <a:off x="2549151" y="4013462"/>
                <a:ext cx="487563" cy="502179"/>
              </a:xfrm>
              <a:custGeom>
                <a:avLst/>
                <a:gdLst>
                  <a:gd name="connsiteX0" fmla="*/ 537601 w 607199"/>
                  <a:gd name="connsiteY0" fmla="*/ 271599 h 625402"/>
                  <a:gd name="connsiteX1" fmla="*/ 606588 w 607199"/>
                  <a:gd name="connsiteY1" fmla="*/ 311939 h 625402"/>
                  <a:gd name="connsiteX2" fmla="*/ 520747 w 607199"/>
                  <a:gd name="connsiteY2" fmla="*/ 386672 h 625402"/>
                  <a:gd name="connsiteX3" fmla="*/ 413290 w 607199"/>
                  <a:gd name="connsiteY3" fmla="*/ 349167 h 625402"/>
                  <a:gd name="connsiteX4" fmla="*/ 499131 w 607199"/>
                  <a:gd name="connsiteY4" fmla="*/ 274434 h 625402"/>
                  <a:gd name="connsiteX5" fmla="*/ 537601 w 607199"/>
                  <a:gd name="connsiteY5" fmla="*/ 271599 h 625402"/>
                  <a:gd name="connsiteX6" fmla="*/ 234284 w 607199"/>
                  <a:gd name="connsiteY6" fmla="*/ 229392 h 625402"/>
                  <a:gd name="connsiteX7" fmla="*/ 382427 w 607199"/>
                  <a:gd name="connsiteY7" fmla="*/ 378343 h 625402"/>
                  <a:gd name="connsiteX8" fmla="*/ 379180 w 607199"/>
                  <a:gd name="connsiteY8" fmla="*/ 394513 h 625402"/>
                  <a:gd name="connsiteX9" fmla="*/ 394001 w 607199"/>
                  <a:gd name="connsiteY9" fmla="*/ 416143 h 625402"/>
                  <a:gd name="connsiteX10" fmla="*/ 404661 w 607199"/>
                  <a:gd name="connsiteY10" fmla="*/ 468094 h 625402"/>
                  <a:gd name="connsiteX11" fmla="*/ 321813 w 607199"/>
                  <a:gd name="connsiteY11" fmla="*/ 591074 h 625402"/>
                  <a:gd name="connsiteX12" fmla="*/ 277074 w 607199"/>
                  <a:gd name="connsiteY12" fmla="*/ 599961 h 625402"/>
                  <a:gd name="connsiteX13" fmla="*/ 254534 w 607199"/>
                  <a:gd name="connsiteY13" fmla="*/ 614914 h 625402"/>
                  <a:gd name="connsiteX14" fmla="*/ 201734 w 607199"/>
                  <a:gd name="connsiteY14" fmla="*/ 625402 h 625402"/>
                  <a:gd name="connsiteX15" fmla="*/ 105816 w 607199"/>
                  <a:gd name="connsiteY15" fmla="*/ 586310 h 625402"/>
                  <a:gd name="connsiteX16" fmla="*/ 79815 w 607199"/>
                  <a:gd name="connsiteY16" fmla="*/ 548365 h 625402"/>
                  <a:gd name="connsiteX17" fmla="*/ 39730 w 607199"/>
                  <a:gd name="connsiteY17" fmla="*/ 521773 h 625402"/>
                  <a:gd name="connsiteX18" fmla="*/ 0 w 607199"/>
                  <a:gd name="connsiteY18" fmla="*/ 427397 h 625402"/>
                  <a:gd name="connsiteX19" fmla="*/ 82848 w 607199"/>
                  <a:gd name="connsiteY19" fmla="*/ 304418 h 625402"/>
                  <a:gd name="connsiteX20" fmla="*/ 112415 w 607199"/>
                  <a:gd name="connsiteY20" fmla="*/ 298544 h 625402"/>
                  <a:gd name="connsiteX21" fmla="*/ 129531 w 607199"/>
                  <a:gd name="connsiteY21" fmla="*/ 273019 h 625402"/>
                  <a:gd name="connsiteX22" fmla="*/ 234284 w 607199"/>
                  <a:gd name="connsiteY22" fmla="*/ 229392 h 625402"/>
                  <a:gd name="connsiteX23" fmla="*/ 470009 w 607199"/>
                  <a:gd name="connsiteY23" fmla="*/ 100346 h 625402"/>
                  <a:gd name="connsiteX24" fmla="*/ 491704 w 607199"/>
                  <a:gd name="connsiteY24" fmla="*/ 109510 h 625402"/>
                  <a:gd name="connsiteX25" fmla="*/ 468177 w 607199"/>
                  <a:gd name="connsiteY25" fmla="*/ 220866 h 625402"/>
                  <a:gd name="connsiteX26" fmla="*/ 359804 w 607199"/>
                  <a:gd name="connsiteY26" fmla="*/ 255634 h 625402"/>
                  <a:gd name="connsiteX27" fmla="*/ 383331 w 607199"/>
                  <a:gd name="connsiteY27" fmla="*/ 144278 h 625402"/>
                  <a:gd name="connsiteX28" fmla="*/ 470009 w 607199"/>
                  <a:gd name="connsiteY28" fmla="*/ 100346 h 625402"/>
                  <a:gd name="connsiteX29" fmla="*/ 119388 w 607199"/>
                  <a:gd name="connsiteY29" fmla="*/ 31433 h 625402"/>
                  <a:gd name="connsiteX30" fmla="*/ 176538 w 607199"/>
                  <a:gd name="connsiteY30" fmla="*/ 129858 h 625402"/>
                  <a:gd name="connsiteX31" fmla="*/ 119388 w 607199"/>
                  <a:gd name="connsiteY31" fmla="*/ 228283 h 625402"/>
                  <a:gd name="connsiteX32" fmla="*/ 62238 w 607199"/>
                  <a:gd name="connsiteY32" fmla="*/ 129858 h 625402"/>
                  <a:gd name="connsiteX33" fmla="*/ 119388 w 607199"/>
                  <a:gd name="connsiteY33" fmla="*/ 31433 h 625402"/>
                  <a:gd name="connsiteX34" fmla="*/ 314052 w 607199"/>
                  <a:gd name="connsiteY34" fmla="*/ 1075 h 625402"/>
                  <a:gd name="connsiteX35" fmla="*/ 344809 w 607199"/>
                  <a:gd name="connsiteY35" fmla="*/ 110654 h 625402"/>
                  <a:gd name="connsiteX36" fmla="*/ 264889 w 607199"/>
                  <a:gd name="connsiteY36" fmla="*/ 191687 h 625402"/>
                  <a:gd name="connsiteX37" fmla="*/ 234131 w 607199"/>
                  <a:gd name="connsiteY37" fmla="*/ 82108 h 625402"/>
                  <a:gd name="connsiteX38" fmla="*/ 314052 w 607199"/>
                  <a:gd name="connsiteY38" fmla="*/ 1075 h 625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7199" h="625402">
                    <a:moveTo>
                      <a:pt x="537601" y="271599"/>
                    </a:moveTo>
                    <a:cubicBezTo>
                      <a:pt x="573930" y="273438"/>
                      <a:pt x="602111" y="288694"/>
                      <a:pt x="606588" y="311939"/>
                    </a:cubicBezTo>
                    <a:cubicBezTo>
                      <a:pt x="612557" y="342933"/>
                      <a:pt x="574125" y="376392"/>
                      <a:pt x="520747" y="386672"/>
                    </a:cubicBezTo>
                    <a:cubicBezTo>
                      <a:pt x="467369" y="396952"/>
                      <a:pt x="419259" y="380160"/>
                      <a:pt x="413290" y="349167"/>
                    </a:cubicBezTo>
                    <a:cubicBezTo>
                      <a:pt x="407321" y="318173"/>
                      <a:pt x="445753" y="284715"/>
                      <a:pt x="499131" y="274434"/>
                    </a:cubicBezTo>
                    <a:cubicBezTo>
                      <a:pt x="512476" y="271864"/>
                      <a:pt x="525491" y="270986"/>
                      <a:pt x="537601" y="271599"/>
                    </a:cubicBezTo>
                    <a:close/>
                    <a:moveTo>
                      <a:pt x="234284" y="229392"/>
                    </a:moveTo>
                    <a:cubicBezTo>
                      <a:pt x="316101" y="229392"/>
                      <a:pt x="382427" y="296080"/>
                      <a:pt x="382427" y="378343"/>
                    </a:cubicBezTo>
                    <a:lnTo>
                      <a:pt x="379180" y="394513"/>
                    </a:lnTo>
                    <a:lnTo>
                      <a:pt x="394001" y="416143"/>
                    </a:lnTo>
                    <a:cubicBezTo>
                      <a:pt x="400865" y="432110"/>
                      <a:pt x="404661" y="449666"/>
                      <a:pt x="404661" y="468094"/>
                    </a:cubicBezTo>
                    <a:cubicBezTo>
                      <a:pt x="404661" y="523378"/>
                      <a:pt x="370499" y="570812"/>
                      <a:pt x="321813" y="591074"/>
                    </a:cubicBezTo>
                    <a:lnTo>
                      <a:pt x="277074" y="599961"/>
                    </a:lnTo>
                    <a:lnTo>
                      <a:pt x="254534" y="614914"/>
                    </a:lnTo>
                    <a:cubicBezTo>
                      <a:pt x="238306" y="621667"/>
                      <a:pt x="220463" y="625402"/>
                      <a:pt x="201734" y="625402"/>
                    </a:cubicBezTo>
                    <a:cubicBezTo>
                      <a:pt x="164276" y="625402"/>
                      <a:pt x="130364" y="610463"/>
                      <a:pt x="105816" y="586310"/>
                    </a:cubicBezTo>
                    <a:lnTo>
                      <a:pt x="79815" y="548365"/>
                    </a:lnTo>
                    <a:lnTo>
                      <a:pt x="39730" y="521773"/>
                    </a:lnTo>
                    <a:cubicBezTo>
                      <a:pt x="15183" y="497620"/>
                      <a:pt x="0" y="464253"/>
                      <a:pt x="0" y="427397"/>
                    </a:cubicBezTo>
                    <a:cubicBezTo>
                      <a:pt x="0" y="372113"/>
                      <a:pt x="34162" y="324679"/>
                      <a:pt x="82848" y="304418"/>
                    </a:cubicBezTo>
                    <a:lnTo>
                      <a:pt x="112415" y="298544"/>
                    </a:lnTo>
                    <a:lnTo>
                      <a:pt x="129531" y="273019"/>
                    </a:lnTo>
                    <a:cubicBezTo>
                      <a:pt x="156340" y="246064"/>
                      <a:pt x="193376" y="229392"/>
                      <a:pt x="234284" y="229392"/>
                    </a:cubicBezTo>
                    <a:close/>
                    <a:moveTo>
                      <a:pt x="470009" y="100346"/>
                    </a:moveTo>
                    <a:cubicBezTo>
                      <a:pt x="478421" y="101230"/>
                      <a:pt x="485847" y="104223"/>
                      <a:pt x="491704" y="109510"/>
                    </a:cubicBezTo>
                    <a:cubicBezTo>
                      <a:pt x="515134" y="130659"/>
                      <a:pt x="504601" y="180514"/>
                      <a:pt x="468177" y="220866"/>
                    </a:cubicBezTo>
                    <a:cubicBezTo>
                      <a:pt x="431754" y="261217"/>
                      <a:pt x="383234" y="276783"/>
                      <a:pt x="359804" y="255634"/>
                    </a:cubicBezTo>
                    <a:cubicBezTo>
                      <a:pt x="336375" y="234485"/>
                      <a:pt x="346908" y="184630"/>
                      <a:pt x="383331" y="144278"/>
                    </a:cubicBezTo>
                    <a:cubicBezTo>
                      <a:pt x="410649" y="114015"/>
                      <a:pt x="444771" y="97693"/>
                      <a:pt x="470009" y="100346"/>
                    </a:cubicBezTo>
                    <a:close/>
                    <a:moveTo>
                      <a:pt x="119388" y="31433"/>
                    </a:moveTo>
                    <a:cubicBezTo>
                      <a:pt x="150951" y="31433"/>
                      <a:pt x="176538" y="75499"/>
                      <a:pt x="176538" y="129858"/>
                    </a:cubicBezTo>
                    <a:cubicBezTo>
                      <a:pt x="176538" y="184217"/>
                      <a:pt x="150951" y="228283"/>
                      <a:pt x="119388" y="228283"/>
                    </a:cubicBezTo>
                    <a:cubicBezTo>
                      <a:pt x="87825" y="228283"/>
                      <a:pt x="62238" y="184217"/>
                      <a:pt x="62238" y="129858"/>
                    </a:cubicBezTo>
                    <a:cubicBezTo>
                      <a:pt x="62238" y="75499"/>
                      <a:pt x="87825" y="31433"/>
                      <a:pt x="119388" y="31433"/>
                    </a:cubicBezTo>
                    <a:close/>
                    <a:moveTo>
                      <a:pt x="314052" y="1075"/>
                    </a:moveTo>
                    <a:cubicBezTo>
                      <a:pt x="344614" y="8958"/>
                      <a:pt x="358385" y="58017"/>
                      <a:pt x="344809" y="110654"/>
                    </a:cubicBezTo>
                    <a:cubicBezTo>
                      <a:pt x="331233" y="163290"/>
                      <a:pt x="295452" y="199570"/>
                      <a:pt x="264889" y="191687"/>
                    </a:cubicBezTo>
                    <a:cubicBezTo>
                      <a:pt x="234326" y="183804"/>
                      <a:pt x="220555" y="134744"/>
                      <a:pt x="234131" y="82108"/>
                    </a:cubicBezTo>
                    <a:cubicBezTo>
                      <a:pt x="247707" y="29471"/>
                      <a:pt x="283489" y="-6808"/>
                      <a:pt x="314052" y="1075"/>
                    </a:cubicBezTo>
                    <a:close/>
                  </a:path>
                </a:pathLst>
              </a:custGeom>
              <a:solidFill>
                <a:srgbClr val="BFB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아리따-돋움(TTF)-SemiBold" pitchFamily="18" charset="-127"/>
                  <a:ea typeface="아리따-돋움(TTF)-SemiBold" pitchFamily="18" charset="-127"/>
                </a:endParaRPr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4454364" y="3851088"/>
              <a:ext cx="1663002" cy="47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04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웹 페이지  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338885" y="5111458"/>
            <a:ext cx="7300415" cy="652312"/>
            <a:chOff x="2394833" y="4515641"/>
            <a:chExt cx="7130167" cy="766612"/>
          </a:xfrm>
        </p:grpSpPr>
        <p:grpSp>
          <p:nvGrpSpPr>
            <p:cNvPr id="7" name="그룹 6"/>
            <p:cNvGrpSpPr/>
            <p:nvPr/>
          </p:nvGrpSpPr>
          <p:grpSpPr>
            <a:xfrm>
              <a:off x="2394833" y="4515641"/>
              <a:ext cx="7130167" cy="766612"/>
              <a:chOff x="2394833" y="4515641"/>
              <a:chExt cx="7402333" cy="826448"/>
            </a:xfrm>
          </p:grpSpPr>
          <p:sp>
            <p:nvSpPr>
              <p:cNvPr id="125" name="모서리가 둥근 직사각형 124"/>
              <p:cNvSpPr/>
              <p:nvPr/>
            </p:nvSpPr>
            <p:spPr>
              <a:xfrm>
                <a:off x="2394833" y="4515641"/>
                <a:ext cx="7402333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아리따-돋움(TTF)-SemiBold" pitchFamily="18" charset="-127"/>
                  <a:ea typeface="아리따-돋움(TTF)-SemiBold" pitchFamily="18" charset="-127"/>
                </a:endParaRPr>
              </a:p>
            </p:txBody>
          </p:sp>
          <p:sp>
            <p:nvSpPr>
              <p:cNvPr id="133" name="자유형 132"/>
              <p:cNvSpPr/>
              <p:nvPr/>
            </p:nvSpPr>
            <p:spPr>
              <a:xfrm>
                <a:off x="2549151" y="4839910"/>
                <a:ext cx="487563" cy="502179"/>
              </a:xfrm>
              <a:custGeom>
                <a:avLst/>
                <a:gdLst>
                  <a:gd name="connsiteX0" fmla="*/ 537601 w 607199"/>
                  <a:gd name="connsiteY0" fmla="*/ 271599 h 625402"/>
                  <a:gd name="connsiteX1" fmla="*/ 606588 w 607199"/>
                  <a:gd name="connsiteY1" fmla="*/ 311939 h 625402"/>
                  <a:gd name="connsiteX2" fmla="*/ 520747 w 607199"/>
                  <a:gd name="connsiteY2" fmla="*/ 386672 h 625402"/>
                  <a:gd name="connsiteX3" fmla="*/ 413290 w 607199"/>
                  <a:gd name="connsiteY3" fmla="*/ 349167 h 625402"/>
                  <a:gd name="connsiteX4" fmla="*/ 499131 w 607199"/>
                  <a:gd name="connsiteY4" fmla="*/ 274434 h 625402"/>
                  <a:gd name="connsiteX5" fmla="*/ 537601 w 607199"/>
                  <a:gd name="connsiteY5" fmla="*/ 271599 h 625402"/>
                  <a:gd name="connsiteX6" fmla="*/ 234284 w 607199"/>
                  <a:gd name="connsiteY6" fmla="*/ 229392 h 625402"/>
                  <a:gd name="connsiteX7" fmla="*/ 382427 w 607199"/>
                  <a:gd name="connsiteY7" fmla="*/ 378343 h 625402"/>
                  <a:gd name="connsiteX8" fmla="*/ 379180 w 607199"/>
                  <a:gd name="connsiteY8" fmla="*/ 394513 h 625402"/>
                  <a:gd name="connsiteX9" fmla="*/ 394001 w 607199"/>
                  <a:gd name="connsiteY9" fmla="*/ 416143 h 625402"/>
                  <a:gd name="connsiteX10" fmla="*/ 404661 w 607199"/>
                  <a:gd name="connsiteY10" fmla="*/ 468094 h 625402"/>
                  <a:gd name="connsiteX11" fmla="*/ 321813 w 607199"/>
                  <a:gd name="connsiteY11" fmla="*/ 591074 h 625402"/>
                  <a:gd name="connsiteX12" fmla="*/ 277074 w 607199"/>
                  <a:gd name="connsiteY12" fmla="*/ 599961 h 625402"/>
                  <a:gd name="connsiteX13" fmla="*/ 254534 w 607199"/>
                  <a:gd name="connsiteY13" fmla="*/ 614914 h 625402"/>
                  <a:gd name="connsiteX14" fmla="*/ 201734 w 607199"/>
                  <a:gd name="connsiteY14" fmla="*/ 625402 h 625402"/>
                  <a:gd name="connsiteX15" fmla="*/ 105816 w 607199"/>
                  <a:gd name="connsiteY15" fmla="*/ 586310 h 625402"/>
                  <a:gd name="connsiteX16" fmla="*/ 79815 w 607199"/>
                  <a:gd name="connsiteY16" fmla="*/ 548365 h 625402"/>
                  <a:gd name="connsiteX17" fmla="*/ 39730 w 607199"/>
                  <a:gd name="connsiteY17" fmla="*/ 521773 h 625402"/>
                  <a:gd name="connsiteX18" fmla="*/ 0 w 607199"/>
                  <a:gd name="connsiteY18" fmla="*/ 427397 h 625402"/>
                  <a:gd name="connsiteX19" fmla="*/ 82848 w 607199"/>
                  <a:gd name="connsiteY19" fmla="*/ 304418 h 625402"/>
                  <a:gd name="connsiteX20" fmla="*/ 112415 w 607199"/>
                  <a:gd name="connsiteY20" fmla="*/ 298544 h 625402"/>
                  <a:gd name="connsiteX21" fmla="*/ 129531 w 607199"/>
                  <a:gd name="connsiteY21" fmla="*/ 273019 h 625402"/>
                  <a:gd name="connsiteX22" fmla="*/ 234284 w 607199"/>
                  <a:gd name="connsiteY22" fmla="*/ 229392 h 625402"/>
                  <a:gd name="connsiteX23" fmla="*/ 470009 w 607199"/>
                  <a:gd name="connsiteY23" fmla="*/ 100346 h 625402"/>
                  <a:gd name="connsiteX24" fmla="*/ 491704 w 607199"/>
                  <a:gd name="connsiteY24" fmla="*/ 109510 h 625402"/>
                  <a:gd name="connsiteX25" fmla="*/ 468177 w 607199"/>
                  <a:gd name="connsiteY25" fmla="*/ 220866 h 625402"/>
                  <a:gd name="connsiteX26" fmla="*/ 359804 w 607199"/>
                  <a:gd name="connsiteY26" fmla="*/ 255634 h 625402"/>
                  <a:gd name="connsiteX27" fmla="*/ 383331 w 607199"/>
                  <a:gd name="connsiteY27" fmla="*/ 144278 h 625402"/>
                  <a:gd name="connsiteX28" fmla="*/ 470009 w 607199"/>
                  <a:gd name="connsiteY28" fmla="*/ 100346 h 625402"/>
                  <a:gd name="connsiteX29" fmla="*/ 119388 w 607199"/>
                  <a:gd name="connsiteY29" fmla="*/ 31433 h 625402"/>
                  <a:gd name="connsiteX30" fmla="*/ 176538 w 607199"/>
                  <a:gd name="connsiteY30" fmla="*/ 129858 h 625402"/>
                  <a:gd name="connsiteX31" fmla="*/ 119388 w 607199"/>
                  <a:gd name="connsiteY31" fmla="*/ 228283 h 625402"/>
                  <a:gd name="connsiteX32" fmla="*/ 62238 w 607199"/>
                  <a:gd name="connsiteY32" fmla="*/ 129858 h 625402"/>
                  <a:gd name="connsiteX33" fmla="*/ 119388 w 607199"/>
                  <a:gd name="connsiteY33" fmla="*/ 31433 h 625402"/>
                  <a:gd name="connsiteX34" fmla="*/ 314052 w 607199"/>
                  <a:gd name="connsiteY34" fmla="*/ 1075 h 625402"/>
                  <a:gd name="connsiteX35" fmla="*/ 344809 w 607199"/>
                  <a:gd name="connsiteY35" fmla="*/ 110654 h 625402"/>
                  <a:gd name="connsiteX36" fmla="*/ 264889 w 607199"/>
                  <a:gd name="connsiteY36" fmla="*/ 191687 h 625402"/>
                  <a:gd name="connsiteX37" fmla="*/ 234131 w 607199"/>
                  <a:gd name="connsiteY37" fmla="*/ 82108 h 625402"/>
                  <a:gd name="connsiteX38" fmla="*/ 314052 w 607199"/>
                  <a:gd name="connsiteY38" fmla="*/ 1075 h 625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7199" h="625402">
                    <a:moveTo>
                      <a:pt x="537601" y="271599"/>
                    </a:moveTo>
                    <a:cubicBezTo>
                      <a:pt x="573930" y="273438"/>
                      <a:pt x="602111" y="288694"/>
                      <a:pt x="606588" y="311939"/>
                    </a:cubicBezTo>
                    <a:cubicBezTo>
                      <a:pt x="612557" y="342933"/>
                      <a:pt x="574125" y="376392"/>
                      <a:pt x="520747" y="386672"/>
                    </a:cubicBezTo>
                    <a:cubicBezTo>
                      <a:pt x="467369" y="396952"/>
                      <a:pt x="419259" y="380160"/>
                      <a:pt x="413290" y="349167"/>
                    </a:cubicBezTo>
                    <a:cubicBezTo>
                      <a:pt x="407321" y="318173"/>
                      <a:pt x="445753" y="284715"/>
                      <a:pt x="499131" y="274434"/>
                    </a:cubicBezTo>
                    <a:cubicBezTo>
                      <a:pt x="512476" y="271864"/>
                      <a:pt x="525491" y="270986"/>
                      <a:pt x="537601" y="271599"/>
                    </a:cubicBezTo>
                    <a:close/>
                    <a:moveTo>
                      <a:pt x="234284" y="229392"/>
                    </a:moveTo>
                    <a:cubicBezTo>
                      <a:pt x="316101" y="229392"/>
                      <a:pt x="382427" y="296080"/>
                      <a:pt x="382427" y="378343"/>
                    </a:cubicBezTo>
                    <a:lnTo>
                      <a:pt x="379180" y="394513"/>
                    </a:lnTo>
                    <a:lnTo>
                      <a:pt x="394001" y="416143"/>
                    </a:lnTo>
                    <a:cubicBezTo>
                      <a:pt x="400865" y="432110"/>
                      <a:pt x="404661" y="449666"/>
                      <a:pt x="404661" y="468094"/>
                    </a:cubicBezTo>
                    <a:cubicBezTo>
                      <a:pt x="404661" y="523378"/>
                      <a:pt x="370499" y="570812"/>
                      <a:pt x="321813" y="591074"/>
                    </a:cubicBezTo>
                    <a:lnTo>
                      <a:pt x="277074" y="599961"/>
                    </a:lnTo>
                    <a:lnTo>
                      <a:pt x="254534" y="614914"/>
                    </a:lnTo>
                    <a:cubicBezTo>
                      <a:pt x="238306" y="621667"/>
                      <a:pt x="220463" y="625402"/>
                      <a:pt x="201734" y="625402"/>
                    </a:cubicBezTo>
                    <a:cubicBezTo>
                      <a:pt x="164276" y="625402"/>
                      <a:pt x="130364" y="610463"/>
                      <a:pt x="105816" y="586310"/>
                    </a:cubicBezTo>
                    <a:lnTo>
                      <a:pt x="79815" y="548365"/>
                    </a:lnTo>
                    <a:lnTo>
                      <a:pt x="39730" y="521773"/>
                    </a:lnTo>
                    <a:cubicBezTo>
                      <a:pt x="15183" y="497620"/>
                      <a:pt x="0" y="464253"/>
                      <a:pt x="0" y="427397"/>
                    </a:cubicBezTo>
                    <a:cubicBezTo>
                      <a:pt x="0" y="372113"/>
                      <a:pt x="34162" y="324679"/>
                      <a:pt x="82848" y="304418"/>
                    </a:cubicBezTo>
                    <a:lnTo>
                      <a:pt x="112415" y="298544"/>
                    </a:lnTo>
                    <a:lnTo>
                      <a:pt x="129531" y="273019"/>
                    </a:lnTo>
                    <a:cubicBezTo>
                      <a:pt x="156340" y="246064"/>
                      <a:pt x="193376" y="229392"/>
                      <a:pt x="234284" y="229392"/>
                    </a:cubicBezTo>
                    <a:close/>
                    <a:moveTo>
                      <a:pt x="470009" y="100346"/>
                    </a:moveTo>
                    <a:cubicBezTo>
                      <a:pt x="478421" y="101230"/>
                      <a:pt x="485847" y="104223"/>
                      <a:pt x="491704" y="109510"/>
                    </a:cubicBezTo>
                    <a:cubicBezTo>
                      <a:pt x="515134" y="130659"/>
                      <a:pt x="504601" y="180514"/>
                      <a:pt x="468177" y="220866"/>
                    </a:cubicBezTo>
                    <a:cubicBezTo>
                      <a:pt x="431754" y="261217"/>
                      <a:pt x="383234" y="276783"/>
                      <a:pt x="359804" y="255634"/>
                    </a:cubicBezTo>
                    <a:cubicBezTo>
                      <a:pt x="336375" y="234485"/>
                      <a:pt x="346908" y="184630"/>
                      <a:pt x="383331" y="144278"/>
                    </a:cubicBezTo>
                    <a:cubicBezTo>
                      <a:pt x="410649" y="114015"/>
                      <a:pt x="444771" y="97693"/>
                      <a:pt x="470009" y="100346"/>
                    </a:cubicBezTo>
                    <a:close/>
                    <a:moveTo>
                      <a:pt x="119388" y="31433"/>
                    </a:moveTo>
                    <a:cubicBezTo>
                      <a:pt x="150951" y="31433"/>
                      <a:pt x="176538" y="75499"/>
                      <a:pt x="176538" y="129858"/>
                    </a:cubicBezTo>
                    <a:cubicBezTo>
                      <a:pt x="176538" y="184217"/>
                      <a:pt x="150951" y="228283"/>
                      <a:pt x="119388" y="228283"/>
                    </a:cubicBezTo>
                    <a:cubicBezTo>
                      <a:pt x="87825" y="228283"/>
                      <a:pt x="62238" y="184217"/>
                      <a:pt x="62238" y="129858"/>
                    </a:cubicBezTo>
                    <a:cubicBezTo>
                      <a:pt x="62238" y="75499"/>
                      <a:pt x="87825" y="31433"/>
                      <a:pt x="119388" y="31433"/>
                    </a:cubicBezTo>
                    <a:close/>
                    <a:moveTo>
                      <a:pt x="314052" y="1075"/>
                    </a:moveTo>
                    <a:cubicBezTo>
                      <a:pt x="344614" y="8958"/>
                      <a:pt x="358385" y="58017"/>
                      <a:pt x="344809" y="110654"/>
                    </a:cubicBezTo>
                    <a:cubicBezTo>
                      <a:pt x="331233" y="163290"/>
                      <a:pt x="295452" y="199570"/>
                      <a:pt x="264889" y="191687"/>
                    </a:cubicBezTo>
                    <a:cubicBezTo>
                      <a:pt x="234326" y="183804"/>
                      <a:pt x="220555" y="134744"/>
                      <a:pt x="234131" y="82108"/>
                    </a:cubicBezTo>
                    <a:cubicBezTo>
                      <a:pt x="247707" y="29471"/>
                      <a:pt x="283489" y="-6808"/>
                      <a:pt x="314052" y="1075"/>
                    </a:cubicBezTo>
                    <a:close/>
                  </a:path>
                </a:pathLst>
              </a:custGeom>
              <a:solidFill>
                <a:srgbClr val="BFB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아리따-돋움(TTF)-SemiBold" pitchFamily="18" charset="-127"/>
                  <a:ea typeface="아리따-돋움(TTF)-SemiBold" pitchFamily="18" charset="-127"/>
                </a:endParaRPr>
              </a:p>
            </p:txBody>
          </p:sp>
        </p:grpSp>
        <p:sp>
          <p:nvSpPr>
            <p:cNvPr id="126" name="TextBox 125"/>
            <p:cNvSpPr txBox="1"/>
            <p:nvPr/>
          </p:nvSpPr>
          <p:spPr>
            <a:xfrm>
              <a:off x="4454364" y="4677536"/>
              <a:ext cx="3042313" cy="47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05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데이터베이스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,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서버 연동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338885" y="5977089"/>
            <a:ext cx="7300415" cy="652312"/>
            <a:chOff x="2394833" y="5342089"/>
            <a:chExt cx="7130167" cy="766612"/>
          </a:xfrm>
        </p:grpSpPr>
        <p:grpSp>
          <p:nvGrpSpPr>
            <p:cNvPr id="8" name="그룹 7"/>
            <p:cNvGrpSpPr/>
            <p:nvPr/>
          </p:nvGrpSpPr>
          <p:grpSpPr>
            <a:xfrm>
              <a:off x="2394833" y="5342089"/>
              <a:ext cx="7130167" cy="766612"/>
              <a:chOff x="2394833" y="5342089"/>
              <a:chExt cx="7402333" cy="826448"/>
            </a:xfrm>
          </p:grpSpPr>
          <p:sp>
            <p:nvSpPr>
              <p:cNvPr id="127" name="모서리가 둥근 직사각형 126"/>
              <p:cNvSpPr/>
              <p:nvPr/>
            </p:nvSpPr>
            <p:spPr>
              <a:xfrm>
                <a:off x="2394833" y="5342089"/>
                <a:ext cx="7402333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아리따-돋움(TTF)-SemiBold" pitchFamily="18" charset="-127"/>
                  <a:ea typeface="아리따-돋움(TTF)-SemiBold" pitchFamily="18" charset="-127"/>
                </a:endParaRPr>
              </a:p>
            </p:txBody>
          </p:sp>
          <p:sp>
            <p:nvSpPr>
              <p:cNvPr id="134" name="자유형 133"/>
              <p:cNvSpPr/>
              <p:nvPr/>
            </p:nvSpPr>
            <p:spPr>
              <a:xfrm>
                <a:off x="2549151" y="5666358"/>
                <a:ext cx="487563" cy="502179"/>
              </a:xfrm>
              <a:custGeom>
                <a:avLst/>
                <a:gdLst>
                  <a:gd name="connsiteX0" fmla="*/ 537601 w 607199"/>
                  <a:gd name="connsiteY0" fmla="*/ 271599 h 625402"/>
                  <a:gd name="connsiteX1" fmla="*/ 606588 w 607199"/>
                  <a:gd name="connsiteY1" fmla="*/ 311939 h 625402"/>
                  <a:gd name="connsiteX2" fmla="*/ 520747 w 607199"/>
                  <a:gd name="connsiteY2" fmla="*/ 386672 h 625402"/>
                  <a:gd name="connsiteX3" fmla="*/ 413290 w 607199"/>
                  <a:gd name="connsiteY3" fmla="*/ 349167 h 625402"/>
                  <a:gd name="connsiteX4" fmla="*/ 499131 w 607199"/>
                  <a:gd name="connsiteY4" fmla="*/ 274434 h 625402"/>
                  <a:gd name="connsiteX5" fmla="*/ 537601 w 607199"/>
                  <a:gd name="connsiteY5" fmla="*/ 271599 h 625402"/>
                  <a:gd name="connsiteX6" fmla="*/ 234284 w 607199"/>
                  <a:gd name="connsiteY6" fmla="*/ 229392 h 625402"/>
                  <a:gd name="connsiteX7" fmla="*/ 382427 w 607199"/>
                  <a:gd name="connsiteY7" fmla="*/ 378343 h 625402"/>
                  <a:gd name="connsiteX8" fmla="*/ 379180 w 607199"/>
                  <a:gd name="connsiteY8" fmla="*/ 394513 h 625402"/>
                  <a:gd name="connsiteX9" fmla="*/ 394001 w 607199"/>
                  <a:gd name="connsiteY9" fmla="*/ 416143 h 625402"/>
                  <a:gd name="connsiteX10" fmla="*/ 404661 w 607199"/>
                  <a:gd name="connsiteY10" fmla="*/ 468094 h 625402"/>
                  <a:gd name="connsiteX11" fmla="*/ 321813 w 607199"/>
                  <a:gd name="connsiteY11" fmla="*/ 591074 h 625402"/>
                  <a:gd name="connsiteX12" fmla="*/ 277074 w 607199"/>
                  <a:gd name="connsiteY12" fmla="*/ 599961 h 625402"/>
                  <a:gd name="connsiteX13" fmla="*/ 254534 w 607199"/>
                  <a:gd name="connsiteY13" fmla="*/ 614914 h 625402"/>
                  <a:gd name="connsiteX14" fmla="*/ 201734 w 607199"/>
                  <a:gd name="connsiteY14" fmla="*/ 625402 h 625402"/>
                  <a:gd name="connsiteX15" fmla="*/ 105816 w 607199"/>
                  <a:gd name="connsiteY15" fmla="*/ 586310 h 625402"/>
                  <a:gd name="connsiteX16" fmla="*/ 79815 w 607199"/>
                  <a:gd name="connsiteY16" fmla="*/ 548365 h 625402"/>
                  <a:gd name="connsiteX17" fmla="*/ 39730 w 607199"/>
                  <a:gd name="connsiteY17" fmla="*/ 521773 h 625402"/>
                  <a:gd name="connsiteX18" fmla="*/ 0 w 607199"/>
                  <a:gd name="connsiteY18" fmla="*/ 427397 h 625402"/>
                  <a:gd name="connsiteX19" fmla="*/ 82848 w 607199"/>
                  <a:gd name="connsiteY19" fmla="*/ 304418 h 625402"/>
                  <a:gd name="connsiteX20" fmla="*/ 112415 w 607199"/>
                  <a:gd name="connsiteY20" fmla="*/ 298544 h 625402"/>
                  <a:gd name="connsiteX21" fmla="*/ 129531 w 607199"/>
                  <a:gd name="connsiteY21" fmla="*/ 273019 h 625402"/>
                  <a:gd name="connsiteX22" fmla="*/ 234284 w 607199"/>
                  <a:gd name="connsiteY22" fmla="*/ 229392 h 625402"/>
                  <a:gd name="connsiteX23" fmla="*/ 470009 w 607199"/>
                  <a:gd name="connsiteY23" fmla="*/ 100346 h 625402"/>
                  <a:gd name="connsiteX24" fmla="*/ 491704 w 607199"/>
                  <a:gd name="connsiteY24" fmla="*/ 109510 h 625402"/>
                  <a:gd name="connsiteX25" fmla="*/ 468177 w 607199"/>
                  <a:gd name="connsiteY25" fmla="*/ 220866 h 625402"/>
                  <a:gd name="connsiteX26" fmla="*/ 359804 w 607199"/>
                  <a:gd name="connsiteY26" fmla="*/ 255634 h 625402"/>
                  <a:gd name="connsiteX27" fmla="*/ 383331 w 607199"/>
                  <a:gd name="connsiteY27" fmla="*/ 144278 h 625402"/>
                  <a:gd name="connsiteX28" fmla="*/ 470009 w 607199"/>
                  <a:gd name="connsiteY28" fmla="*/ 100346 h 625402"/>
                  <a:gd name="connsiteX29" fmla="*/ 119388 w 607199"/>
                  <a:gd name="connsiteY29" fmla="*/ 31433 h 625402"/>
                  <a:gd name="connsiteX30" fmla="*/ 176538 w 607199"/>
                  <a:gd name="connsiteY30" fmla="*/ 129858 h 625402"/>
                  <a:gd name="connsiteX31" fmla="*/ 119388 w 607199"/>
                  <a:gd name="connsiteY31" fmla="*/ 228283 h 625402"/>
                  <a:gd name="connsiteX32" fmla="*/ 62238 w 607199"/>
                  <a:gd name="connsiteY32" fmla="*/ 129858 h 625402"/>
                  <a:gd name="connsiteX33" fmla="*/ 119388 w 607199"/>
                  <a:gd name="connsiteY33" fmla="*/ 31433 h 625402"/>
                  <a:gd name="connsiteX34" fmla="*/ 314052 w 607199"/>
                  <a:gd name="connsiteY34" fmla="*/ 1075 h 625402"/>
                  <a:gd name="connsiteX35" fmla="*/ 344809 w 607199"/>
                  <a:gd name="connsiteY35" fmla="*/ 110654 h 625402"/>
                  <a:gd name="connsiteX36" fmla="*/ 264889 w 607199"/>
                  <a:gd name="connsiteY36" fmla="*/ 191687 h 625402"/>
                  <a:gd name="connsiteX37" fmla="*/ 234131 w 607199"/>
                  <a:gd name="connsiteY37" fmla="*/ 82108 h 625402"/>
                  <a:gd name="connsiteX38" fmla="*/ 314052 w 607199"/>
                  <a:gd name="connsiteY38" fmla="*/ 1075 h 625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7199" h="625402">
                    <a:moveTo>
                      <a:pt x="537601" y="271599"/>
                    </a:moveTo>
                    <a:cubicBezTo>
                      <a:pt x="573930" y="273438"/>
                      <a:pt x="602111" y="288694"/>
                      <a:pt x="606588" y="311939"/>
                    </a:cubicBezTo>
                    <a:cubicBezTo>
                      <a:pt x="612557" y="342933"/>
                      <a:pt x="574125" y="376392"/>
                      <a:pt x="520747" y="386672"/>
                    </a:cubicBezTo>
                    <a:cubicBezTo>
                      <a:pt x="467369" y="396952"/>
                      <a:pt x="419259" y="380160"/>
                      <a:pt x="413290" y="349167"/>
                    </a:cubicBezTo>
                    <a:cubicBezTo>
                      <a:pt x="407321" y="318173"/>
                      <a:pt x="445753" y="284715"/>
                      <a:pt x="499131" y="274434"/>
                    </a:cubicBezTo>
                    <a:cubicBezTo>
                      <a:pt x="512476" y="271864"/>
                      <a:pt x="525491" y="270986"/>
                      <a:pt x="537601" y="271599"/>
                    </a:cubicBezTo>
                    <a:close/>
                    <a:moveTo>
                      <a:pt x="234284" y="229392"/>
                    </a:moveTo>
                    <a:cubicBezTo>
                      <a:pt x="316101" y="229392"/>
                      <a:pt x="382427" y="296080"/>
                      <a:pt x="382427" y="378343"/>
                    </a:cubicBezTo>
                    <a:lnTo>
                      <a:pt x="379180" y="394513"/>
                    </a:lnTo>
                    <a:lnTo>
                      <a:pt x="394001" y="416143"/>
                    </a:lnTo>
                    <a:cubicBezTo>
                      <a:pt x="400865" y="432110"/>
                      <a:pt x="404661" y="449666"/>
                      <a:pt x="404661" y="468094"/>
                    </a:cubicBezTo>
                    <a:cubicBezTo>
                      <a:pt x="404661" y="523378"/>
                      <a:pt x="370499" y="570812"/>
                      <a:pt x="321813" y="591074"/>
                    </a:cubicBezTo>
                    <a:lnTo>
                      <a:pt x="277074" y="599961"/>
                    </a:lnTo>
                    <a:lnTo>
                      <a:pt x="254534" y="614914"/>
                    </a:lnTo>
                    <a:cubicBezTo>
                      <a:pt x="238306" y="621667"/>
                      <a:pt x="220463" y="625402"/>
                      <a:pt x="201734" y="625402"/>
                    </a:cubicBezTo>
                    <a:cubicBezTo>
                      <a:pt x="164276" y="625402"/>
                      <a:pt x="130364" y="610463"/>
                      <a:pt x="105816" y="586310"/>
                    </a:cubicBezTo>
                    <a:lnTo>
                      <a:pt x="79815" y="548365"/>
                    </a:lnTo>
                    <a:lnTo>
                      <a:pt x="39730" y="521773"/>
                    </a:lnTo>
                    <a:cubicBezTo>
                      <a:pt x="15183" y="497620"/>
                      <a:pt x="0" y="464253"/>
                      <a:pt x="0" y="427397"/>
                    </a:cubicBezTo>
                    <a:cubicBezTo>
                      <a:pt x="0" y="372113"/>
                      <a:pt x="34162" y="324679"/>
                      <a:pt x="82848" y="304418"/>
                    </a:cubicBezTo>
                    <a:lnTo>
                      <a:pt x="112415" y="298544"/>
                    </a:lnTo>
                    <a:lnTo>
                      <a:pt x="129531" y="273019"/>
                    </a:lnTo>
                    <a:cubicBezTo>
                      <a:pt x="156340" y="246064"/>
                      <a:pt x="193376" y="229392"/>
                      <a:pt x="234284" y="229392"/>
                    </a:cubicBezTo>
                    <a:close/>
                    <a:moveTo>
                      <a:pt x="470009" y="100346"/>
                    </a:moveTo>
                    <a:cubicBezTo>
                      <a:pt x="478421" y="101230"/>
                      <a:pt x="485847" y="104223"/>
                      <a:pt x="491704" y="109510"/>
                    </a:cubicBezTo>
                    <a:cubicBezTo>
                      <a:pt x="515134" y="130659"/>
                      <a:pt x="504601" y="180514"/>
                      <a:pt x="468177" y="220866"/>
                    </a:cubicBezTo>
                    <a:cubicBezTo>
                      <a:pt x="431754" y="261217"/>
                      <a:pt x="383234" y="276783"/>
                      <a:pt x="359804" y="255634"/>
                    </a:cubicBezTo>
                    <a:cubicBezTo>
                      <a:pt x="336375" y="234485"/>
                      <a:pt x="346908" y="184630"/>
                      <a:pt x="383331" y="144278"/>
                    </a:cubicBezTo>
                    <a:cubicBezTo>
                      <a:pt x="410649" y="114015"/>
                      <a:pt x="444771" y="97693"/>
                      <a:pt x="470009" y="100346"/>
                    </a:cubicBezTo>
                    <a:close/>
                    <a:moveTo>
                      <a:pt x="119388" y="31433"/>
                    </a:moveTo>
                    <a:cubicBezTo>
                      <a:pt x="150951" y="31433"/>
                      <a:pt x="176538" y="75499"/>
                      <a:pt x="176538" y="129858"/>
                    </a:cubicBezTo>
                    <a:cubicBezTo>
                      <a:pt x="176538" y="184217"/>
                      <a:pt x="150951" y="228283"/>
                      <a:pt x="119388" y="228283"/>
                    </a:cubicBezTo>
                    <a:cubicBezTo>
                      <a:pt x="87825" y="228283"/>
                      <a:pt x="62238" y="184217"/>
                      <a:pt x="62238" y="129858"/>
                    </a:cubicBezTo>
                    <a:cubicBezTo>
                      <a:pt x="62238" y="75499"/>
                      <a:pt x="87825" y="31433"/>
                      <a:pt x="119388" y="31433"/>
                    </a:cubicBezTo>
                    <a:close/>
                    <a:moveTo>
                      <a:pt x="314052" y="1075"/>
                    </a:moveTo>
                    <a:cubicBezTo>
                      <a:pt x="344614" y="8958"/>
                      <a:pt x="358385" y="58017"/>
                      <a:pt x="344809" y="110654"/>
                    </a:cubicBezTo>
                    <a:cubicBezTo>
                      <a:pt x="331233" y="163290"/>
                      <a:pt x="295452" y="199570"/>
                      <a:pt x="264889" y="191687"/>
                    </a:cubicBezTo>
                    <a:cubicBezTo>
                      <a:pt x="234326" y="183804"/>
                      <a:pt x="220555" y="134744"/>
                      <a:pt x="234131" y="82108"/>
                    </a:cubicBezTo>
                    <a:cubicBezTo>
                      <a:pt x="247707" y="29471"/>
                      <a:pt x="283489" y="-6808"/>
                      <a:pt x="314052" y="1075"/>
                    </a:cubicBezTo>
                    <a:close/>
                  </a:path>
                </a:pathLst>
              </a:custGeom>
              <a:solidFill>
                <a:srgbClr val="BFB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아리따-돋움(TTF)-SemiBold" pitchFamily="18" charset="-127"/>
                  <a:ea typeface="아리따-돋움(TTF)-SemiBold" pitchFamily="18" charset="-127"/>
                </a:endParaRP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4454364" y="5503984"/>
              <a:ext cx="1301344" cy="47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06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사용 툴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338885" y="2560640"/>
            <a:ext cx="7300415" cy="628161"/>
            <a:chOff x="2394833" y="2036297"/>
            <a:chExt cx="7402333" cy="795850"/>
          </a:xfrm>
        </p:grpSpPr>
        <p:grpSp>
          <p:nvGrpSpPr>
            <p:cNvPr id="56" name="그룹 55"/>
            <p:cNvGrpSpPr/>
            <p:nvPr/>
          </p:nvGrpSpPr>
          <p:grpSpPr>
            <a:xfrm>
              <a:off x="2394833" y="2036297"/>
              <a:ext cx="7402333" cy="795850"/>
              <a:chOff x="2394833" y="2036297"/>
              <a:chExt cx="7402333" cy="795850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>
                <a:off x="2394833" y="2036297"/>
                <a:ext cx="7402333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아리따-돋움(TTF)-SemiBold" pitchFamily="18" charset="-127"/>
                  <a:ea typeface="아리따-돋움(TTF)-SemiBold" pitchFamily="18" charset="-127"/>
                </a:endParaRPr>
              </a:p>
            </p:txBody>
          </p:sp>
          <p:sp>
            <p:nvSpPr>
              <p:cNvPr id="59" name="자유형 58"/>
              <p:cNvSpPr/>
              <p:nvPr/>
            </p:nvSpPr>
            <p:spPr>
              <a:xfrm>
                <a:off x="2549151" y="2329968"/>
                <a:ext cx="487563" cy="502179"/>
              </a:xfrm>
              <a:custGeom>
                <a:avLst/>
                <a:gdLst>
                  <a:gd name="connsiteX0" fmla="*/ 537601 w 607199"/>
                  <a:gd name="connsiteY0" fmla="*/ 271599 h 625402"/>
                  <a:gd name="connsiteX1" fmla="*/ 606588 w 607199"/>
                  <a:gd name="connsiteY1" fmla="*/ 311939 h 625402"/>
                  <a:gd name="connsiteX2" fmla="*/ 520747 w 607199"/>
                  <a:gd name="connsiteY2" fmla="*/ 386672 h 625402"/>
                  <a:gd name="connsiteX3" fmla="*/ 413290 w 607199"/>
                  <a:gd name="connsiteY3" fmla="*/ 349167 h 625402"/>
                  <a:gd name="connsiteX4" fmla="*/ 499131 w 607199"/>
                  <a:gd name="connsiteY4" fmla="*/ 274434 h 625402"/>
                  <a:gd name="connsiteX5" fmla="*/ 537601 w 607199"/>
                  <a:gd name="connsiteY5" fmla="*/ 271599 h 625402"/>
                  <a:gd name="connsiteX6" fmla="*/ 234284 w 607199"/>
                  <a:gd name="connsiteY6" fmla="*/ 229392 h 625402"/>
                  <a:gd name="connsiteX7" fmla="*/ 382427 w 607199"/>
                  <a:gd name="connsiteY7" fmla="*/ 378343 h 625402"/>
                  <a:gd name="connsiteX8" fmla="*/ 379180 w 607199"/>
                  <a:gd name="connsiteY8" fmla="*/ 394513 h 625402"/>
                  <a:gd name="connsiteX9" fmla="*/ 394001 w 607199"/>
                  <a:gd name="connsiteY9" fmla="*/ 416143 h 625402"/>
                  <a:gd name="connsiteX10" fmla="*/ 404661 w 607199"/>
                  <a:gd name="connsiteY10" fmla="*/ 468094 h 625402"/>
                  <a:gd name="connsiteX11" fmla="*/ 321813 w 607199"/>
                  <a:gd name="connsiteY11" fmla="*/ 591074 h 625402"/>
                  <a:gd name="connsiteX12" fmla="*/ 277074 w 607199"/>
                  <a:gd name="connsiteY12" fmla="*/ 599961 h 625402"/>
                  <a:gd name="connsiteX13" fmla="*/ 254534 w 607199"/>
                  <a:gd name="connsiteY13" fmla="*/ 614914 h 625402"/>
                  <a:gd name="connsiteX14" fmla="*/ 201734 w 607199"/>
                  <a:gd name="connsiteY14" fmla="*/ 625402 h 625402"/>
                  <a:gd name="connsiteX15" fmla="*/ 105816 w 607199"/>
                  <a:gd name="connsiteY15" fmla="*/ 586310 h 625402"/>
                  <a:gd name="connsiteX16" fmla="*/ 79815 w 607199"/>
                  <a:gd name="connsiteY16" fmla="*/ 548365 h 625402"/>
                  <a:gd name="connsiteX17" fmla="*/ 39730 w 607199"/>
                  <a:gd name="connsiteY17" fmla="*/ 521773 h 625402"/>
                  <a:gd name="connsiteX18" fmla="*/ 0 w 607199"/>
                  <a:gd name="connsiteY18" fmla="*/ 427397 h 625402"/>
                  <a:gd name="connsiteX19" fmla="*/ 82848 w 607199"/>
                  <a:gd name="connsiteY19" fmla="*/ 304418 h 625402"/>
                  <a:gd name="connsiteX20" fmla="*/ 112415 w 607199"/>
                  <a:gd name="connsiteY20" fmla="*/ 298544 h 625402"/>
                  <a:gd name="connsiteX21" fmla="*/ 129531 w 607199"/>
                  <a:gd name="connsiteY21" fmla="*/ 273019 h 625402"/>
                  <a:gd name="connsiteX22" fmla="*/ 234284 w 607199"/>
                  <a:gd name="connsiteY22" fmla="*/ 229392 h 625402"/>
                  <a:gd name="connsiteX23" fmla="*/ 470009 w 607199"/>
                  <a:gd name="connsiteY23" fmla="*/ 100346 h 625402"/>
                  <a:gd name="connsiteX24" fmla="*/ 491704 w 607199"/>
                  <a:gd name="connsiteY24" fmla="*/ 109510 h 625402"/>
                  <a:gd name="connsiteX25" fmla="*/ 468177 w 607199"/>
                  <a:gd name="connsiteY25" fmla="*/ 220866 h 625402"/>
                  <a:gd name="connsiteX26" fmla="*/ 359804 w 607199"/>
                  <a:gd name="connsiteY26" fmla="*/ 255634 h 625402"/>
                  <a:gd name="connsiteX27" fmla="*/ 383331 w 607199"/>
                  <a:gd name="connsiteY27" fmla="*/ 144278 h 625402"/>
                  <a:gd name="connsiteX28" fmla="*/ 470009 w 607199"/>
                  <a:gd name="connsiteY28" fmla="*/ 100346 h 625402"/>
                  <a:gd name="connsiteX29" fmla="*/ 119388 w 607199"/>
                  <a:gd name="connsiteY29" fmla="*/ 31433 h 625402"/>
                  <a:gd name="connsiteX30" fmla="*/ 176538 w 607199"/>
                  <a:gd name="connsiteY30" fmla="*/ 129858 h 625402"/>
                  <a:gd name="connsiteX31" fmla="*/ 119388 w 607199"/>
                  <a:gd name="connsiteY31" fmla="*/ 228283 h 625402"/>
                  <a:gd name="connsiteX32" fmla="*/ 62238 w 607199"/>
                  <a:gd name="connsiteY32" fmla="*/ 129858 h 625402"/>
                  <a:gd name="connsiteX33" fmla="*/ 119388 w 607199"/>
                  <a:gd name="connsiteY33" fmla="*/ 31433 h 625402"/>
                  <a:gd name="connsiteX34" fmla="*/ 314052 w 607199"/>
                  <a:gd name="connsiteY34" fmla="*/ 1075 h 625402"/>
                  <a:gd name="connsiteX35" fmla="*/ 344809 w 607199"/>
                  <a:gd name="connsiteY35" fmla="*/ 110654 h 625402"/>
                  <a:gd name="connsiteX36" fmla="*/ 264889 w 607199"/>
                  <a:gd name="connsiteY36" fmla="*/ 191687 h 625402"/>
                  <a:gd name="connsiteX37" fmla="*/ 234131 w 607199"/>
                  <a:gd name="connsiteY37" fmla="*/ 82108 h 625402"/>
                  <a:gd name="connsiteX38" fmla="*/ 314052 w 607199"/>
                  <a:gd name="connsiteY38" fmla="*/ 1075 h 625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7199" h="625402">
                    <a:moveTo>
                      <a:pt x="537601" y="271599"/>
                    </a:moveTo>
                    <a:cubicBezTo>
                      <a:pt x="573930" y="273438"/>
                      <a:pt x="602111" y="288694"/>
                      <a:pt x="606588" y="311939"/>
                    </a:cubicBezTo>
                    <a:cubicBezTo>
                      <a:pt x="612557" y="342933"/>
                      <a:pt x="574125" y="376392"/>
                      <a:pt x="520747" y="386672"/>
                    </a:cubicBezTo>
                    <a:cubicBezTo>
                      <a:pt x="467369" y="396952"/>
                      <a:pt x="419259" y="380160"/>
                      <a:pt x="413290" y="349167"/>
                    </a:cubicBezTo>
                    <a:cubicBezTo>
                      <a:pt x="407321" y="318173"/>
                      <a:pt x="445753" y="284715"/>
                      <a:pt x="499131" y="274434"/>
                    </a:cubicBezTo>
                    <a:cubicBezTo>
                      <a:pt x="512476" y="271864"/>
                      <a:pt x="525491" y="270986"/>
                      <a:pt x="537601" y="271599"/>
                    </a:cubicBezTo>
                    <a:close/>
                    <a:moveTo>
                      <a:pt x="234284" y="229392"/>
                    </a:moveTo>
                    <a:cubicBezTo>
                      <a:pt x="316101" y="229392"/>
                      <a:pt x="382427" y="296080"/>
                      <a:pt x="382427" y="378343"/>
                    </a:cubicBezTo>
                    <a:lnTo>
                      <a:pt x="379180" y="394513"/>
                    </a:lnTo>
                    <a:lnTo>
                      <a:pt x="394001" y="416143"/>
                    </a:lnTo>
                    <a:cubicBezTo>
                      <a:pt x="400865" y="432110"/>
                      <a:pt x="404661" y="449666"/>
                      <a:pt x="404661" y="468094"/>
                    </a:cubicBezTo>
                    <a:cubicBezTo>
                      <a:pt x="404661" y="523378"/>
                      <a:pt x="370499" y="570812"/>
                      <a:pt x="321813" y="591074"/>
                    </a:cubicBezTo>
                    <a:lnTo>
                      <a:pt x="277074" y="599961"/>
                    </a:lnTo>
                    <a:lnTo>
                      <a:pt x="254534" y="614914"/>
                    </a:lnTo>
                    <a:cubicBezTo>
                      <a:pt x="238306" y="621667"/>
                      <a:pt x="220463" y="625402"/>
                      <a:pt x="201734" y="625402"/>
                    </a:cubicBezTo>
                    <a:cubicBezTo>
                      <a:pt x="164276" y="625402"/>
                      <a:pt x="130364" y="610463"/>
                      <a:pt x="105816" y="586310"/>
                    </a:cubicBezTo>
                    <a:lnTo>
                      <a:pt x="79815" y="548365"/>
                    </a:lnTo>
                    <a:lnTo>
                      <a:pt x="39730" y="521773"/>
                    </a:lnTo>
                    <a:cubicBezTo>
                      <a:pt x="15183" y="497620"/>
                      <a:pt x="0" y="464253"/>
                      <a:pt x="0" y="427397"/>
                    </a:cubicBezTo>
                    <a:cubicBezTo>
                      <a:pt x="0" y="372113"/>
                      <a:pt x="34162" y="324679"/>
                      <a:pt x="82848" y="304418"/>
                    </a:cubicBezTo>
                    <a:lnTo>
                      <a:pt x="112415" y="298544"/>
                    </a:lnTo>
                    <a:lnTo>
                      <a:pt x="129531" y="273019"/>
                    </a:lnTo>
                    <a:cubicBezTo>
                      <a:pt x="156340" y="246064"/>
                      <a:pt x="193376" y="229392"/>
                      <a:pt x="234284" y="229392"/>
                    </a:cubicBezTo>
                    <a:close/>
                    <a:moveTo>
                      <a:pt x="470009" y="100346"/>
                    </a:moveTo>
                    <a:cubicBezTo>
                      <a:pt x="478421" y="101230"/>
                      <a:pt x="485847" y="104223"/>
                      <a:pt x="491704" y="109510"/>
                    </a:cubicBezTo>
                    <a:cubicBezTo>
                      <a:pt x="515134" y="130659"/>
                      <a:pt x="504601" y="180514"/>
                      <a:pt x="468177" y="220866"/>
                    </a:cubicBezTo>
                    <a:cubicBezTo>
                      <a:pt x="431754" y="261217"/>
                      <a:pt x="383234" y="276783"/>
                      <a:pt x="359804" y="255634"/>
                    </a:cubicBezTo>
                    <a:cubicBezTo>
                      <a:pt x="336375" y="234485"/>
                      <a:pt x="346908" y="184630"/>
                      <a:pt x="383331" y="144278"/>
                    </a:cubicBezTo>
                    <a:cubicBezTo>
                      <a:pt x="410649" y="114015"/>
                      <a:pt x="444771" y="97693"/>
                      <a:pt x="470009" y="100346"/>
                    </a:cubicBezTo>
                    <a:close/>
                    <a:moveTo>
                      <a:pt x="119388" y="31433"/>
                    </a:moveTo>
                    <a:cubicBezTo>
                      <a:pt x="150951" y="31433"/>
                      <a:pt x="176538" y="75499"/>
                      <a:pt x="176538" y="129858"/>
                    </a:cubicBezTo>
                    <a:cubicBezTo>
                      <a:pt x="176538" y="184217"/>
                      <a:pt x="150951" y="228283"/>
                      <a:pt x="119388" y="228283"/>
                    </a:cubicBezTo>
                    <a:cubicBezTo>
                      <a:pt x="87825" y="228283"/>
                      <a:pt x="62238" y="184217"/>
                      <a:pt x="62238" y="129858"/>
                    </a:cubicBezTo>
                    <a:cubicBezTo>
                      <a:pt x="62238" y="75499"/>
                      <a:pt x="87825" y="31433"/>
                      <a:pt x="119388" y="31433"/>
                    </a:cubicBezTo>
                    <a:close/>
                    <a:moveTo>
                      <a:pt x="314052" y="1075"/>
                    </a:moveTo>
                    <a:cubicBezTo>
                      <a:pt x="344614" y="8958"/>
                      <a:pt x="358385" y="58017"/>
                      <a:pt x="344809" y="110654"/>
                    </a:cubicBezTo>
                    <a:cubicBezTo>
                      <a:pt x="331233" y="163290"/>
                      <a:pt x="295452" y="199570"/>
                      <a:pt x="264889" y="191687"/>
                    </a:cubicBezTo>
                    <a:cubicBezTo>
                      <a:pt x="234326" y="183804"/>
                      <a:pt x="220555" y="134744"/>
                      <a:pt x="234131" y="82108"/>
                    </a:cubicBezTo>
                    <a:cubicBezTo>
                      <a:pt x="247707" y="29471"/>
                      <a:pt x="283489" y="-6808"/>
                      <a:pt x="314052" y="1075"/>
                    </a:cubicBezTo>
                    <a:close/>
                  </a:path>
                </a:pathLst>
              </a:custGeom>
              <a:solidFill>
                <a:srgbClr val="BFB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아리따-돋움(TTF)-SemiBold" pitchFamily="18" charset="-127"/>
                  <a:ea typeface="아리따-돋움(TTF)-SemiBold" pitchFamily="18" charset="-127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4454364" y="2198192"/>
              <a:ext cx="1040570" cy="50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02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일정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900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양쪽 모서리가 둥근 사각형 57"/>
          <p:cNvSpPr/>
          <p:nvPr/>
        </p:nvSpPr>
        <p:spPr>
          <a:xfrm rot="10800000">
            <a:off x="3112894" y="621378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925561" y="707586"/>
            <a:ext cx="241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주제 선정</a:t>
            </a:r>
            <a:r>
              <a:rPr lang="en-US" altLang="ko-KR" sz="28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목적</a:t>
            </a:r>
            <a:endParaRPr lang="en-US" altLang="ko-KR" sz="28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 rot="19800000">
            <a:off x="2989252" y="394279"/>
            <a:ext cx="449938" cy="364288"/>
            <a:chOff x="3477358" y="3739317"/>
            <a:chExt cx="2206018" cy="1786085"/>
          </a:xfrm>
        </p:grpSpPr>
        <p:sp>
          <p:nvSpPr>
            <p:cNvPr id="7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60149" y="552408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17" name="모서리가 둥근 직사각형 16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 rot="18145350">
            <a:off x="3060737" y="781971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22" name="모서리가 둥근 직사각형 21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22" y="1839740"/>
            <a:ext cx="432435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919" y="1839740"/>
            <a:ext cx="593407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559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양쪽 모서리가 둥근 사각형 57"/>
          <p:cNvSpPr/>
          <p:nvPr/>
        </p:nvSpPr>
        <p:spPr>
          <a:xfrm rot="10800000">
            <a:off x="3112894" y="621378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925561" y="707586"/>
            <a:ext cx="241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주제 선정</a:t>
            </a:r>
            <a:r>
              <a:rPr lang="en-US" altLang="ko-KR" sz="28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목적</a:t>
            </a:r>
            <a:endParaRPr lang="en-US" altLang="ko-KR" sz="28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 rot="19800000">
            <a:off x="2989252" y="394279"/>
            <a:ext cx="449938" cy="364288"/>
            <a:chOff x="3477358" y="3739317"/>
            <a:chExt cx="2206018" cy="1786085"/>
          </a:xfrm>
        </p:grpSpPr>
        <p:sp>
          <p:nvSpPr>
            <p:cNvPr id="7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60149" y="552408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17" name="모서리가 둥근 직사각형 16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 rot="18145350">
            <a:off x="3060737" y="781971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22" name="모서리가 둥근 직사각형 21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4" y="2575450"/>
            <a:ext cx="6463649" cy="2637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917" y="2189022"/>
            <a:ext cx="4478263" cy="319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양쪽 모서리가 둥근 사각형 57"/>
          <p:cNvSpPr/>
          <p:nvPr/>
        </p:nvSpPr>
        <p:spPr>
          <a:xfrm rot="10800000">
            <a:off x="3112894" y="621378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710231" y="707586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일정</a:t>
            </a:r>
            <a:endParaRPr lang="en-US" altLang="ko-KR" sz="28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F3A7E-6664-4BE8-9708-B24F6BFCE2E4}"/>
              </a:ext>
            </a:extLst>
          </p:cNvPr>
          <p:cNvSpPr txBox="1"/>
          <p:nvPr/>
        </p:nvSpPr>
        <p:spPr>
          <a:xfrm>
            <a:off x="580649" y="2623132"/>
            <a:ext cx="1290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8/8~8/9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327AF2-7E8F-4A6D-BF38-42C375637900}"/>
              </a:ext>
            </a:extLst>
          </p:cNvPr>
          <p:cNvSpPr txBox="1"/>
          <p:nvPr/>
        </p:nvSpPr>
        <p:spPr>
          <a:xfrm>
            <a:off x="529848" y="3194680"/>
            <a:ext cx="1381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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주제 설정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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일정 설정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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역할 분담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1936203" y="3317791"/>
            <a:ext cx="762000" cy="584200"/>
          </a:xfrm>
          <a:prstGeom prst="rightArrow">
            <a:avLst/>
          </a:prstGeom>
          <a:solidFill>
            <a:srgbClr val="B4A486"/>
          </a:solidFill>
          <a:ln>
            <a:solidFill>
              <a:srgbClr val="B4A4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3" name="오른쪽 화살표 12"/>
          <p:cNvSpPr/>
          <p:nvPr/>
        </p:nvSpPr>
        <p:spPr>
          <a:xfrm>
            <a:off x="5247428" y="3317791"/>
            <a:ext cx="762000" cy="584200"/>
          </a:xfrm>
          <a:prstGeom prst="rightArrow">
            <a:avLst/>
          </a:prstGeom>
          <a:solidFill>
            <a:srgbClr val="B4A486"/>
          </a:solidFill>
          <a:ln>
            <a:solidFill>
              <a:srgbClr val="B4A4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" name="직사각형 2"/>
          <p:cNvSpPr/>
          <p:nvPr/>
        </p:nvSpPr>
        <p:spPr>
          <a:xfrm>
            <a:off x="3403233" y="2598493"/>
            <a:ext cx="1462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8/12~8/14</a:t>
            </a:r>
            <a:endParaRPr lang="ko-KR" altLang="en-US" sz="2000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0FADFA-7620-405C-ADF9-09B9A8B17B44}"/>
              </a:ext>
            </a:extLst>
          </p:cNvPr>
          <p:cNvSpPr txBox="1"/>
          <p:nvPr/>
        </p:nvSpPr>
        <p:spPr>
          <a:xfrm>
            <a:off x="3306748" y="3194680"/>
            <a:ext cx="1611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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자료 수집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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웹 틀 잡기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 기능 반 완성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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시각화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D80424-A345-4A1C-A6F9-256F409C1EAC}"/>
              </a:ext>
            </a:extLst>
          </p:cNvPr>
          <p:cNvSpPr txBox="1"/>
          <p:nvPr/>
        </p:nvSpPr>
        <p:spPr>
          <a:xfrm>
            <a:off x="6311860" y="2591328"/>
            <a:ext cx="1927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8/19~8/20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0FADFA-7620-405C-ADF9-09B9A8B17B44}"/>
              </a:ext>
            </a:extLst>
          </p:cNvPr>
          <p:cNvSpPr txBox="1"/>
          <p:nvPr/>
        </p:nvSpPr>
        <p:spPr>
          <a:xfrm>
            <a:off x="6296555" y="3194680"/>
            <a:ext cx="2339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 기능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반 완성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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GIT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으로 작업 합치기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 수정 및 보완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10C219-3282-4530-9149-63DC0FCE29EC}"/>
              </a:ext>
            </a:extLst>
          </p:cNvPr>
          <p:cNvSpPr txBox="1"/>
          <p:nvPr/>
        </p:nvSpPr>
        <p:spPr>
          <a:xfrm>
            <a:off x="9839058" y="3194680"/>
            <a:ext cx="2278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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DB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연결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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서버 연결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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수정 및 보완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  <a:sym typeface="Wingdings" panose="05000000000000000000" pitchFamily="2" charset="2"/>
              </a:rPr>
              <a:t>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PPT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제작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D80424-A345-4A1C-A6F9-256F409C1EAC}"/>
              </a:ext>
            </a:extLst>
          </p:cNvPr>
          <p:cNvSpPr txBox="1"/>
          <p:nvPr/>
        </p:nvSpPr>
        <p:spPr>
          <a:xfrm>
            <a:off x="9822444" y="2579733"/>
            <a:ext cx="1703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8/21~8/22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8761333" y="3317791"/>
            <a:ext cx="762000" cy="584200"/>
          </a:xfrm>
          <a:prstGeom prst="rightArrow">
            <a:avLst/>
          </a:prstGeom>
          <a:solidFill>
            <a:srgbClr val="B4A486"/>
          </a:solidFill>
          <a:ln>
            <a:solidFill>
              <a:srgbClr val="B4A4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grpSp>
        <p:nvGrpSpPr>
          <p:cNvPr id="16" name="그룹 15"/>
          <p:cNvGrpSpPr/>
          <p:nvPr/>
        </p:nvGrpSpPr>
        <p:grpSpPr>
          <a:xfrm>
            <a:off x="3460149" y="552408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18" name="모서리가 둥근 직사각형 17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 rot="18145350">
            <a:off x="3060737" y="781971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28" name="모서리가 둥근 직사각형 27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 rot="19800000">
            <a:off x="2989252" y="394279"/>
            <a:ext cx="449938" cy="364288"/>
            <a:chOff x="3477358" y="3739317"/>
            <a:chExt cx="2206018" cy="1786085"/>
          </a:xfrm>
        </p:grpSpPr>
        <p:sp>
          <p:nvSpPr>
            <p:cNvPr id="33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자유형 35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892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37827" y="1585888"/>
            <a:ext cx="1947566" cy="2181053"/>
            <a:chOff x="637827" y="1628794"/>
            <a:chExt cx="1947566" cy="2181053"/>
          </a:xfrm>
        </p:grpSpPr>
        <p:grpSp>
          <p:nvGrpSpPr>
            <p:cNvPr id="13" name="그룹 12"/>
            <p:cNvGrpSpPr/>
            <p:nvPr/>
          </p:nvGrpSpPr>
          <p:grpSpPr>
            <a:xfrm>
              <a:off x="637827" y="1862281"/>
              <a:ext cx="1947566" cy="1947566"/>
              <a:chOff x="1708305" y="2739755"/>
              <a:chExt cx="2632346" cy="2632346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1708305" y="2739755"/>
                <a:ext cx="2632345" cy="26323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자유형 144"/>
              <p:cNvSpPr/>
              <p:nvPr/>
            </p:nvSpPr>
            <p:spPr>
              <a:xfrm>
                <a:off x="2542848" y="3026826"/>
                <a:ext cx="1797803" cy="2345275"/>
              </a:xfrm>
              <a:custGeom>
                <a:avLst/>
                <a:gdLst>
                  <a:gd name="connsiteX0" fmla="*/ 1300813 w 1797803"/>
                  <a:gd name="connsiteY0" fmla="*/ 0 h 2345275"/>
                  <a:gd name="connsiteX1" fmla="*/ 1318838 w 1797803"/>
                  <a:gd name="connsiteY1" fmla="*/ 13479 h 2345275"/>
                  <a:gd name="connsiteX2" fmla="*/ 1797803 w 1797803"/>
                  <a:gd name="connsiteY2" fmla="*/ 1029102 h 2345275"/>
                  <a:gd name="connsiteX3" fmla="*/ 481630 w 1797803"/>
                  <a:gd name="connsiteY3" fmla="*/ 2345275 h 2345275"/>
                  <a:gd name="connsiteX4" fmla="*/ 90241 w 1797803"/>
                  <a:gd name="connsiteY4" fmla="*/ 2286103 h 2345275"/>
                  <a:gd name="connsiteX5" fmla="*/ 0 w 1797803"/>
                  <a:gd name="connsiteY5" fmla="*/ 2253074 h 234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97803" h="2345275">
                    <a:moveTo>
                      <a:pt x="1300813" y="0"/>
                    </a:moveTo>
                    <a:lnTo>
                      <a:pt x="1318838" y="13479"/>
                    </a:lnTo>
                    <a:cubicBezTo>
                      <a:pt x="1611354" y="254885"/>
                      <a:pt x="1797803" y="620220"/>
                      <a:pt x="1797803" y="1029102"/>
                    </a:cubicBezTo>
                    <a:cubicBezTo>
                      <a:pt x="1797803" y="1756004"/>
                      <a:pt x="1208532" y="2345275"/>
                      <a:pt x="481630" y="2345275"/>
                    </a:cubicBezTo>
                    <a:cubicBezTo>
                      <a:pt x="345336" y="2345275"/>
                      <a:pt x="213880" y="2324559"/>
                      <a:pt x="90241" y="2286103"/>
                    </a:cubicBezTo>
                    <a:lnTo>
                      <a:pt x="0" y="2253074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664916" y="1628794"/>
              <a:ext cx="674475" cy="593395"/>
              <a:chOff x="1686746" y="2431910"/>
              <a:chExt cx="1106662" cy="973628"/>
            </a:xfrm>
          </p:grpSpPr>
          <p:grpSp>
            <p:nvGrpSpPr>
              <p:cNvPr id="54" name="그룹 53"/>
              <p:cNvGrpSpPr/>
              <p:nvPr/>
            </p:nvGrpSpPr>
            <p:grpSpPr>
              <a:xfrm rot="900000">
                <a:off x="2600593" y="2691075"/>
                <a:ext cx="192815" cy="197465"/>
                <a:chOff x="7838808" y="2409264"/>
                <a:chExt cx="1390918" cy="1424461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모서리가 둥근 직사각형 71"/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자유형 72"/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5" name="그룹 54"/>
              <p:cNvGrpSpPr/>
              <p:nvPr/>
            </p:nvGrpSpPr>
            <p:grpSpPr>
              <a:xfrm rot="17100000">
                <a:off x="1831126" y="3210398"/>
                <a:ext cx="192815" cy="197465"/>
                <a:chOff x="7838808" y="2409264"/>
                <a:chExt cx="1390918" cy="1424461"/>
              </a:xfrm>
            </p:grpSpPr>
            <p:sp>
              <p:nvSpPr>
                <p:cNvPr id="66" name="모서리가 둥근 직사각형 65"/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모서리가 둥근 직사각형 66"/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모서리가 둥근 직사각형 67"/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자유형 68"/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" name="그룹 55"/>
              <p:cNvGrpSpPr/>
              <p:nvPr/>
            </p:nvGrpSpPr>
            <p:grpSpPr>
              <a:xfrm rot="19800000">
                <a:off x="1686746" y="2431910"/>
                <a:ext cx="973790" cy="788420"/>
                <a:chOff x="3477358" y="3739317"/>
                <a:chExt cx="2206018" cy="1786085"/>
              </a:xfrm>
            </p:grpSpPr>
            <p:sp>
              <p:nvSpPr>
                <p:cNvPr id="57" name="모서리가 둥근 직사각형 2"/>
                <p:cNvSpPr/>
                <p:nvPr/>
              </p:nvSpPr>
              <p:spPr>
                <a:xfrm rot="18900000" flipH="1">
                  <a:off x="4968816" y="3795760"/>
                  <a:ext cx="666049" cy="66956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모서리가 둥근 직사각형 2"/>
                <p:cNvSpPr/>
                <p:nvPr/>
              </p:nvSpPr>
              <p:spPr>
                <a:xfrm rot="2700000">
                  <a:off x="3534242" y="3790686"/>
                  <a:ext cx="629633" cy="632954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모서리가 둥근 직사각형 2"/>
                <p:cNvSpPr/>
                <p:nvPr/>
              </p:nvSpPr>
              <p:spPr>
                <a:xfrm rot="2700000">
                  <a:off x="3678930" y="3770029"/>
                  <a:ext cx="1739874" cy="1698837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1861 w 1750589"/>
                    <a:gd name="connsiteY0" fmla="*/ 1214071 h 1625453"/>
                    <a:gd name="connsiteX1" fmla="*/ 445440 w 1750589"/>
                    <a:gd name="connsiteY1" fmla="*/ 369189 h 1625453"/>
                    <a:gd name="connsiteX2" fmla="*/ 1237848 w 1750589"/>
                    <a:gd name="connsiteY2" fmla="*/ 54687 h 1625453"/>
                    <a:gd name="connsiteX3" fmla="*/ 1750450 w 1750589"/>
                    <a:gd name="connsiteY3" fmla="*/ 1406249 h 1625453"/>
                    <a:gd name="connsiteX4" fmla="*/ 1282761 w 1750589"/>
                    <a:gd name="connsiteY4" fmla="*/ 1622490 h 1625453"/>
                    <a:gd name="connsiteX5" fmla="*/ 31861 w 1750589"/>
                    <a:gd name="connsiteY5" fmla="*/ 1214071 h 1625453"/>
                    <a:gd name="connsiteX0" fmla="*/ 31861 w 1716931"/>
                    <a:gd name="connsiteY0" fmla="*/ 1193458 h 1604397"/>
                    <a:gd name="connsiteX1" fmla="*/ 445440 w 1716931"/>
                    <a:gd name="connsiteY1" fmla="*/ 348576 h 1604397"/>
                    <a:gd name="connsiteX2" fmla="*/ 1237848 w 1716931"/>
                    <a:gd name="connsiteY2" fmla="*/ 34074 h 1604397"/>
                    <a:gd name="connsiteX3" fmla="*/ 1716774 w 1716931"/>
                    <a:gd name="connsiteY3" fmla="*/ 1100513 h 1604397"/>
                    <a:gd name="connsiteX4" fmla="*/ 1282761 w 1716931"/>
                    <a:gd name="connsiteY4" fmla="*/ 1601877 h 1604397"/>
                    <a:gd name="connsiteX5" fmla="*/ 31861 w 1716931"/>
                    <a:gd name="connsiteY5" fmla="*/ 1193458 h 1604397"/>
                    <a:gd name="connsiteX0" fmla="*/ 24514 w 1709998"/>
                    <a:gd name="connsiteY0" fmla="*/ 1193458 h 1698096"/>
                    <a:gd name="connsiteX1" fmla="*/ 438093 w 1709998"/>
                    <a:gd name="connsiteY1" fmla="*/ 348576 h 1698096"/>
                    <a:gd name="connsiteX2" fmla="*/ 1230501 w 1709998"/>
                    <a:gd name="connsiteY2" fmla="*/ 34074 h 1698096"/>
                    <a:gd name="connsiteX3" fmla="*/ 1709427 w 1709998"/>
                    <a:gd name="connsiteY3" fmla="*/ 1100513 h 1698096"/>
                    <a:gd name="connsiteX4" fmla="*/ 1140711 w 1709998"/>
                    <a:gd name="connsiteY4" fmla="*/ 1696170 h 1698096"/>
                    <a:gd name="connsiteX5" fmla="*/ 24514 w 1709998"/>
                    <a:gd name="connsiteY5" fmla="*/ 1193458 h 1698096"/>
                    <a:gd name="connsiteX0" fmla="*/ 24514 w 1727931"/>
                    <a:gd name="connsiteY0" fmla="*/ 1194296 h 1698934"/>
                    <a:gd name="connsiteX1" fmla="*/ 438093 w 1727931"/>
                    <a:gd name="connsiteY1" fmla="*/ 349414 h 1698934"/>
                    <a:gd name="connsiteX2" fmla="*/ 1230501 w 1727931"/>
                    <a:gd name="connsiteY2" fmla="*/ 34912 h 1698934"/>
                    <a:gd name="connsiteX3" fmla="*/ 1727387 w 1727931"/>
                    <a:gd name="connsiteY3" fmla="*/ 1114821 h 1698934"/>
                    <a:gd name="connsiteX4" fmla="*/ 1140711 w 1727931"/>
                    <a:gd name="connsiteY4" fmla="*/ 1697008 h 1698934"/>
                    <a:gd name="connsiteX5" fmla="*/ 24514 w 1727931"/>
                    <a:gd name="connsiteY5" fmla="*/ 1194296 h 1698934"/>
                    <a:gd name="connsiteX0" fmla="*/ 36457 w 1739874"/>
                    <a:gd name="connsiteY0" fmla="*/ 1194296 h 1698837"/>
                    <a:gd name="connsiteX1" fmla="*/ 450036 w 1739874"/>
                    <a:gd name="connsiteY1" fmla="*/ 349414 h 1698837"/>
                    <a:gd name="connsiteX2" fmla="*/ 1242444 w 1739874"/>
                    <a:gd name="connsiteY2" fmla="*/ 34912 h 1698837"/>
                    <a:gd name="connsiteX3" fmla="*/ 1739330 w 1739874"/>
                    <a:gd name="connsiteY3" fmla="*/ 1114821 h 1698837"/>
                    <a:gd name="connsiteX4" fmla="*/ 1152654 w 1739874"/>
                    <a:gd name="connsiteY4" fmla="*/ 1697008 h 1698837"/>
                    <a:gd name="connsiteX5" fmla="*/ 36457 w 1739874"/>
                    <a:gd name="connsiteY5" fmla="*/ 1194296 h 1698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39874" h="1698837">
                      <a:moveTo>
                        <a:pt x="36457" y="1194296"/>
                      </a:moveTo>
                      <a:cubicBezTo>
                        <a:pt x="-116567" y="987658"/>
                        <a:pt x="249038" y="542645"/>
                        <a:pt x="450036" y="349414"/>
                      </a:cubicBezTo>
                      <a:cubicBezTo>
                        <a:pt x="651034" y="156183"/>
                        <a:pt x="1027562" y="-92656"/>
                        <a:pt x="1242444" y="34912"/>
                      </a:cubicBezTo>
                      <a:cubicBezTo>
                        <a:pt x="1457326" y="162480"/>
                        <a:pt x="1754295" y="837805"/>
                        <a:pt x="1739330" y="1114821"/>
                      </a:cubicBezTo>
                      <a:cubicBezTo>
                        <a:pt x="1724365" y="1391837"/>
                        <a:pt x="1332837" y="1697008"/>
                        <a:pt x="1152654" y="1697008"/>
                      </a:cubicBezTo>
                      <a:cubicBezTo>
                        <a:pt x="537092" y="1726133"/>
                        <a:pt x="189481" y="1400934"/>
                        <a:pt x="36457" y="11942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자유형 59"/>
                <p:cNvSpPr/>
                <p:nvPr/>
              </p:nvSpPr>
              <p:spPr>
                <a:xfrm rot="2700000">
                  <a:off x="3645637" y="3760422"/>
                  <a:ext cx="1786085" cy="1743875"/>
                </a:xfrm>
                <a:custGeom>
                  <a:avLst/>
                  <a:gdLst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514271 w 1745724"/>
                    <a:gd name="connsiteY8" fmla="*/ 309281 h 1729323"/>
                    <a:gd name="connsiteX9" fmla="*/ 530903 w 1745724"/>
                    <a:gd name="connsiteY9" fmla="*/ 292869 h 1729323"/>
                    <a:gd name="connsiteX10" fmla="*/ 1245970 w 1745724"/>
                    <a:gd name="connsiteY10" fmla="*/ 54687 h 1729323"/>
                    <a:gd name="connsiteX11" fmla="*/ 1741386 w 1745724"/>
                    <a:gd name="connsiteY11" fmla="*/ 1229922 h 1729323"/>
                    <a:gd name="connsiteX12" fmla="*/ 1745724 w 1745724"/>
                    <a:gd name="connsiteY12" fmla="*/ 1263369 h 1729323"/>
                    <a:gd name="connsiteX13" fmla="*/ 1697597 w 1745724"/>
                    <a:gd name="connsiteY13" fmla="*/ 1220355 h 1729323"/>
                    <a:gd name="connsiteX14" fmla="*/ 1201360 w 1745724"/>
                    <a:gd name="connsiteY14" fmla="*/ 1008682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4317 w 1745724"/>
                    <a:gd name="connsiteY15" fmla="*/ 975007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7904"/>
                    <a:gd name="connsiteX1" fmla="*/ 340257 w 1745724"/>
                    <a:gd name="connsiteY1" fmla="*/ 517286 h 1727904"/>
                    <a:gd name="connsiteX2" fmla="*/ 985833 w 1745724"/>
                    <a:gd name="connsiteY2" fmla="*/ 1165957 h 1727904"/>
                    <a:gd name="connsiteX3" fmla="*/ 1190290 w 1745724"/>
                    <a:gd name="connsiteY3" fmla="*/ 1631288 h 1727904"/>
                    <a:gd name="connsiteX4" fmla="*/ 1271153 w 1745724"/>
                    <a:gd name="connsiteY4" fmla="*/ 1691157 h 1727904"/>
                    <a:gd name="connsiteX5" fmla="*/ 1202452 w 1745724"/>
                    <a:gd name="connsiteY5" fmla="*/ 1727904 h 1727904"/>
                    <a:gd name="connsiteX6" fmla="*/ 39983 w 1745724"/>
                    <a:gd name="connsiteY6" fmla="*/ 1214071 h 1727904"/>
                    <a:gd name="connsiteX7" fmla="*/ 281204 w 1745724"/>
                    <a:gd name="connsiteY7" fmla="*/ 550769 h 1727904"/>
                    <a:gd name="connsiteX8" fmla="*/ 325324 w 1745724"/>
                    <a:gd name="connsiteY8" fmla="*/ 502280 h 1727904"/>
                    <a:gd name="connsiteX9" fmla="*/ 514271 w 1745724"/>
                    <a:gd name="connsiteY9" fmla="*/ 309281 h 1727904"/>
                    <a:gd name="connsiteX10" fmla="*/ 530903 w 1745724"/>
                    <a:gd name="connsiteY10" fmla="*/ 292869 h 1727904"/>
                    <a:gd name="connsiteX11" fmla="*/ 1245970 w 1745724"/>
                    <a:gd name="connsiteY11" fmla="*/ 54687 h 1727904"/>
                    <a:gd name="connsiteX12" fmla="*/ 1741386 w 1745724"/>
                    <a:gd name="connsiteY12" fmla="*/ 1229922 h 1727904"/>
                    <a:gd name="connsiteX13" fmla="*/ 1745724 w 1745724"/>
                    <a:gd name="connsiteY13" fmla="*/ 1263369 h 1727904"/>
                    <a:gd name="connsiteX14" fmla="*/ 1697597 w 1745724"/>
                    <a:gd name="connsiteY14" fmla="*/ 1220355 h 1727904"/>
                    <a:gd name="connsiteX15" fmla="*/ 1166001 w 1745724"/>
                    <a:gd name="connsiteY15" fmla="*/ 969956 h 1727904"/>
                    <a:gd name="connsiteX16" fmla="*/ 514271 w 1745724"/>
                    <a:gd name="connsiteY16" fmla="*/ 309281 h 1727904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18421"/>
                    <a:gd name="connsiteX1" fmla="*/ 330686 w 1736153"/>
                    <a:gd name="connsiteY1" fmla="*/ 517286 h 1718421"/>
                    <a:gd name="connsiteX2" fmla="*/ 976262 w 1736153"/>
                    <a:gd name="connsiteY2" fmla="*/ 1165957 h 1718421"/>
                    <a:gd name="connsiteX3" fmla="*/ 1180719 w 1736153"/>
                    <a:gd name="connsiteY3" fmla="*/ 1631288 h 1718421"/>
                    <a:gd name="connsiteX4" fmla="*/ 1261582 w 1736153"/>
                    <a:gd name="connsiteY4" fmla="*/ 1691157 h 1718421"/>
                    <a:gd name="connsiteX5" fmla="*/ 862858 w 1736153"/>
                    <a:gd name="connsiteY5" fmla="*/ 1703208 h 1718421"/>
                    <a:gd name="connsiteX6" fmla="*/ 30412 w 1736153"/>
                    <a:gd name="connsiteY6" fmla="*/ 1214071 h 1718421"/>
                    <a:gd name="connsiteX7" fmla="*/ 271633 w 1736153"/>
                    <a:gd name="connsiteY7" fmla="*/ 550769 h 1718421"/>
                    <a:gd name="connsiteX8" fmla="*/ 315753 w 1736153"/>
                    <a:gd name="connsiteY8" fmla="*/ 502280 h 1718421"/>
                    <a:gd name="connsiteX9" fmla="*/ 504700 w 1736153"/>
                    <a:gd name="connsiteY9" fmla="*/ 309281 h 1718421"/>
                    <a:gd name="connsiteX10" fmla="*/ 521332 w 1736153"/>
                    <a:gd name="connsiteY10" fmla="*/ 292869 h 1718421"/>
                    <a:gd name="connsiteX11" fmla="*/ 1236399 w 1736153"/>
                    <a:gd name="connsiteY11" fmla="*/ 54687 h 1718421"/>
                    <a:gd name="connsiteX12" fmla="*/ 1731815 w 1736153"/>
                    <a:gd name="connsiteY12" fmla="*/ 1229922 h 1718421"/>
                    <a:gd name="connsiteX13" fmla="*/ 1736153 w 1736153"/>
                    <a:gd name="connsiteY13" fmla="*/ 1263369 h 1718421"/>
                    <a:gd name="connsiteX14" fmla="*/ 1688026 w 1736153"/>
                    <a:gd name="connsiteY14" fmla="*/ 1220355 h 1718421"/>
                    <a:gd name="connsiteX15" fmla="*/ 1156430 w 1736153"/>
                    <a:gd name="connsiteY15" fmla="*/ 969956 h 1718421"/>
                    <a:gd name="connsiteX16" fmla="*/ 504700 w 1736153"/>
                    <a:gd name="connsiteY16" fmla="*/ 309281 h 1718421"/>
                    <a:gd name="connsiteX0" fmla="*/ 315753 w 1736153"/>
                    <a:gd name="connsiteY0" fmla="*/ 502280 h 1723731"/>
                    <a:gd name="connsiteX1" fmla="*/ 330686 w 1736153"/>
                    <a:gd name="connsiteY1" fmla="*/ 517286 h 1723731"/>
                    <a:gd name="connsiteX2" fmla="*/ 976262 w 1736153"/>
                    <a:gd name="connsiteY2" fmla="*/ 1165957 h 1723731"/>
                    <a:gd name="connsiteX3" fmla="*/ 1180719 w 1736153"/>
                    <a:gd name="connsiteY3" fmla="*/ 1631288 h 1723731"/>
                    <a:gd name="connsiteX4" fmla="*/ 1261582 w 1736153"/>
                    <a:gd name="connsiteY4" fmla="*/ 1691157 h 1723731"/>
                    <a:gd name="connsiteX5" fmla="*/ 862858 w 1736153"/>
                    <a:gd name="connsiteY5" fmla="*/ 1703208 h 1723731"/>
                    <a:gd name="connsiteX6" fmla="*/ 30412 w 1736153"/>
                    <a:gd name="connsiteY6" fmla="*/ 1214071 h 1723731"/>
                    <a:gd name="connsiteX7" fmla="*/ 271633 w 1736153"/>
                    <a:gd name="connsiteY7" fmla="*/ 550769 h 1723731"/>
                    <a:gd name="connsiteX8" fmla="*/ 315753 w 1736153"/>
                    <a:gd name="connsiteY8" fmla="*/ 502280 h 1723731"/>
                    <a:gd name="connsiteX9" fmla="*/ 504700 w 1736153"/>
                    <a:gd name="connsiteY9" fmla="*/ 309281 h 1723731"/>
                    <a:gd name="connsiteX10" fmla="*/ 521332 w 1736153"/>
                    <a:gd name="connsiteY10" fmla="*/ 292869 h 1723731"/>
                    <a:gd name="connsiteX11" fmla="*/ 1236399 w 1736153"/>
                    <a:gd name="connsiteY11" fmla="*/ 54687 h 1723731"/>
                    <a:gd name="connsiteX12" fmla="*/ 1731815 w 1736153"/>
                    <a:gd name="connsiteY12" fmla="*/ 1229922 h 1723731"/>
                    <a:gd name="connsiteX13" fmla="*/ 1736153 w 1736153"/>
                    <a:gd name="connsiteY13" fmla="*/ 1263369 h 1723731"/>
                    <a:gd name="connsiteX14" fmla="*/ 1688026 w 1736153"/>
                    <a:gd name="connsiteY14" fmla="*/ 1220355 h 1723731"/>
                    <a:gd name="connsiteX15" fmla="*/ 1156430 w 1736153"/>
                    <a:gd name="connsiteY15" fmla="*/ 969956 h 1723731"/>
                    <a:gd name="connsiteX16" fmla="*/ 504700 w 1736153"/>
                    <a:gd name="connsiteY16" fmla="*/ 309281 h 1723731"/>
                    <a:gd name="connsiteX0" fmla="*/ 315753 w 1736153"/>
                    <a:gd name="connsiteY0" fmla="*/ 502280 h 1704786"/>
                    <a:gd name="connsiteX1" fmla="*/ 330686 w 1736153"/>
                    <a:gd name="connsiteY1" fmla="*/ 517286 h 1704786"/>
                    <a:gd name="connsiteX2" fmla="*/ 976262 w 1736153"/>
                    <a:gd name="connsiteY2" fmla="*/ 1165957 h 1704786"/>
                    <a:gd name="connsiteX3" fmla="*/ 1180719 w 1736153"/>
                    <a:gd name="connsiteY3" fmla="*/ 1631288 h 1704786"/>
                    <a:gd name="connsiteX4" fmla="*/ 1261582 w 1736153"/>
                    <a:gd name="connsiteY4" fmla="*/ 1691157 h 1704786"/>
                    <a:gd name="connsiteX5" fmla="*/ 862858 w 1736153"/>
                    <a:gd name="connsiteY5" fmla="*/ 1703208 h 1704786"/>
                    <a:gd name="connsiteX6" fmla="*/ 30412 w 1736153"/>
                    <a:gd name="connsiteY6" fmla="*/ 1214071 h 1704786"/>
                    <a:gd name="connsiteX7" fmla="*/ 271633 w 1736153"/>
                    <a:gd name="connsiteY7" fmla="*/ 550769 h 1704786"/>
                    <a:gd name="connsiteX8" fmla="*/ 315753 w 1736153"/>
                    <a:gd name="connsiteY8" fmla="*/ 502280 h 1704786"/>
                    <a:gd name="connsiteX9" fmla="*/ 504700 w 1736153"/>
                    <a:gd name="connsiteY9" fmla="*/ 309281 h 1704786"/>
                    <a:gd name="connsiteX10" fmla="*/ 521332 w 1736153"/>
                    <a:gd name="connsiteY10" fmla="*/ 292869 h 1704786"/>
                    <a:gd name="connsiteX11" fmla="*/ 1236399 w 1736153"/>
                    <a:gd name="connsiteY11" fmla="*/ 54687 h 1704786"/>
                    <a:gd name="connsiteX12" fmla="*/ 1731815 w 1736153"/>
                    <a:gd name="connsiteY12" fmla="*/ 1229922 h 1704786"/>
                    <a:gd name="connsiteX13" fmla="*/ 1736153 w 1736153"/>
                    <a:gd name="connsiteY13" fmla="*/ 1263369 h 1704786"/>
                    <a:gd name="connsiteX14" fmla="*/ 1688026 w 1736153"/>
                    <a:gd name="connsiteY14" fmla="*/ 1220355 h 1704786"/>
                    <a:gd name="connsiteX15" fmla="*/ 1156430 w 1736153"/>
                    <a:gd name="connsiteY15" fmla="*/ 969956 h 1704786"/>
                    <a:gd name="connsiteX16" fmla="*/ 504700 w 1736153"/>
                    <a:gd name="connsiteY16" fmla="*/ 309281 h 1704786"/>
                    <a:gd name="connsiteX0" fmla="*/ 315753 w 1736153"/>
                    <a:gd name="connsiteY0" fmla="*/ 502280 h 1713774"/>
                    <a:gd name="connsiteX1" fmla="*/ 330686 w 1736153"/>
                    <a:gd name="connsiteY1" fmla="*/ 517286 h 1713774"/>
                    <a:gd name="connsiteX2" fmla="*/ 976262 w 1736153"/>
                    <a:gd name="connsiteY2" fmla="*/ 1165957 h 1713774"/>
                    <a:gd name="connsiteX3" fmla="*/ 1180719 w 1736153"/>
                    <a:gd name="connsiteY3" fmla="*/ 1631288 h 1713774"/>
                    <a:gd name="connsiteX4" fmla="*/ 1261582 w 1736153"/>
                    <a:gd name="connsiteY4" fmla="*/ 1691157 h 1713774"/>
                    <a:gd name="connsiteX5" fmla="*/ 862858 w 1736153"/>
                    <a:gd name="connsiteY5" fmla="*/ 1703208 h 1713774"/>
                    <a:gd name="connsiteX6" fmla="*/ 30412 w 1736153"/>
                    <a:gd name="connsiteY6" fmla="*/ 1214071 h 1713774"/>
                    <a:gd name="connsiteX7" fmla="*/ 271633 w 1736153"/>
                    <a:gd name="connsiteY7" fmla="*/ 550769 h 1713774"/>
                    <a:gd name="connsiteX8" fmla="*/ 315753 w 1736153"/>
                    <a:gd name="connsiteY8" fmla="*/ 502280 h 1713774"/>
                    <a:gd name="connsiteX9" fmla="*/ 504700 w 1736153"/>
                    <a:gd name="connsiteY9" fmla="*/ 309281 h 1713774"/>
                    <a:gd name="connsiteX10" fmla="*/ 521332 w 1736153"/>
                    <a:gd name="connsiteY10" fmla="*/ 292869 h 1713774"/>
                    <a:gd name="connsiteX11" fmla="*/ 1236399 w 1736153"/>
                    <a:gd name="connsiteY11" fmla="*/ 54687 h 1713774"/>
                    <a:gd name="connsiteX12" fmla="*/ 1731815 w 1736153"/>
                    <a:gd name="connsiteY12" fmla="*/ 1229922 h 1713774"/>
                    <a:gd name="connsiteX13" fmla="*/ 1736153 w 1736153"/>
                    <a:gd name="connsiteY13" fmla="*/ 1263369 h 1713774"/>
                    <a:gd name="connsiteX14" fmla="*/ 1688026 w 1736153"/>
                    <a:gd name="connsiteY14" fmla="*/ 1220355 h 1713774"/>
                    <a:gd name="connsiteX15" fmla="*/ 1156430 w 1736153"/>
                    <a:gd name="connsiteY15" fmla="*/ 969956 h 1713774"/>
                    <a:gd name="connsiteX16" fmla="*/ 504700 w 1736153"/>
                    <a:gd name="connsiteY16" fmla="*/ 309281 h 1713774"/>
                    <a:gd name="connsiteX0" fmla="*/ 315753 w 1736153"/>
                    <a:gd name="connsiteY0" fmla="*/ 502280 h 1703400"/>
                    <a:gd name="connsiteX1" fmla="*/ 330686 w 1736153"/>
                    <a:gd name="connsiteY1" fmla="*/ 517286 h 1703400"/>
                    <a:gd name="connsiteX2" fmla="*/ 976262 w 1736153"/>
                    <a:gd name="connsiteY2" fmla="*/ 1165957 h 1703400"/>
                    <a:gd name="connsiteX3" fmla="*/ 1180719 w 1736153"/>
                    <a:gd name="connsiteY3" fmla="*/ 1631288 h 1703400"/>
                    <a:gd name="connsiteX4" fmla="*/ 1261582 w 1736153"/>
                    <a:gd name="connsiteY4" fmla="*/ 1691157 h 1703400"/>
                    <a:gd name="connsiteX5" fmla="*/ 862858 w 1736153"/>
                    <a:gd name="connsiteY5" fmla="*/ 1703208 h 1703400"/>
                    <a:gd name="connsiteX6" fmla="*/ 30412 w 1736153"/>
                    <a:gd name="connsiteY6" fmla="*/ 1214071 h 1703400"/>
                    <a:gd name="connsiteX7" fmla="*/ 271633 w 1736153"/>
                    <a:gd name="connsiteY7" fmla="*/ 550769 h 1703400"/>
                    <a:gd name="connsiteX8" fmla="*/ 315753 w 1736153"/>
                    <a:gd name="connsiteY8" fmla="*/ 502280 h 1703400"/>
                    <a:gd name="connsiteX9" fmla="*/ 504700 w 1736153"/>
                    <a:gd name="connsiteY9" fmla="*/ 309281 h 1703400"/>
                    <a:gd name="connsiteX10" fmla="*/ 521332 w 1736153"/>
                    <a:gd name="connsiteY10" fmla="*/ 292869 h 1703400"/>
                    <a:gd name="connsiteX11" fmla="*/ 1236399 w 1736153"/>
                    <a:gd name="connsiteY11" fmla="*/ 54687 h 1703400"/>
                    <a:gd name="connsiteX12" fmla="*/ 1731815 w 1736153"/>
                    <a:gd name="connsiteY12" fmla="*/ 1229922 h 1703400"/>
                    <a:gd name="connsiteX13" fmla="*/ 1736153 w 1736153"/>
                    <a:gd name="connsiteY13" fmla="*/ 1263369 h 1703400"/>
                    <a:gd name="connsiteX14" fmla="*/ 1688026 w 1736153"/>
                    <a:gd name="connsiteY14" fmla="*/ 1220355 h 1703400"/>
                    <a:gd name="connsiteX15" fmla="*/ 1156430 w 1736153"/>
                    <a:gd name="connsiteY15" fmla="*/ 969956 h 1703400"/>
                    <a:gd name="connsiteX16" fmla="*/ 504700 w 1736153"/>
                    <a:gd name="connsiteY16" fmla="*/ 309281 h 1703400"/>
                    <a:gd name="connsiteX0" fmla="*/ 315753 w 1736153"/>
                    <a:gd name="connsiteY0" fmla="*/ 502280 h 1716658"/>
                    <a:gd name="connsiteX1" fmla="*/ 330686 w 1736153"/>
                    <a:gd name="connsiteY1" fmla="*/ 517286 h 1716658"/>
                    <a:gd name="connsiteX2" fmla="*/ 976262 w 1736153"/>
                    <a:gd name="connsiteY2" fmla="*/ 1165957 h 1716658"/>
                    <a:gd name="connsiteX3" fmla="*/ 1180719 w 1736153"/>
                    <a:gd name="connsiteY3" fmla="*/ 1631288 h 1716658"/>
                    <a:gd name="connsiteX4" fmla="*/ 1261582 w 1736153"/>
                    <a:gd name="connsiteY4" fmla="*/ 1691157 h 1716658"/>
                    <a:gd name="connsiteX5" fmla="*/ 862858 w 1736153"/>
                    <a:gd name="connsiteY5" fmla="*/ 1703208 h 1716658"/>
                    <a:gd name="connsiteX6" fmla="*/ 30412 w 1736153"/>
                    <a:gd name="connsiteY6" fmla="*/ 1214071 h 1716658"/>
                    <a:gd name="connsiteX7" fmla="*/ 271633 w 1736153"/>
                    <a:gd name="connsiteY7" fmla="*/ 550769 h 1716658"/>
                    <a:gd name="connsiteX8" fmla="*/ 315753 w 1736153"/>
                    <a:gd name="connsiteY8" fmla="*/ 502280 h 1716658"/>
                    <a:gd name="connsiteX9" fmla="*/ 504700 w 1736153"/>
                    <a:gd name="connsiteY9" fmla="*/ 309281 h 1716658"/>
                    <a:gd name="connsiteX10" fmla="*/ 521332 w 1736153"/>
                    <a:gd name="connsiteY10" fmla="*/ 292869 h 1716658"/>
                    <a:gd name="connsiteX11" fmla="*/ 1236399 w 1736153"/>
                    <a:gd name="connsiteY11" fmla="*/ 54687 h 1716658"/>
                    <a:gd name="connsiteX12" fmla="*/ 1731815 w 1736153"/>
                    <a:gd name="connsiteY12" fmla="*/ 1229922 h 1716658"/>
                    <a:gd name="connsiteX13" fmla="*/ 1736153 w 1736153"/>
                    <a:gd name="connsiteY13" fmla="*/ 1263369 h 1716658"/>
                    <a:gd name="connsiteX14" fmla="*/ 1688026 w 1736153"/>
                    <a:gd name="connsiteY14" fmla="*/ 1220355 h 1716658"/>
                    <a:gd name="connsiteX15" fmla="*/ 1156430 w 1736153"/>
                    <a:gd name="connsiteY15" fmla="*/ 969956 h 1716658"/>
                    <a:gd name="connsiteX16" fmla="*/ 504700 w 1736153"/>
                    <a:gd name="connsiteY16" fmla="*/ 309281 h 1716658"/>
                    <a:gd name="connsiteX0" fmla="*/ 315753 w 1736153"/>
                    <a:gd name="connsiteY0" fmla="*/ 502280 h 1725384"/>
                    <a:gd name="connsiteX1" fmla="*/ 330686 w 1736153"/>
                    <a:gd name="connsiteY1" fmla="*/ 517286 h 1725384"/>
                    <a:gd name="connsiteX2" fmla="*/ 976262 w 1736153"/>
                    <a:gd name="connsiteY2" fmla="*/ 1165957 h 1725384"/>
                    <a:gd name="connsiteX3" fmla="*/ 1180719 w 1736153"/>
                    <a:gd name="connsiteY3" fmla="*/ 1631288 h 1725384"/>
                    <a:gd name="connsiteX4" fmla="*/ 1261582 w 1736153"/>
                    <a:gd name="connsiteY4" fmla="*/ 1691157 h 1725384"/>
                    <a:gd name="connsiteX5" fmla="*/ 862858 w 1736153"/>
                    <a:gd name="connsiteY5" fmla="*/ 1703208 h 1725384"/>
                    <a:gd name="connsiteX6" fmla="*/ 30412 w 1736153"/>
                    <a:gd name="connsiteY6" fmla="*/ 1214071 h 1725384"/>
                    <a:gd name="connsiteX7" fmla="*/ 271633 w 1736153"/>
                    <a:gd name="connsiteY7" fmla="*/ 550769 h 1725384"/>
                    <a:gd name="connsiteX8" fmla="*/ 315753 w 1736153"/>
                    <a:gd name="connsiteY8" fmla="*/ 502280 h 1725384"/>
                    <a:gd name="connsiteX9" fmla="*/ 504700 w 1736153"/>
                    <a:gd name="connsiteY9" fmla="*/ 309281 h 1725384"/>
                    <a:gd name="connsiteX10" fmla="*/ 521332 w 1736153"/>
                    <a:gd name="connsiteY10" fmla="*/ 292869 h 1725384"/>
                    <a:gd name="connsiteX11" fmla="*/ 1236399 w 1736153"/>
                    <a:gd name="connsiteY11" fmla="*/ 54687 h 1725384"/>
                    <a:gd name="connsiteX12" fmla="*/ 1731815 w 1736153"/>
                    <a:gd name="connsiteY12" fmla="*/ 1229922 h 1725384"/>
                    <a:gd name="connsiteX13" fmla="*/ 1736153 w 1736153"/>
                    <a:gd name="connsiteY13" fmla="*/ 1263369 h 1725384"/>
                    <a:gd name="connsiteX14" fmla="*/ 1688026 w 1736153"/>
                    <a:gd name="connsiteY14" fmla="*/ 1220355 h 1725384"/>
                    <a:gd name="connsiteX15" fmla="*/ 1156430 w 1736153"/>
                    <a:gd name="connsiteY15" fmla="*/ 969956 h 1725384"/>
                    <a:gd name="connsiteX16" fmla="*/ 504700 w 1736153"/>
                    <a:gd name="connsiteY16" fmla="*/ 309281 h 1725384"/>
                    <a:gd name="connsiteX0" fmla="*/ 315753 w 1736153"/>
                    <a:gd name="connsiteY0" fmla="*/ 502280 h 1731176"/>
                    <a:gd name="connsiteX1" fmla="*/ 330686 w 1736153"/>
                    <a:gd name="connsiteY1" fmla="*/ 517286 h 1731176"/>
                    <a:gd name="connsiteX2" fmla="*/ 976262 w 1736153"/>
                    <a:gd name="connsiteY2" fmla="*/ 1165957 h 1731176"/>
                    <a:gd name="connsiteX3" fmla="*/ 1180719 w 1736153"/>
                    <a:gd name="connsiteY3" fmla="*/ 1631288 h 1731176"/>
                    <a:gd name="connsiteX4" fmla="*/ 1261582 w 1736153"/>
                    <a:gd name="connsiteY4" fmla="*/ 1691157 h 1731176"/>
                    <a:gd name="connsiteX5" fmla="*/ 862858 w 1736153"/>
                    <a:gd name="connsiteY5" fmla="*/ 1703208 h 1731176"/>
                    <a:gd name="connsiteX6" fmla="*/ 30412 w 1736153"/>
                    <a:gd name="connsiteY6" fmla="*/ 1214071 h 1731176"/>
                    <a:gd name="connsiteX7" fmla="*/ 271633 w 1736153"/>
                    <a:gd name="connsiteY7" fmla="*/ 550769 h 1731176"/>
                    <a:gd name="connsiteX8" fmla="*/ 315753 w 1736153"/>
                    <a:gd name="connsiteY8" fmla="*/ 502280 h 1731176"/>
                    <a:gd name="connsiteX9" fmla="*/ 504700 w 1736153"/>
                    <a:gd name="connsiteY9" fmla="*/ 309281 h 1731176"/>
                    <a:gd name="connsiteX10" fmla="*/ 521332 w 1736153"/>
                    <a:gd name="connsiteY10" fmla="*/ 292869 h 1731176"/>
                    <a:gd name="connsiteX11" fmla="*/ 1236399 w 1736153"/>
                    <a:gd name="connsiteY11" fmla="*/ 54687 h 1731176"/>
                    <a:gd name="connsiteX12" fmla="*/ 1731815 w 1736153"/>
                    <a:gd name="connsiteY12" fmla="*/ 1229922 h 1731176"/>
                    <a:gd name="connsiteX13" fmla="*/ 1736153 w 1736153"/>
                    <a:gd name="connsiteY13" fmla="*/ 1263369 h 1731176"/>
                    <a:gd name="connsiteX14" fmla="*/ 1688026 w 1736153"/>
                    <a:gd name="connsiteY14" fmla="*/ 1220355 h 1731176"/>
                    <a:gd name="connsiteX15" fmla="*/ 1156430 w 1736153"/>
                    <a:gd name="connsiteY15" fmla="*/ 969956 h 1731176"/>
                    <a:gd name="connsiteX16" fmla="*/ 504700 w 1736153"/>
                    <a:gd name="connsiteY16" fmla="*/ 309281 h 1731176"/>
                    <a:gd name="connsiteX0" fmla="*/ 315753 w 1736153"/>
                    <a:gd name="connsiteY0" fmla="*/ 502280 h 1720226"/>
                    <a:gd name="connsiteX1" fmla="*/ 330686 w 1736153"/>
                    <a:gd name="connsiteY1" fmla="*/ 517286 h 1720226"/>
                    <a:gd name="connsiteX2" fmla="*/ 976262 w 1736153"/>
                    <a:gd name="connsiteY2" fmla="*/ 1165957 h 1720226"/>
                    <a:gd name="connsiteX3" fmla="*/ 1180719 w 1736153"/>
                    <a:gd name="connsiteY3" fmla="*/ 1631288 h 1720226"/>
                    <a:gd name="connsiteX4" fmla="*/ 1261582 w 1736153"/>
                    <a:gd name="connsiteY4" fmla="*/ 1691157 h 1720226"/>
                    <a:gd name="connsiteX5" fmla="*/ 862858 w 1736153"/>
                    <a:gd name="connsiteY5" fmla="*/ 1703208 h 1720226"/>
                    <a:gd name="connsiteX6" fmla="*/ 30412 w 1736153"/>
                    <a:gd name="connsiteY6" fmla="*/ 1214071 h 1720226"/>
                    <a:gd name="connsiteX7" fmla="*/ 271633 w 1736153"/>
                    <a:gd name="connsiteY7" fmla="*/ 550769 h 1720226"/>
                    <a:gd name="connsiteX8" fmla="*/ 315753 w 1736153"/>
                    <a:gd name="connsiteY8" fmla="*/ 502280 h 1720226"/>
                    <a:gd name="connsiteX9" fmla="*/ 504700 w 1736153"/>
                    <a:gd name="connsiteY9" fmla="*/ 309281 h 1720226"/>
                    <a:gd name="connsiteX10" fmla="*/ 521332 w 1736153"/>
                    <a:gd name="connsiteY10" fmla="*/ 292869 h 1720226"/>
                    <a:gd name="connsiteX11" fmla="*/ 1236399 w 1736153"/>
                    <a:gd name="connsiteY11" fmla="*/ 54687 h 1720226"/>
                    <a:gd name="connsiteX12" fmla="*/ 1731815 w 1736153"/>
                    <a:gd name="connsiteY12" fmla="*/ 1229922 h 1720226"/>
                    <a:gd name="connsiteX13" fmla="*/ 1736153 w 1736153"/>
                    <a:gd name="connsiteY13" fmla="*/ 1263369 h 1720226"/>
                    <a:gd name="connsiteX14" fmla="*/ 1688026 w 1736153"/>
                    <a:gd name="connsiteY14" fmla="*/ 1220355 h 1720226"/>
                    <a:gd name="connsiteX15" fmla="*/ 1156430 w 1736153"/>
                    <a:gd name="connsiteY15" fmla="*/ 969956 h 1720226"/>
                    <a:gd name="connsiteX16" fmla="*/ 504700 w 1736153"/>
                    <a:gd name="connsiteY16" fmla="*/ 309281 h 1720226"/>
                    <a:gd name="connsiteX0" fmla="*/ 315753 w 1736153"/>
                    <a:gd name="connsiteY0" fmla="*/ 502280 h 1718749"/>
                    <a:gd name="connsiteX1" fmla="*/ 330686 w 1736153"/>
                    <a:gd name="connsiteY1" fmla="*/ 517286 h 1718749"/>
                    <a:gd name="connsiteX2" fmla="*/ 976262 w 1736153"/>
                    <a:gd name="connsiteY2" fmla="*/ 1165957 h 1718749"/>
                    <a:gd name="connsiteX3" fmla="*/ 1180719 w 1736153"/>
                    <a:gd name="connsiteY3" fmla="*/ 1631288 h 1718749"/>
                    <a:gd name="connsiteX4" fmla="*/ 1261582 w 1736153"/>
                    <a:gd name="connsiteY4" fmla="*/ 1691157 h 1718749"/>
                    <a:gd name="connsiteX5" fmla="*/ 862858 w 1736153"/>
                    <a:gd name="connsiteY5" fmla="*/ 1703208 h 1718749"/>
                    <a:gd name="connsiteX6" fmla="*/ 30412 w 1736153"/>
                    <a:gd name="connsiteY6" fmla="*/ 1214071 h 1718749"/>
                    <a:gd name="connsiteX7" fmla="*/ 271633 w 1736153"/>
                    <a:gd name="connsiteY7" fmla="*/ 550769 h 1718749"/>
                    <a:gd name="connsiteX8" fmla="*/ 315753 w 1736153"/>
                    <a:gd name="connsiteY8" fmla="*/ 502280 h 1718749"/>
                    <a:gd name="connsiteX9" fmla="*/ 504700 w 1736153"/>
                    <a:gd name="connsiteY9" fmla="*/ 309281 h 1718749"/>
                    <a:gd name="connsiteX10" fmla="*/ 521332 w 1736153"/>
                    <a:gd name="connsiteY10" fmla="*/ 292869 h 1718749"/>
                    <a:gd name="connsiteX11" fmla="*/ 1236399 w 1736153"/>
                    <a:gd name="connsiteY11" fmla="*/ 54687 h 1718749"/>
                    <a:gd name="connsiteX12" fmla="*/ 1731815 w 1736153"/>
                    <a:gd name="connsiteY12" fmla="*/ 1229922 h 1718749"/>
                    <a:gd name="connsiteX13" fmla="*/ 1736153 w 1736153"/>
                    <a:gd name="connsiteY13" fmla="*/ 1263369 h 1718749"/>
                    <a:gd name="connsiteX14" fmla="*/ 1688026 w 1736153"/>
                    <a:gd name="connsiteY14" fmla="*/ 1220355 h 1718749"/>
                    <a:gd name="connsiteX15" fmla="*/ 1156430 w 1736153"/>
                    <a:gd name="connsiteY15" fmla="*/ 969956 h 1718749"/>
                    <a:gd name="connsiteX16" fmla="*/ 504700 w 1736153"/>
                    <a:gd name="connsiteY16" fmla="*/ 309281 h 1718749"/>
                    <a:gd name="connsiteX0" fmla="*/ 315457 w 1735857"/>
                    <a:gd name="connsiteY0" fmla="*/ 502280 h 1725842"/>
                    <a:gd name="connsiteX1" fmla="*/ 330390 w 1735857"/>
                    <a:gd name="connsiteY1" fmla="*/ 517286 h 1725842"/>
                    <a:gd name="connsiteX2" fmla="*/ 975966 w 1735857"/>
                    <a:gd name="connsiteY2" fmla="*/ 1165957 h 1725842"/>
                    <a:gd name="connsiteX3" fmla="*/ 1180423 w 1735857"/>
                    <a:gd name="connsiteY3" fmla="*/ 1631288 h 1725842"/>
                    <a:gd name="connsiteX4" fmla="*/ 1261286 w 1735857"/>
                    <a:gd name="connsiteY4" fmla="*/ 1691157 h 1725842"/>
                    <a:gd name="connsiteX5" fmla="*/ 858072 w 1735857"/>
                    <a:gd name="connsiteY5" fmla="*/ 1712188 h 1725842"/>
                    <a:gd name="connsiteX6" fmla="*/ 30116 w 1735857"/>
                    <a:gd name="connsiteY6" fmla="*/ 1214071 h 1725842"/>
                    <a:gd name="connsiteX7" fmla="*/ 271337 w 1735857"/>
                    <a:gd name="connsiteY7" fmla="*/ 550769 h 1725842"/>
                    <a:gd name="connsiteX8" fmla="*/ 315457 w 1735857"/>
                    <a:gd name="connsiteY8" fmla="*/ 502280 h 1725842"/>
                    <a:gd name="connsiteX9" fmla="*/ 504404 w 1735857"/>
                    <a:gd name="connsiteY9" fmla="*/ 309281 h 1725842"/>
                    <a:gd name="connsiteX10" fmla="*/ 521036 w 1735857"/>
                    <a:gd name="connsiteY10" fmla="*/ 292869 h 1725842"/>
                    <a:gd name="connsiteX11" fmla="*/ 1236103 w 1735857"/>
                    <a:gd name="connsiteY11" fmla="*/ 54687 h 1725842"/>
                    <a:gd name="connsiteX12" fmla="*/ 1731519 w 1735857"/>
                    <a:gd name="connsiteY12" fmla="*/ 1229922 h 1725842"/>
                    <a:gd name="connsiteX13" fmla="*/ 1735857 w 1735857"/>
                    <a:gd name="connsiteY13" fmla="*/ 1263369 h 1725842"/>
                    <a:gd name="connsiteX14" fmla="*/ 1687730 w 1735857"/>
                    <a:gd name="connsiteY14" fmla="*/ 1220355 h 1725842"/>
                    <a:gd name="connsiteX15" fmla="*/ 1156134 w 1735857"/>
                    <a:gd name="connsiteY15" fmla="*/ 969956 h 1725842"/>
                    <a:gd name="connsiteX16" fmla="*/ 504404 w 1735857"/>
                    <a:gd name="connsiteY16" fmla="*/ 309281 h 1725842"/>
                    <a:gd name="connsiteX0" fmla="*/ 315457 w 1735857"/>
                    <a:gd name="connsiteY0" fmla="*/ 502280 h 1728373"/>
                    <a:gd name="connsiteX1" fmla="*/ 330390 w 1735857"/>
                    <a:gd name="connsiteY1" fmla="*/ 517286 h 1728373"/>
                    <a:gd name="connsiteX2" fmla="*/ 975966 w 1735857"/>
                    <a:gd name="connsiteY2" fmla="*/ 1165957 h 1728373"/>
                    <a:gd name="connsiteX3" fmla="*/ 1180423 w 1735857"/>
                    <a:gd name="connsiteY3" fmla="*/ 1631288 h 1728373"/>
                    <a:gd name="connsiteX4" fmla="*/ 1261286 w 1735857"/>
                    <a:gd name="connsiteY4" fmla="*/ 1691157 h 1728373"/>
                    <a:gd name="connsiteX5" fmla="*/ 858072 w 1735857"/>
                    <a:gd name="connsiteY5" fmla="*/ 1712188 h 1728373"/>
                    <a:gd name="connsiteX6" fmla="*/ 30116 w 1735857"/>
                    <a:gd name="connsiteY6" fmla="*/ 1214071 h 1728373"/>
                    <a:gd name="connsiteX7" fmla="*/ 271337 w 1735857"/>
                    <a:gd name="connsiteY7" fmla="*/ 550769 h 1728373"/>
                    <a:gd name="connsiteX8" fmla="*/ 315457 w 1735857"/>
                    <a:gd name="connsiteY8" fmla="*/ 502280 h 1728373"/>
                    <a:gd name="connsiteX9" fmla="*/ 504404 w 1735857"/>
                    <a:gd name="connsiteY9" fmla="*/ 309281 h 1728373"/>
                    <a:gd name="connsiteX10" fmla="*/ 521036 w 1735857"/>
                    <a:gd name="connsiteY10" fmla="*/ 292869 h 1728373"/>
                    <a:gd name="connsiteX11" fmla="*/ 1236103 w 1735857"/>
                    <a:gd name="connsiteY11" fmla="*/ 54687 h 1728373"/>
                    <a:gd name="connsiteX12" fmla="*/ 1731519 w 1735857"/>
                    <a:gd name="connsiteY12" fmla="*/ 1229922 h 1728373"/>
                    <a:gd name="connsiteX13" fmla="*/ 1735857 w 1735857"/>
                    <a:gd name="connsiteY13" fmla="*/ 1263369 h 1728373"/>
                    <a:gd name="connsiteX14" fmla="*/ 1687730 w 1735857"/>
                    <a:gd name="connsiteY14" fmla="*/ 1220355 h 1728373"/>
                    <a:gd name="connsiteX15" fmla="*/ 1156134 w 1735857"/>
                    <a:gd name="connsiteY15" fmla="*/ 969956 h 1728373"/>
                    <a:gd name="connsiteX16" fmla="*/ 504404 w 1735857"/>
                    <a:gd name="connsiteY16" fmla="*/ 309281 h 1728373"/>
                    <a:gd name="connsiteX0" fmla="*/ 342979 w 1763379"/>
                    <a:gd name="connsiteY0" fmla="*/ 502280 h 1691157"/>
                    <a:gd name="connsiteX1" fmla="*/ 357912 w 1763379"/>
                    <a:gd name="connsiteY1" fmla="*/ 517286 h 1691157"/>
                    <a:gd name="connsiteX2" fmla="*/ 1003488 w 1763379"/>
                    <a:gd name="connsiteY2" fmla="*/ 1165957 h 1691157"/>
                    <a:gd name="connsiteX3" fmla="*/ 1207945 w 1763379"/>
                    <a:gd name="connsiteY3" fmla="*/ 1631288 h 1691157"/>
                    <a:gd name="connsiteX4" fmla="*/ 1288808 w 1763379"/>
                    <a:gd name="connsiteY4" fmla="*/ 1691157 h 1691157"/>
                    <a:gd name="connsiteX5" fmla="*/ 57638 w 1763379"/>
                    <a:gd name="connsiteY5" fmla="*/ 1214071 h 1691157"/>
                    <a:gd name="connsiteX6" fmla="*/ 298859 w 1763379"/>
                    <a:gd name="connsiteY6" fmla="*/ 550769 h 1691157"/>
                    <a:gd name="connsiteX7" fmla="*/ 342979 w 1763379"/>
                    <a:gd name="connsiteY7" fmla="*/ 502280 h 1691157"/>
                    <a:gd name="connsiteX8" fmla="*/ 531926 w 1763379"/>
                    <a:gd name="connsiteY8" fmla="*/ 309281 h 1691157"/>
                    <a:gd name="connsiteX9" fmla="*/ 548558 w 1763379"/>
                    <a:gd name="connsiteY9" fmla="*/ 292869 h 1691157"/>
                    <a:gd name="connsiteX10" fmla="*/ 1263625 w 1763379"/>
                    <a:gd name="connsiteY10" fmla="*/ 54687 h 1691157"/>
                    <a:gd name="connsiteX11" fmla="*/ 1759041 w 1763379"/>
                    <a:gd name="connsiteY11" fmla="*/ 1229922 h 1691157"/>
                    <a:gd name="connsiteX12" fmla="*/ 1763379 w 1763379"/>
                    <a:gd name="connsiteY12" fmla="*/ 1263369 h 1691157"/>
                    <a:gd name="connsiteX13" fmla="*/ 1715252 w 1763379"/>
                    <a:gd name="connsiteY13" fmla="*/ 1220355 h 1691157"/>
                    <a:gd name="connsiteX14" fmla="*/ 1183656 w 1763379"/>
                    <a:gd name="connsiteY14" fmla="*/ 969956 h 1691157"/>
                    <a:gd name="connsiteX15" fmla="*/ 531926 w 1763379"/>
                    <a:gd name="connsiteY15" fmla="*/ 309281 h 1691157"/>
                    <a:gd name="connsiteX0" fmla="*/ 342979 w 1763379"/>
                    <a:gd name="connsiteY0" fmla="*/ 502280 h 1732307"/>
                    <a:gd name="connsiteX1" fmla="*/ 357912 w 1763379"/>
                    <a:gd name="connsiteY1" fmla="*/ 517286 h 1732307"/>
                    <a:gd name="connsiteX2" fmla="*/ 1003488 w 1763379"/>
                    <a:gd name="connsiteY2" fmla="*/ 1165957 h 1732307"/>
                    <a:gd name="connsiteX3" fmla="*/ 1207945 w 1763379"/>
                    <a:gd name="connsiteY3" fmla="*/ 1631288 h 1732307"/>
                    <a:gd name="connsiteX4" fmla="*/ 1288808 w 1763379"/>
                    <a:gd name="connsiteY4" fmla="*/ 1691157 h 1732307"/>
                    <a:gd name="connsiteX5" fmla="*/ 57638 w 1763379"/>
                    <a:gd name="connsiteY5" fmla="*/ 1214071 h 1732307"/>
                    <a:gd name="connsiteX6" fmla="*/ 298859 w 1763379"/>
                    <a:gd name="connsiteY6" fmla="*/ 550769 h 1732307"/>
                    <a:gd name="connsiteX7" fmla="*/ 342979 w 1763379"/>
                    <a:gd name="connsiteY7" fmla="*/ 502280 h 1732307"/>
                    <a:gd name="connsiteX8" fmla="*/ 531926 w 1763379"/>
                    <a:gd name="connsiteY8" fmla="*/ 309281 h 1732307"/>
                    <a:gd name="connsiteX9" fmla="*/ 548558 w 1763379"/>
                    <a:gd name="connsiteY9" fmla="*/ 292869 h 1732307"/>
                    <a:gd name="connsiteX10" fmla="*/ 1263625 w 1763379"/>
                    <a:gd name="connsiteY10" fmla="*/ 54687 h 1732307"/>
                    <a:gd name="connsiteX11" fmla="*/ 1759041 w 1763379"/>
                    <a:gd name="connsiteY11" fmla="*/ 1229922 h 1732307"/>
                    <a:gd name="connsiteX12" fmla="*/ 1763379 w 1763379"/>
                    <a:gd name="connsiteY12" fmla="*/ 1263369 h 1732307"/>
                    <a:gd name="connsiteX13" fmla="*/ 1715252 w 1763379"/>
                    <a:gd name="connsiteY13" fmla="*/ 1220355 h 1732307"/>
                    <a:gd name="connsiteX14" fmla="*/ 1183656 w 1763379"/>
                    <a:gd name="connsiteY14" fmla="*/ 969956 h 1732307"/>
                    <a:gd name="connsiteX15" fmla="*/ 531926 w 1763379"/>
                    <a:gd name="connsiteY15" fmla="*/ 309281 h 1732307"/>
                    <a:gd name="connsiteX0" fmla="*/ 342979 w 1763379"/>
                    <a:gd name="connsiteY0" fmla="*/ 504554 h 1734581"/>
                    <a:gd name="connsiteX1" fmla="*/ 357912 w 1763379"/>
                    <a:gd name="connsiteY1" fmla="*/ 519560 h 1734581"/>
                    <a:gd name="connsiteX2" fmla="*/ 1003488 w 1763379"/>
                    <a:gd name="connsiteY2" fmla="*/ 1168231 h 1734581"/>
                    <a:gd name="connsiteX3" fmla="*/ 1207945 w 1763379"/>
                    <a:gd name="connsiteY3" fmla="*/ 1633562 h 1734581"/>
                    <a:gd name="connsiteX4" fmla="*/ 1288808 w 1763379"/>
                    <a:gd name="connsiteY4" fmla="*/ 1693431 h 1734581"/>
                    <a:gd name="connsiteX5" fmla="*/ 57638 w 1763379"/>
                    <a:gd name="connsiteY5" fmla="*/ 1216345 h 1734581"/>
                    <a:gd name="connsiteX6" fmla="*/ 298859 w 1763379"/>
                    <a:gd name="connsiteY6" fmla="*/ 553043 h 1734581"/>
                    <a:gd name="connsiteX7" fmla="*/ 342979 w 1763379"/>
                    <a:gd name="connsiteY7" fmla="*/ 504554 h 1734581"/>
                    <a:gd name="connsiteX8" fmla="*/ 531926 w 1763379"/>
                    <a:gd name="connsiteY8" fmla="*/ 311555 h 1734581"/>
                    <a:gd name="connsiteX9" fmla="*/ 548558 w 1763379"/>
                    <a:gd name="connsiteY9" fmla="*/ 295143 h 1734581"/>
                    <a:gd name="connsiteX10" fmla="*/ 1263625 w 1763379"/>
                    <a:gd name="connsiteY10" fmla="*/ 56961 h 1734581"/>
                    <a:gd name="connsiteX11" fmla="*/ 1763379 w 1763379"/>
                    <a:gd name="connsiteY11" fmla="*/ 1265643 h 1734581"/>
                    <a:gd name="connsiteX12" fmla="*/ 1715252 w 1763379"/>
                    <a:gd name="connsiteY12" fmla="*/ 1222629 h 1734581"/>
                    <a:gd name="connsiteX13" fmla="*/ 1183656 w 1763379"/>
                    <a:gd name="connsiteY13" fmla="*/ 972230 h 1734581"/>
                    <a:gd name="connsiteX14" fmla="*/ 531926 w 1763379"/>
                    <a:gd name="connsiteY14" fmla="*/ 311555 h 1734581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715252 w 1743173"/>
                    <a:gd name="connsiteY12" fmla="*/ 1220587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674841 w 1743173"/>
                    <a:gd name="connsiteY12" fmla="*/ 1171196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67842"/>
                    <a:gd name="connsiteY0" fmla="*/ 502512 h 1732539"/>
                    <a:gd name="connsiteX1" fmla="*/ 357912 w 1767842"/>
                    <a:gd name="connsiteY1" fmla="*/ 517518 h 1732539"/>
                    <a:gd name="connsiteX2" fmla="*/ 1003488 w 1767842"/>
                    <a:gd name="connsiteY2" fmla="*/ 1166189 h 1732539"/>
                    <a:gd name="connsiteX3" fmla="*/ 1207945 w 1767842"/>
                    <a:gd name="connsiteY3" fmla="*/ 1631520 h 1732539"/>
                    <a:gd name="connsiteX4" fmla="*/ 1288808 w 1767842"/>
                    <a:gd name="connsiteY4" fmla="*/ 1691389 h 1732539"/>
                    <a:gd name="connsiteX5" fmla="*/ 57638 w 1767842"/>
                    <a:gd name="connsiteY5" fmla="*/ 1214303 h 1732539"/>
                    <a:gd name="connsiteX6" fmla="*/ 298859 w 1767842"/>
                    <a:gd name="connsiteY6" fmla="*/ 551001 h 1732539"/>
                    <a:gd name="connsiteX7" fmla="*/ 342979 w 1767842"/>
                    <a:gd name="connsiteY7" fmla="*/ 502512 h 1732539"/>
                    <a:gd name="connsiteX8" fmla="*/ 531926 w 1767842"/>
                    <a:gd name="connsiteY8" fmla="*/ 309513 h 1732539"/>
                    <a:gd name="connsiteX9" fmla="*/ 548558 w 1767842"/>
                    <a:gd name="connsiteY9" fmla="*/ 293101 h 1732539"/>
                    <a:gd name="connsiteX10" fmla="*/ 1263625 w 1767842"/>
                    <a:gd name="connsiteY10" fmla="*/ 54919 h 1732539"/>
                    <a:gd name="connsiteX11" fmla="*/ 1743173 w 1767842"/>
                    <a:gd name="connsiteY11" fmla="*/ 1234415 h 1732539"/>
                    <a:gd name="connsiteX12" fmla="*/ 1674841 w 1767842"/>
                    <a:gd name="connsiteY12" fmla="*/ 1171196 h 1732539"/>
                    <a:gd name="connsiteX13" fmla="*/ 1183656 w 1767842"/>
                    <a:gd name="connsiteY13" fmla="*/ 970188 h 1732539"/>
                    <a:gd name="connsiteX14" fmla="*/ 531926 w 1767842"/>
                    <a:gd name="connsiteY14" fmla="*/ 309513 h 1732539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691549"/>
                    <a:gd name="connsiteX1" fmla="*/ 357912 w 1767842"/>
                    <a:gd name="connsiteY1" fmla="*/ 517518 h 1691549"/>
                    <a:gd name="connsiteX2" fmla="*/ 1003488 w 1767842"/>
                    <a:gd name="connsiteY2" fmla="*/ 1166189 h 1691549"/>
                    <a:gd name="connsiteX3" fmla="*/ 1288808 w 1767842"/>
                    <a:gd name="connsiteY3" fmla="*/ 1691389 h 1691549"/>
                    <a:gd name="connsiteX4" fmla="*/ 57638 w 1767842"/>
                    <a:gd name="connsiteY4" fmla="*/ 1214303 h 1691549"/>
                    <a:gd name="connsiteX5" fmla="*/ 298859 w 1767842"/>
                    <a:gd name="connsiteY5" fmla="*/ 551001 h 1691549"/>
                    <a:gd name="connsiteX6" fmla="*/ 342979 w 1767842"/>
                    <a:gd name="connsiteY6" fmla="*/ 502512 h 1691549"/>
                    <a:gd name="connsiteX7" fmla="*/ 531926 w 1767842"/>
                    <a:gd name="connsiteY7" fmla="*/ 309513 h 1691549"/>
                    <a:gd name="connsiteX8" fmla="*/ 548558 w 1767842"/>
                    <a:gd name="connsiteY8" fmla="*/ 293101 h 1691549"/>
                    <a:gd name="connsiteX9" fmla="*/ 1263625 w 1767842"/>
                    <a:gd name="connsiteY9" fmla="*/ 54919 h 1691549"/>
                    <a:gd name="connsiteX10" fmla="*/ 1743173 w 1767842"/>
                    <a:gd name="connsiteY10" fmla="*/ 1234415 h 1691549"/>
                    <a:gd name="connsiteX11" fmla="*/ 1674841 w 1767842"/>
                    <a:gd name="connsiteY11" fmla="*/ 1171196 h 1691549"/>
                    <a:gd name="connsiteX12" fmla="*/ 1183656 w 1767842"/>
                    <a:gd name="connsiteY12" fmla="*/ 970188 h 1691549"/>
                    <a:gd name="connsiteX13" fmla="*/ 531926 w 1767842"/>
                    <a:gd name="connsiteY13" fmla="*/ 309513 h 1691549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183656 w 1767842"/>
                    <a:gd name="connsiteY11" fmla="*/ 970188 h 1744568"/>
                    <a:gd name="connsiteX12" fmla="*/ 531926 w 1767842"/>
                    <a:gd name="connsiteY12" fmla="*/ 309513 h 1744568"/>
                    <a:gd name="connsiteX0" fmla="*/ 342979 w 1767842"/>
                    <a:gd name="connsiteY0" fmla="*/ 502512 h 1757691"/>
                    <a:gd name="connsiteX1" fmla="*/ 357912 w 1767842"/>
                    <a:gd name="connsiteY1" fmla="*/ 517518 h 1757691"/>
                    <a:gd name="connsiteX2" fmla="*/ 1003488 w 1767842"/>
                    <a:gd name="connsiteY2" fmla="*/ 1166189 h 1757691"/>
                    <a:gd name="connsiteX3" fmla="*/ 1288808 w 1767842"/>
                    <a:gd name="connsiteY3" fmla="*/ 1691389 h 1757691"/>
                    <a:gd name="connsiteX4" fmla="*/ 57638 w 1767842"/>
                    <a:gd name="connsiteY4" fmla="*/ 1214303 h 1757691"/>
                    <a:gd name="connsiteX5" fmla="*/ 298859 w 1767842"/>
                    <a:gd name="connsiteY5" fmla="*/ 551001 h 1757691"/>
                    <a:gd name="connsiteX6" fmla="*/ 342979 w 1767842"/>
                    <a:gd name="connsiteY6" fmla="*/ 502512 h 1757691"/>
                    <a:gd name="connsiteX7" fmla="*/ 531926 w 1767842"/>
                    <a:gd name="connsiteY7" fmla="*/ 309513 h 1757691"/>
                    <a:gd name="connsiteX8" fmla="*/ 548558 w 1767842"/>
                    <a:gd name="connsiteY8" fmla="*/ 293101 h 1757691"/>
                    <a:gd name="connsiteX9" fmla="*/ 1263625 w 1767842"/>
                    <a:gd name="connsiteY9" fmla="*/ 54919 h 1757691"/>
                    <a:gd name="connsiteX10" fmla="*/ 1743173 w 1767842"/>
                    <a:gd name="connsiteY10" fmla="*/ 1234415 h 1757691"/>
                    <a:gd name="connsiteX11" fmla="*/ 1183656 w 1767842"/>
                    <a:gd name="connsiteY11" fmla="*/ 970188 h 1757691"/>
                    <a:gd name="connsiteX12" fmla="*/ 531926 w 1767842"/>
                    <a:gd name="connsiteY12" fmla="*/ 309513 h 1757691"/>
                    <a:gd name="connsiteX0" fmla="*/ 342979 w 1785302"/>
                    <a:gd name="connsiteY0" fmla="*/ 502512 h 1757691"/>
                    <a:gd name="connsiteX1" fmla="*/ 357912 w 1785302"/>
                    <a:gd name="connsiteY1" fmla="*/ 517518 h 1757691"/>
                    <a:gd name="connsiteX2" fmla="*/ 1003488 w 1785302"/>
                    <a:gd name="connsiteY2" fmla="*/ 1166189 h 1757691"/>
                    <a:gd name="connsiteX3" fmla="*/ 1288808 w 1785302"/>
                    <a:gd name="connsiteY3" fmla="*/ 1691389 h 1757691"/>
                    <a:gd name="connsiteX4" fmla="*/ 57638 w 1785302"/>
                    <a:gd name="connsiteY4" fmla="*/ 1214303 h 1757691"/>
                    <a:gd name="connsiteX5" fmla="*/ 298859 w 1785302"/>
                    <a:gd name="connsiteY5" fmla="*/ 551001 h 1757691"/>
                    <a:gd name="connsiteX6" fmla="*/ 342979 w 1785302"/>
                    <a:gd name="connsiteY6" fmla="*/ 502512 h 1757691"/>
                    <a:gd name="connsiteX7" fmla="*/ 531926 w 1785302"/>
                    <a:gd name="connsiteY7" fmla="*/ 309513 h 1757691"/>
                    <a:gd name="connsiteX8" fmla="*/ 548558 w 1785302"/>
                    <a:gd name="connsiteY8" fmla="*/ 293101 h 1757691"/>
                    <a:gd name="connsiteX9" fmla="*/ 1263625 w 1785302"/>
                    <a:gd name="connsiteY9" fmla="*/ 54919 h 1757691"/>
                    <a:gd name="connsiteX10" fmla="*/ 1743173 w 1785302"/>
                    <a:gd name="connsiteY10" fmla="*/ 1234415 h 1757691"/>
                    <a:gd name="connsiteX11" fmla="*/ 1183656 w 1785302"/>
                    <a:gd name="connsiteY11" fmla="*/ 970188 h 1757691"/>
                    <a:gd name="connsiteX12" fmla="*/ 531926 w 1785302"/>
                    <a:gd name="connsiteY12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531926 w 1785302"/>
                    <a:gd name="connsiteY6" fmla="*/ 309513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11" fmla="*/ 531926 w 1785302"/>
                    <a:gd name="connsiteY11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1183656 w 1785302"/>
                    <a:gd name="connsiteY6" fmla="*/ 970188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85582 w 1786085"/>
                    <a:gd name="connsiteY0" fmla="*/ 440769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85582 w 1786085"/>
                    <a:gd name="connsiteY5" fmla="*/ 440769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6085" h="1743875">
                      <a:moveTo>
                        <a:pt x="385582" y="440769"/>
                      </a:moveTo>
                      <a:lnTo>
                        <a:pt x="1003488" y="1152373"/>
                      </a:lnTo>
                      <a:cubicBezTo>
                        <a:pt x="1141799" y="1398532"/>
                        <a:pt x="1150101" y="1406881"/>
                        <a:pt x="1288808" y="1677573"/>
                      </a:cubicBezTo>
                      <a:cubicBezTo>
                        <a:pt x="644898" y="1930768"/>
                        <a:pt x="222629" y="1390552"/>
                        <a:pt x="57638" y="1200487"/>
                      </a:cubicBezTo>
                      <a:cubicBezTo>
                        <a:pt x="-107353" y="1010422"/>
                        <a:pt x="116042" y="748727"/>
                        <a:pt x="298859" y="537185"/>
                      </a:cubicBezTo>
                      <a:lnTo>
                        <a:pt x="385582" y="440769"/>
                      </a:lnTo>
                      <a:close/>
                      <a:moveTo>
                        <a:pt x="1183656" y="956372"/>
                      </a:moveTo>
                      <a:cubicBezTo>
                        <a:pt x="984554" y="799486"/>
                        <a:pt x="583159" y="437158"/>
                        <a:pt x="476666" y="351178"/>
                      </a:cubicBezTo>
                      <a:cubicBezTo>
                        <a:pt x="662049" y="166760"/>
                        <a:pt x="1052541" y="-103800"/>
                        <a:pt x="1263625" y="41103"/>
                      </a:cubicBezTo>
                      <a:cubicBezTo>
                        <a:pt x="1474709" y="186006"/>
                        <a:pt x="1926780" y="698748"/>
                        <a:pt x="1743173" y="1220599"/>
                      </a:cubicBezTo>
                      <a:lnTo>
                        <a:pt x="1183656" y="956372"/>
                      </a:ln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모서리가 둥근 직사각형 2"/>
                <p:cNvSpPr/>
                <p:nvPr/>
              </p:nvSpPr>
              <p:spPr>
                <a:xfrm rot="2700000">
                  <a:off x="4439454" y="5178966"/>
                  <a:ext cx="236475" cy="226096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59871 w 1778460"/>
                    <a:gd name="connsiteY0" fmla="*/ 1214071 h 1482904"/>
                    <a:gd name="connsiteX1" fmla="*/ 473450 w 1778460"/>
                    <a:gd name="connsiteY1" fmla="*/ 369189 h 1482904"/>
                    <a:gd name="connsiteX2" fmla="*/ 1265858 w 1778460"/>
                    <a:gd name="connsiteY2" fmla="*/ 54687 h 1482904"/>
                    <a:gd name="connsiteX3" fmla="*/ 1778460 w 1778460"/>
                    <a:gd name="connsiteY3" fmla="*/ 1406249 h 1482904"/>
                    <a:gd name="connsiteX4" fmla="*/ 59871 w 1778460"/>
                    <a:gd name="connsiteY4" fmla="*/ 1214071 h 1482904"/>
                    <a:gd name="connsiteX0" fmla="*/ 59871 w 1836075"/>
                    <a:gd name="connsiteY0" fmla="*/ 1214071 h 1482904"/>
                    <a:gd name="connsiteX1" fmla="*/ 473450 w 1836075"/>
                    <a:gd name="connsiteY1" fmla="*/ 369189 h 1482904"/>
                    <a:gd name="connsiteX2" fmla="*/ 1265858 w 1836075"/>
                    <a:gd name="connsiteY2" fmla="*/ 54687 h 1482904"/>
                    <a:gd name="connsiteX3" fmla="*/ 1778460 w 1836075"/>
                    <a:gd name="connsiteY3" fmla="*/ 1406249 h 1482904"/>
                    <a:gd name="connsiteX4" fmla="*/ 59871 w 1836075"/>
                    <a:gd name="connsiteY4" fmla="*/ 1214071 h 1482904"/>
                    <a:gd name="connsiteX0" fmla="*/ 41902 w 1541201"/>
                    <a:gd name="connsiteY0" fmla="*/ 1209615 h 1451559"/>
                    <a:gd name="connsiteX1" fmla="*/ 455481 w 1541201"/>
                    <a:gd name="connsiteY1" fmla="*/ 364733 h 1451559"/>
                    <a:gd name="connsiteX2" fmla="*/ 1247889 w 1541201"/>
                    <a:gd name="connsiteY2" fmla="*/ 50231 h 1451559"/>
                    <a:gd name="connsiteX3" fmla="*/ 1466734 w 1541201"/>
                    <a:gd name="connsiteY3" fmla="*/ 1369157 h 1451559"/>
                    <a:gd name="connsiteX4" fmla="*/ 41902 w 1541201"/>
                    <a:gd name="connsiteY4" fmla="*/ 1209615 h 1451559"/>
                    <a:gd name="connsiteX0" fmla="*/ 41902 w 1719928"/>
                    <a:gd name="connsiteY0" fmla="*/ 1209615 h 1632467"/>
                    <a:gd name="connsiteX1" fmla="*/ 455481 w 1719928"/>
                    <a:gd name="connsiteY1" fmla="*/ 364733 h 1632467"/>
                    <a:gd name="connsiteX2" fmla="*/ 1247889 w 1719928"/>
                    <a:gd name="connsiteY2" fmla="*/ 50231 h 1632467"/>
                    <a:gd name="connsiteX3" fmla="*/ 1466734 w 1719928"/>
                    <a:gd name="connsiteY3" fmla="*/ 1369157 h 1632467"/>
                    <a:gd name="connsiteX4" fmla="*/ 41902 w 1719928"/>
                    <a:gd name="connsiteY4" fmla="*/ 1209615 h 1632467"/>
                    <a:gd name="connsiteX0" fmla="*/ 41902 w 1669509"/>
                    <a:gd name="connsiteY0" fmla="*/ 1209615 h 1596237"/>
                    <a:gd name="connsiteX1" fmla="*/ 455481 w 1669509"/>
                    <a:gd name="connsiteY1" fmla="*/ 364733 h 1596237"/>
                    <a:gd name="connsiteX2" fmla="*/ 1247889 w 1669509"/>
                    <a:gd name="connsiteY2" fmla="*/ 50231 h 1596237"/>
                    <a:gd name="connsiteX3" fmla="*/ 1466734 w 1669509"/>
                    <a:gd name="connsiteY3" fmla="*/ 1369157 h 1596237"/>
                    <a:gd name="connsiteX4" fmla="*/ 41902 w 1669509"/>
                    <a:gd name="connsiteY4" fmla="*/ 1209615 h 1596237"/>
                    <a:gd name="connsiteX0" fmla="*/ 41902 w 1633599"/>
                    <a:gd name="connsiteY0" fmla="*/ 1209615 h 1588997"/>
                    <a:gd name="connsiteX1" fmla="*/ 455481 w 1633599"/>
                    <a:gd name="connsiteY1" fmla="*/ 364733 h 1588997"/>
                    <a:gd name="connsiteX2" fmla="*/ 1247889 w 1633599"/>
                    <a:gd name="connsiteY2" fmla="*/ 50231 h 1588997"/>
                    <a:gd name="connsiteX3" fmla="*/ 1466734 w 1633599"/>
                    <a:gd name="connsiteY3" fmla="*/ 1369157 h 1588997"/>
                    <a:gd name="connsiteX4" fmla="*/ 41902 w 1633599"/>
                    <a:gd name="connsiteY4" fmla="*/ 1209615 h 1588997"/>
                    <a:gd name="connsiteX0" fmla="*/ 41902 w 1662319"/>
                    <a:gd name="connsiteY0" fmla="*/ 1209615 h 1574510"/>
                    <a:gd name="connsiteX1" fmla="*/ 455481 w 1662319"/>
                    <a:gd name="connsiteY1" fmla="*/ 364733 h 1574510"/>
                    <a:gd name="connsiteX2" fmla="*/ 1247889 w 1662319"/>
                    <a:gd name="connsiteY2" fmla="*/ 50231 h 1574510"/>
                    <a:gd name="connsiteX3" fmla="*/ 1466734 w 1662319"/>
                    <a:gd name="connsiteY3" fmla="*/ 1369157 h 1574510"/>
                    <a:gd name="connsiteX4" fmla="*/ 41902 w 1662319"/>
                    <a:gd name="connsiteY4" fmla="*/ 1209615 h 1574510"/>
                    <a:gd name="connsiteX0" fmla="*/ 41902 w 1612111"/>
                    <a:gd name="connsiteY0" fmla="*/ 1209615 h 1538295"/>
                    <a:gd name="connsiteX1" fmla="*/ 455481 w 1612111"/>
                    <a:gd name="connsiteY1" fmla="*/ 364733 h 1538295"/>
                    <a:gd name="connsiteX2" fmla="*/ 1247889 w 1612111"/>
                    <a:gd name="connsiteY2" fmla="*/ 50231 h 1538295"/>
                    <a:gd name="connsiteX3" fmla="*/ 1466734 w 1612111"/>
                    <a:gd name="connsiteY3" fmla="*/ 1369157 h 1538295"/>
                    <a:gd name="connsiteX4" fmla="*/ 41902 w 1612111"/>
                    <a:gd name="connsiteY4" fmla="*/ 1209615 h 1538295"/>
                    <a:gd name="connsiteX0" fmla="*/ 41902 w 1669501"/>
                    <a:gd name="connsiteY0" fmla="*/ 1209615 h 1596230"/>
                    <a:gd name="connsiteX1" fmla="*/ 455481 w 1669501"/>
                    <a:gd name="connsiteY1" fmla="*/ 364733 h 1596230"/>
                    <a:gd name="connsiteX2" fmla="*/ 1247889 w 1669501"/>
                    <a:gd name="connsiteY2" fmla="*/ 50231 h 1596230"/>
                    <a:gd name="connsiteX3" fmla="*/ 1466734 w 1669501"/>
                    <a:gd name="connsiteY3" fmla="*/ 1369157 h 1596230"/>
                    <a:gd name="connsiteX4" fmla="*/ 41902 w 1669501"/>
                    <a:gd name="connsiteY4" fmla="*/ 1209615 h 1596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69501" h="1596230">
                      <a:moveTo>
                        <a:pt x="41902" y="1209615"/>
                      </a:moveTo>
                      <a:cubicBezTo>
                        <a:pt x="-126640" y="1042211"/>
                        <a:pt x="254483" y="557964"/>
                        <a:pt x="455481" y="364733"/>
                      </a:cubicBezTo>
                      <a:cubicBezTo>
                        <a:pt x="656479" y="171502"/>
                        <a:pt x="1079347" y="-117173"/>
                        <a:pt x="1247889" y="50231"/>
                      </a:cubicBezTo>
                      <a:cubicBezTo>
                        <a:pt x="1416431" y="217635"/>
                        <a:pt x="1961480" y="849536"/>
                        <a:pt x="1466734" y="1369157"/>
                      </a:cubicBezTo>
                      <a:cubicBezTo>
                        <a:pt x="971988" y="1888778"/>
                        <a:pt x="210444" y="1377019"/>
                        <a:pt x="41902" y="120961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모서리가 둥근 직사각형 2"/>
                <p:cNvSpPr/>
                <p:nvPr/>
              </p:nvSpPr>
              <p:spPr>
                <a:xfrm rot="2700000">
                  <a:off x="3479843" y="3785433"/>
                  <a:ext cx="630802" cy="63577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모서리가 둥근 직사각형 2"/>
                <p:cNvSpPr/>
                <p:nvPr/>
              </p:nvSpPr>
              <p:spPr>
                <a:xfrm rot="18900000" flipH="1">
                  <a:off x="5016090" y="3792171"/>
                  <a:ext cx="667286" cy="672543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63"/>
                <p:cNvSpPr/>
                <p:nvPr/>
              </p:nvSpPr>
              <p:spPr>
                <a:xfrm>
                  <a:off x="4220471" y="4716837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타원 64"/>
                <p:cNvSpPr/>
                <p:nvPr/>
              </p:nvSpPr>
              <p:spPr>
                <a:xfrm>
                  <a:off x="4752753" y="4723996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3" name="그룹 2"/>
          <p:cNvGrpSpPr/>
          <p:nvPr/>
        </p:nvGrpSpPr>
        <p:grpSpPr>
          <a:xfrm>
            <a:off x="6618629" y="1585888"/>
            <a:ext cx="1947566" cy="2172160"/>
            <a:chOff x="6207659" y="1637687"/>
            <a:chExt cx="1947566" cy="2172160"/>
          </a:xfrm>
        </p:grpSpPr>
        <p:grpSp>
          <p:nvGrpSpPr>
            <p:cNvPr id="151" name="그룹 150"/>
            <p:cNvGrpSpPr/>
            <p:nvPr/>
          </p:nvGrpSpPr>
          <p:grpSpPr>
            <a:xfrm>
              <a:off x="6207659" y="1862281"/>
              <a:ext cx="1947566" cy="1947566"/>
              <a:chOff x="1708305" y="2739755"/>
              <a:chExt cx="2632346" cy="2632346"/>
            </a:xfrm>
          </p:grpSpPr>
          <p:sp>
            <p:nvSpPr>
              <p:cNvPr id="152" name="타원 151"/>
              <p:cNvSpPr/>
              <p:nvPr/>
            </p:nvSpPr>
            <p:spPr>
              <a:xfrm>
                <a:off x="1708305" y="2739755"/>
                <a:ext cx="2632345" cy="26323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자유형 152"/>
              <p:cNvSpPr/>
              <p:nvPr/>
            </p:nvSpPr>
            <p:spPr>
              <a:xfrm>
                <a:off x="2542848" y="3026826"/>
                <a:ext cx="1797803" cy="2345275"/>
              </a:xfrm>
              <a:custGeom>
                <a:avLst/>
                <a:gdLst>
                  <a:gd name="connsiteX0" fmla="*/ 1300813 w 1797803"/>
                  <a:gd name="connsiteY0" fmla="*/ 0 h 2345275"/>
                  <a:gd name="connsiteX1" fmla="*/ 1318838 w 1797803"/>
                  <a:gd name="connsiteY1" fmla="*/ 13479 h 2345275"/>
                  <a:gd name="connsiteX2" fmla="*/ 1797803 w 1797803"/>
                  <a:gd name="connsiteY2" fmla="*/ 1029102 h 2345275"/>
                  <a:gd name="connsiteX3" fmla="*/ 481630 w 1797803"/>
                  <a:gd name="connsiteY3" fmla="*/ 2345275 h 2345275"/>
                  <a:gd name="connsiteX4" fmla="*/ 90241 w 1797803"/>
                  <a:gd name="connsiteY4" fmla="*/ 2286103 h 2345275"/>
                  <a:gd name="connsiteX5" fmla="*/ 0 w 1797803"/>
                  <a:gd name="connsiteY5" fmla="*/ 2253074 h 234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97803" h="2345275">
                    <a:moveTo>
                      <a:pt x="1300813" y="0"/>
                    </a:moveTo>
                    <a:lnTo>
                      <a:pt x="1318838" y="13479"/>
                    </a:lnTo>
                    <a:cubicBezTo>
                      <a:pt x="1611354" y="254885"/>
                      <a:pt x="1797803" y="620220"/>
                      <a:pt x="1797803" y="1029102"/>
                    </a:cubicBezTo>
                    <a:cubicBezTo>
                      <a:pt x="1797803" y="1756004"/>
                      <a:pt x="1208532" y="2345275"/>
                      <a:pt x="481630" y="2345275"/>
                    </a:cubicBezTo>
                    <a:cubicBezTo>
                      <a:pt x="345336" y="2345275"/>
                      <a:pt x="213880" y="2324559"/>
                      <a:pt x="90241" y="2286103"/>
                    </a:cubicBezTo>
                    <a:lnTo>
                      <a:pt x="0" y="2253074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6236094" y="1637687"/>
              <a:ext cx="674475" cy="593395"/>
              <a:chOff x="1686746" y="2431910"/>
              <a:chExt cx="1106662" cy="973628"/>
            </a:xfrm>
          </p:grpSpPr>
          <p:grpSp>
            <p:nvGrpSpPr>
              <p:cNvPr id="155" name="그룹 154"/>
              <p:cNvGrpSpPr/>
              <p:nvPr/>
            </p:nvGrpSpPr>
            <p:grpSpPr>
              <a:xfrm rot="900000">
                <a:off x="2600593" y="2691075"/>
                <a:ext cx="192815" cy="197465"/>
                <a:chOff x="7838808" y="2409264"/>
                <a:chExt cx="1390918" cy="1424461"/>
              </a:xfrm>
            </p:grpSpPr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자유형 173"/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6" name="그룹 155"/>
              <p:cNvGrpSpPr/>
              <p:nvPr/>
            </p:nvGrpSpPr>
            <p:grpSpPr>
              <a:xfrm rot="17100000">
                <a:off x="1831126" y="3210398"/>
                <a:ext cx="192815" cy="197465"/>
                <a:chOff x="7838808" y="2409264"/>
                <a:chExt cx="1390918" cy="1424461"/>
              </a:xfrm>
            </p:grpSpPr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자유형 169"/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7" name="그룹 156"/>
              <p:cNvGrpSpPr/>
              <p:nvPr/>
            </p:nvGrpSpPr>
            <p:grpSpPr>
              <a:xfrm rot="19800000">
                <a:off x="1686746" y="2431910"/>
                <a:ext cx="973790" cy="788420"/>
                <a:chOff x="3477358" y="3739317"/>
                <a:chExt cx="2206018" cy="1786085"/>
              </a:xfrm>
            </p:grpSpPr>
            <p:sp>
              <p:nvSpPr>
                <p:cNvPr id="158" name="모서리가 둥근 직사각형 2"/>
                <p:cNvSpPr/>
                <p:nvPr/>
              </p:nvSpPr>
              <p:spPr>
                <a:xfrm rot="18900000" flipH="1">
                  <a:off x="4968816" y="3795760"/>
                  <a:ext cx="666049" cy="66956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2"/>
                <p:cNvSpPr/>
                <p:nvPr/>
              </p:nvSpPr>
              <p:spPr>
                <a:xfrm rot="2700000">
                  <a:off x="3534242" y="3790686"/>
                  <a:ext cx="629633" cy="632954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2"/>
                <p:cNvSpPr/>
                <p:nvPr/>
              </p:nvSpPr>
              <p:spPr>
                <a:xfrm rot="2700000">
                  <a:off x="3678930" y="3770029"/>
                  <a:ext cx="1739874" cy="1698837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1861 w 1750589"/>
                    <a:gd name="connsiteY0" fmla="*/ 1214071 h 1625453"/>
                    <a:gd name="connsiteX1" fmla="*/ 445440 w 1750589"/>
                    <a:gd name="connsiteY1" fmla="*/ 369189 h 1625453"/>
                    <a:gd name="connsiteX2" fmla="*/ 1237848 w 1750589"/>
                    <a:gd name="connsiteY2" fmla="*/ 54687 h 1625453"/>
                    <a:gd name="connsiteX3" fmla="*/ 1750450 w 1750589"/>
                    <a:gd name="connsiteY3" fmla="*/ 1406249 h 1625453"/>
                    <a:gd name="connsiteX4" fmla="*/ 1282761 w 1750589"/>
                    <a:gd name="connsiteY4" fmla="*/ 1622490 h 1625453"/>
                    <a:gd name="connsiteX5" fmla="*/ 31861 w 1750589"/>
                    <a:gd name="connsiteY5" fmla="*/ 1214071 h 1625453"/>
                    <a:gd name="connsiteX0" fmla="*/ 31861 w 1716931"/>
                    <a:gd name="connsiteY0" fmla="*/ 1193458 h 1604397"/>
                    <a:gd name="connsiteX1" fmla="*/ 445440 w 1716931"/>
                    <a:gd name="connsiteY1" fmla="*/ 348576 h 1604397"/>
                    <a:gd name="connsiteX2" fmla="*/ 1237848 w 1716931"/>
                    <a:gd name="connsiteY2" fmla="*/ 34074 h 1604397"/>
                    <a:gd name="connsiteX3" fmla="*/ 1716774 w 1716931"/>
                    <a:gd name="connsiteY3" fmla="*/ 1100513 h 1604397"/>
                    <a:gd name="connsiteX4" fmla="*/ 1282761 w 1716931"/>
                    <a:gd name="connsiteY4" fmla="*/ 1601877 h 1604397"/>
                    <a:gd name="connsiteX5" fmla="*/ 31861 w 1716931"/>
                    <a:gd name="connsiteY5" fmla="*/ 1193458 h 1604397"/>
                    <a:gd name="connsiteX0" fmla="*/ 24514 w 1709998"/>
                    <a:gd name="connsiteY0" fmla="*/ 1193458 h 1698096"/>
                    <a:gd name="connsiteX1" fmla="*/ 438093 w 1709998"/>
                    <a:gd name="connsiteY1" fmla="*/ 348576 h 1698096"/>
                    <a:gd name="connsiteX2" fmla="*/ 1230501 w 1709998"/>
                    <a:gd name="connsiteY2" fmla="*/ 34074 h 1698096"/>
                    <a:gd name="connsiteX3" fmla="*/ 1709427 w 1709998"/>
                    <a:gd name="connsiteY3" fmla="*/ 1100513 h 1698096"/>
                    <a:gd name="connsiteX4" fmla="*/ 1140711 w 1709998"/>
                    <a:gd name="connsiteY4" fmla="*/ 1696170 h 1698096"/>
                    <a:gd name="connsiteX5" fmla="*/ 24514 w 1709998"/>
                    <a:gd name="connsiteY5" fmla="*/ 1193458 h 1698096"/>
                    <a:gd name="connsiteX0" fmla="*/ 24514 w 1727931"/>
                    <a:gd name="connsiteY0" fmla="*/ 1194296 h 1698934"/>
                    <a:gd name="connsiteX1" fmla="*/ 438093 w 1727931"/>
                    <a:gd name="connsiteY1" fmla="*/ 349414 h 1698934"/>
                    <a:gd name="connsiteX2" fmla="*/ 1230501 w 1727931"/>
                    <a:gd name="connsiteY2" fmla="*/ 34912 h 1698934"/>
                    <a:gd name="connsiteX3" fmla="*/ 1727387 w 1727931"/>
                    <a:gd name="connsiteY3" fmla="*/ 1114821 h 1698934"/>
                    <a:gd name="connsiteX4" fmla="*/ 1140711 w 1727931"/>
                    <a:gd name="connsiteY4" fmla="*/ 1697008 h 1698934"/>
                    <a:gd name="connsiteX5" fmla="*/ 24514 w 1727931"/>
                    <a:gd name="connsiteY5" fmla="*/ 1194296 h 1698934"/>
                    <a:gd name="connsiteX0" fmla="*/ 36457 w 1739874"/>
                    <a:gd name="connsiteY0" fmla="*/ 1194296 h 1698837"/>
                    <a:gd name="connsiteX1" fmla="*/ 450036 w 1739874"/>
                    <a:gd name="connsiteY1" fmla="*/ 349414 h 1698837"/>
                    <a:gd name="connsiteX2" fmla="*/ 1242444 w 1739874"/>
                    <a:gd name="connsiteY2" fmla="*/ 34912 h 1698837"/>
                    <a:gd name="connsiteX3" fmla="*/ 1739330 w 1739874"/>
                    <a:gd name="connsiteY3" fmla="*/ 1114821 h 1698837"/>
                    <a:gd name="connsiteX4" fmla="*/ 1152654 w 1739874"/>
                    <a:gd name="connsiteY4" fmla="*/ 1697008 h 1698837"/>
                    <a:gd name="connsiteX5" fmla="*/ 36457 w 1739874"/>
                    <a:gd name="connsiteY5" fmla="*/ 1194296 h 1698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39874" h="1698837">
                      <a:moveTo>
                        <a:pt x="36457" y="1194296"/>
                      </a:moveTo>
                      <a:cubicBezTo>
                        <a:pt x="-116567" y="987658"/>
                        <a:pt x="249038" y="542645"/>
                        <a:pt x="450036" y="349414"/>
                      </a:cubicBezTo>
                      <a:cubicBezTo>
                        <a:pt x="651034" y="156183"/>
                        <a:pt x="1027562" y="-92656"/>
                        <a:pt x="1242444" y="34912"/>
                      </a:cubicBezTo>
                      <a:cubicBezTo>
                        <a:pt x="1457326" y="162480"/>
                        <a:pt x="1754295" y="837805"/>
                        <a:pt x="1739330" y="1114821"/>
                      </a:cubicBezTo>
                      <a:cubicBezTo>
                        <a:pt x="1724365" y="1391837"/>
                        <a:pt x="1332837" y="1697008"/>
                        <a:pt x="1152654" y="1697008"/>
                      </a:cubicBezTo>
                      <a:cubicBezTo>
                        <a:pt x="537092" y="1726133"/>
                        <a:pt x="189481" y="1400934"/>
                        <a:pt x="36457" y="11942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자유형 160"/>
                <p:cNvSpPr/>
                <p:nvPr/>
              </p:nvSpPr>
              <p:spPr>
                <a:xfrm rot="2700000">
                  <a:off x="3645637" y="3760422"/>
                  <a:ext cx="1786085" cy="1743875"/>
                </a:xfrm>
                <a:custGeom>
                  <a:avLst/>
                  <a:gdLst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514271 w 1745724"/>
                    <a:gd name="connsiteY8" fmla="*/ 309281 h 1729323"/>
                    <a:gd name="connsiteX9" fmla="*/ 530903 w 1745724"/>
                    <a:gd name="connsiteY9" fmla="*/ 292869 h 1729323"/>
                    <a:gd name="connsiteX10" fmla="*/ 1245970 w 1745724"/>
                    <a:gd name="connsiteY10" fmla="*/ 54687 h 1729323"/>
                    <a:gd name="connsiteX11" fmla="*/ 1741386 w 1745724"/>
                    <a:gd name="connsiteY11" fmla="*/ 1229922 h 1729323"/>
                    <a:gd name="connsiteX12" fmla="*/ 1745724 w 1745724"/>
                    <a:gd name="connsiteY12" fmla="*/ 1263369 h 1729323"/>
                    <a:gd name="connsiteX13" fmla="*/ 1697597 w 1745724"/>
                    <a:gd name="connsiteY13" fmla="*/ 1220355 h 1729323"/>
                    <a:gd name="connsiteX14" fmla="*/ 1201360 w 1745724"/>
                    <a:gd name="connsiteY14" fmla="*/ 1008682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4317 w 1745724"/>
                    <a:gd name="connsiteY15" fmla="*/ 975007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7904"/>
                    <a:gd name="connsiteX1" fmla="*/ 340257 w 1745724"/>
                    <a:gd name="connsiteY1" fmla="*/ 517286 h 1727904"/>
                    <a:gd name="connsiteX2" fmla="*/ 985833 w 1745724"/>
                    <a:gd name="connsiteY2" fmla="*/ 1165957 h 1727904"/>
                    <a:gd name="connsiteX3" fmla="*/ 1190290 w 1745724"/>
                    <a:gd name="connsiteY3" fmla="*/ 1631288 h 1727904"/>
                    <a:gd name="connsiteX4" fmla="*/ 1271153 w 1745724"/>
                    <a:gd name="connsiteY4" fmla="*/ 1691157 h 1727904"/>
                    <a:gd name="connsiteX5" fmla="*/ 1202452 w 1745724"/>
                    <a:gd name="connsiteY5" fmla="*/ 1727904 h 1727904"/>
                    <a:gd name="connsiteX6" fmla="*/ 39983 w 1745724"/>
                    <a:gd name="connsiteY6" fmla="*/ 1214071 h 1727904"/>
                    <a:gd name="connsiteX7" fmla="*/ 281204 w 1745724"/>
                    <a:gd name="connsiteY7" fmla="*/ 550769 h 1727904"/>
                    <a:gd name="connsiteX8" fmla="*/ 325324 w 1745724"/>
                    <a:gd name="connsiteY8" fmla="*/ 502280 h 1727904"/>
                    <a:gd name="connsiteX9" fmla="*/ 514271 w 1745724"/>
                    <a:gd name="connsiteY9" fmla="*/ 309281 h 1727904"/>
                    <a:gd name="connsiteX10" fmla="*/ 530903 w 1745724"/>
                    <a:gd name="connsiteY10" fmla="*/ 292869 h 1727904"/>
                    <a:gd name="connsiteX11" fmla="*/ 1245970 w 1745724"/>
                    <a:gd name="connsiteY11" fmla="*/ 54687 h 1727904"/>
                    <a:gd name="connsiteX12" fmla="*/ 1741386 w 1745724"/>
                    <a:gd name="connsiteY12" fmla="*/ 1229922 h 1727904"/>
                    <a:gd name="connsiteX13" fmla="*/ 1745724 w 1745724"/>
                    <a:gd name="connsiteY13" fmla="*/ 1263369 h 1727904"/>
                    <a:gd name="connsiteX14" fmla="*/ 1697597 w 1745724"/>
                    <a:gd name="connsiteY14" fmla="*/ 1220355 h 1727904"/>
                    <a:gd name="connsiteX15" fmla="*/ 1166001 w 1745724"/>
                    <a:gd name="connsiteY15" fmla="*/ 969956 h 1727904"/>
                    <a:gd name="connsiteX16" fmla="*/ 514271 w 1745724"/>
                    <a:gd name="connsiteY16" fmla="*/ 309281 h 1727904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18421"/>
                    <a:gd name="connsiteX1" fmla="*/ 330686 w 1736153"/>
                    <a:gd name="connsiteY1" fmla="*/ 517286 h 1718421"/>
                    <a:gd name="connsiteX2" fmla="*/ 976262 w 1736153"/>
                    <a:gd name="connsiteY2" fmla="*/ 1165957 h 1718421"/>
                    <a:gd name="connsiteX3" fmla="*/ 1180719 w 1736153"/>
                    <a:gd name="connsiteY3" fmla="*/ 1631288 h 1718421"/>
                    <a:gd name="connsiteX4" fmla="*/ 1261582 w 1736153"/>
                    <a:gd name="connsiteY4" fmla="*/ 1691157 h 1718421"/>
                    <a:gd name="connsiteX5" fmla="*/ 862858 w 1736153"/>
                    <a:gd name="connsiteY5" fmla="*/ 1703208 h 1718421"/>
                    <a:gd name="connsiteX6" fmla="*/ 30412 w 1736153"/>
                    <a:gd name="connsiteY6" fmla="*/ 1214071 h 1718421"/>
                    <a:gd name="connsiteX7" fmla="*/ 271633 w 1736153"/>
                    <a:gd name="connsiteY7" fmla="*/ 550769 h 1718421"/>
                    <a:gd name="connsiteX8" fmla="*/ 315753 w 1736153"/>
                    <a:gd name="connsiteY8" fmla="*/ 502280 h 1718421"/>
                    <a:gd name="connsiteX9" fmla="*/ 504700 w 1736153"/>
                    <a:gd name="connsiteY9" fmla="*/ 309281 h 1718421"/>
                    <a:gd name="connsiteX10" fmla="*/ 521332 w 1736153"/>
                    <a:gd name="connsiteY10" fmla="*/ 292869 h 1718421"/>
                    <a:gd name="connsiteX11" fmla="*/ 1236399 w 1736153"/>
                    <a:gd name="connsiteY11" fmla="*/ 54687 h 1718421"/>
                    <a:gd name="connsiteX12" fmla="*/ 1731815 w 1736153"/>
                    <a:gd name="connsiteY12" fmla="*/ 1229922 h 1718421"/>
                    <a:gd name="connsiteX13" fmla="*/ 1736153 w 1736153"/>
                    <a:gd name="connsiteY13" fmla="*/ 1263369 h 1718421"/>
                    <a:gd name="connsiteX14" fmla="*/ 1688026 w 1736153"/>
                    <a:gd name="connsiteY14" fmla="*/ 1220355 h 1718421"/>
                    <a:gd name="connsiteX15" fmla="*/ 1156430 w 1736153"/>
                    <a:gd name="connsiteY15" fmla="*/ 969956 h 1718421"/>
                    <a:gd name="connsiteX16" fmla="*/ 504700 w 1736153"/>
                    <a:gd name="connsiteY16" fmla="*/ 309281 h 1718421"/>
                    <a:gd name="connsiteX0" fmla="*/ 315753 w 1736153"/>
                    <a:gd name="connsiteY0" fmla="*/ 502280 h 1723731"/>
                    <a:gd name="connsiteX1" fmla="*/ 330686 w 1736153"/>
                    <a:gd name="connsiteY1" fmla="*/ 517286 h 1723731"/>
                    <a:gd name="connsiteX2" fmla="*/ 976262 w 1736153"/>
                    <a:gd name="connsiteY2" fmla="*/ 1165957 h 1723731"/>
                    <a:gd name="connsiteX3" fmla="*/ 1180719 w 1736153"/>
                    <a:gd name="connsiteY3" fmla="*/ 1631288 h 1723731"/>
                    <a:gd name="connsiteX4" fmla="*/ 1261582 w 1736153"/>
                    <a:gd name="connsiteY4" fmla="*/ 1691157 h 1723731"/>
                    <a:gd name="connsiteX5" fmla="*/ 862858 w 1736153"/>
                    <a:gd name="connsiteY5" fmla="*/ 1703208 h 1723731"/>
                    <a:gd name="connsiteX6" fmla="*/ 30412 w 1736153"/>
                    <a:gd name="connsiteY6" fmla="*/ 1214071 h 1723731"/>
                    <a:gd name="connsiteX7" fmla="*/ 271633 w 1736153"/>
                    <a:gd name="connsiteY7" fmla="*/ 550769 h 1723731"/>
                    <a:gd name="connsiteX8" fmla="*/ 315753 w 1736153"/>
                    <a:gd name="connsiteY8" fmla="*/ 502280 h 1723731"/>
                    <a:gd name="connsiteX9" fmla="*/ 504700 w 1736153"/>
                    <a:gd name="connsiteY9" fmla="*/ 309281 h 1723731"/>
                    <a:gd name="connsiteX10" fmla="*/ 521332 w 1736153"/>
                    <a:gd name="connsiteY10" fmla="*/ 292869 h 1723731"/>
                    <a:gd name="connsiteX11" fmla="*/ 1236399 w 1736153"/>
                    <a:gd name="connsiteY11" fmla="*/ 54687 h 1723731"/>
                    <a:gd name="connsiteX12" fmla="*/ 1731815 w 1736153"/>
                    <a:gd name="connsiteY12" fmla="*/ 1229922 h 1723731"/>
                    <a:gd name="connsiteX13" fmla="*/ 1736153 w 1736153"/>
                    <a:gd name="connsiteY13" fmla="*/ 1263369 h 1723731"/>
                    <a:gd name="connsiteX14" fmla="*/ 1688026 w 1736153"/>
                    <a:gd name="connsiteY14" fmla="*/ 1220355 h 1723731"/>
                    <a:gd name="connsiteX15" fmla="*/ 1156430 w 1736153"/>
                    <a:gd name="connsiteY15" fmla="*/ 969956 h 1723731"/>
                    <a:gd name="connsiteX16" fmla="*/ 504700 w 1736153"/>
                    <a:gd name="connsiteY16" fmla="*/ 309281 h 1723731"/>
                    <a:gd name="connsiteX0" fmla="*/ 315753 w 1736153"/>
                    <a:gd name="connsiteY0" fmla="*/ 502280 h 1704786"/>
                    <a:gd name="connsiteX1" fmla="*/ 330686 w 1736153"/>
                    <a:gd name="connsiteY1" fmla="*/ 517286 h 1704786"/>
                    <a:gd name="connsiteX2" fmla="*/ 976262 w 1736153"/>
                    <a:gd name="connsiteY2" fmla="*/ 1165957 h 1704786"/>
                    <a:gd name="connsiteX3" fmla="*/ 1180719 w 1736153"/>
                    <a:gd name="connsiteY3" fmla="*/ 1631288 h 1704786"/>
                    <a:gd name="connsiteX4" fmla="*/ 1261582 w 1736153"/>
                    <a:gd name="connsiteY4" fmla="*/ 1691157 h 1704786"/>
                    <a:gd name="connsiteX5" fmla="*/ 862858 w 1736153"/>
                    <a:gd name="connsiteY5" fmla="*/ 1703208 h 1704786"/>
                    <a:gd name="connsiteX6" fmla="*/ 30412 w 1736153"/>
                    <a:gd name="connsiteY6" fmla="*/ 1214071 h 1704786"/>
                    <a:gd name="connsiteX7" fmla="*/ 271633 w 1736153"/>
                    <a:gd name="connsiteY7" fmla="*/ 550769 h 1704786"/>
                    <a:gd name="connsiteX8" fmla="*/ 315753 w 1736153"/>
                    <a:gd name="connsiteY8" fmla="*/ 502280 h 1704786"/>
                    <a:gd name="connsiteX9" fmla="*/ 504700 w 1736153"/>
                    <a:gd name="connsiteY9" fmla="*/ 309281 h 1704786"/>
                    <a:gd name="connsiteX10" fmla="*/ 521332 w 1736153"/>
                    <a:gd name="connsiteY10" fmla="*/ 292869 h 1704786"/>
                    <a:gd name="connsiteX11" fmla="*/ 1236399 w 1736153"/>
                    <a:gd name="connsiteY11" fmla="*/ 54687 h 1704786"/>
                    <a:gd name="connsiteX12" fmla="*/ 1731815 w 1736153"/>
                    <a:gd name="connsiteY12" fmla="*/ 1229922 h 1704786"/>
                    <a:gd name="connsiteX13" fmla="*/ 1736153 w 1736153"/>
                    <a:gd name="connsiteY13" fmla="*/ 1263369 h 1704786"/>
                    <a:gd name="connsiteX14" fmla="*/ 1688026 w 1736153"/>
                    <a:gd name="connsiteY14" fmla="*/ 1220355 h 1704786"/>
                    <a:gd name="connsiteX15" fmla="*/ 1156430 w 1736153"/>
                    <a:gd name="connsiteY15" fmla="*/ 969956 h 1704786"/>
                    <a:gd name="connsiteX16" fmla="*/ 504700 w 1736153"/>
                    <a:gd name="connsiteY16" fmla="*/ 309281 h 1704786"/>
                    <a:gd name="connsiteX0" fmla="*/ 315753 w 1736153"/>
                    <a:gd name="connsiteY0" fmla="*/ 502280 h 1713774"/>
                    <a:gd name="connsiteX1" fmla="*/ 330686 w 1736153"/>
                    <a:gd name="connsiteY1" fmla="*/ 517286 h 1713774"/>
                    <a:gd name="connsiteX2" fmla="*/ 976262 w 1736153"/>
                    <a:gd name="connsiteY2" fmla="*/ 1165957 h 1713774"/>
                    <a:gd name="connsiteX3" fmla="*/ 1180719 w 1736153"/>
                    <a:gd name="connsiteY3" fmla="*/ 1631288 h 1713774"/>
                    <a:gd name="connsiteX4" fmla="*/ 1261582 w 1736153"/>
                    <a:gd name="connsiteY4" fmla="*/ 1691157 h 1713774"/>
                    <a:gd name="connsiteX5" fmla="*/ 862858 w 1736153"/>
                    <a:gd name="connsiteY5" fmla="*/ 1703208 h 1713774"/>
                    <a:gd name="connsiteX6" fmla="*/ 30412 w 1736153"/>
                    <a:gd name="connsiteY6" fmla="*/ 1214071 h 1713774"/>
                    <a:gd name="connsiteX7" fmla="*/ 271633 w 1736153"/>
                    <a:gd name="connsiteY7" fmla="*/ 550769 h 1713774"/>
                    <a:gd name="connsiteX8" fmla="*/ 315753 w 1736153"/>
                    <a:gd name="connsiteY8" fmla="*/ 502280 h 1713774"/>
                    <a:gd name="connsiteX9" fmla="*/ 504700 w 1736153"/>
                    <a:gd name="connsiteY9" fmla="*/ 309281 h 1713774"/>
                    <a:gd name="connsiteX10" fmla="*/ 521332 w 1736153"/>
                    <a:gd name="connsiteY10" fmla="*/ 292869 h 1713774"/>
                    <a:gd name="connsiteX11" fmla="*/ 1236399 w 1736153"/>
                    <a:gd name="connsiteY11" fmla="*/ 54687 h 1713774"/>
                    <a:gd name="connsiteX12" fmla="*/ 1731815 w 1736153"/>
                    <a:gd name="connsiteY12" fmla="*/ 1229922 h 1713774"/>
                    <a:gd name="connsiteX13" fmla="*/ 1736153 w 1736153"/>
                    <a:gd name="connsiteY13" fmla="*/ 1263369 h 1713774"/>
                    <a:gd name="connsiteX14" fmla="*/ 1688026 w 1736153"/>
                    <a:gd name="connsiteY14" fmla="*/ 1220355 h 1713774"/>
                    <a:gd name="connsiteX15" fmla="*/ 1156430 w 1736153"/>
                    <a:gd name="connsiteY15" fmla="*/ 969956 h 1713774"/>
                    <a:gd name="connsiteX16" fmla="*/ 504700 w 1736153"/>
                    <a:gd name="connsiteY16" fmla="*/ 309281 h 1713774"/>
                    <a:gd name="connsiteX0" fmla="*/ 315753 w 1736153"/>
                    <a:gd name="connsiteY0" fmla="*/ 502280 h 1703400"/>
                    <a:gd name="connsiteX1" fmla="*/ 330686 w 1736153"/>
                    <a:gd name="connsiteY1" fmla="*/ 517286 h 1703400"/>
                    <a:gd name="connsiteX2" fmla="*/ 976262 w 1736153"/>
                    <a:gd name="connsiteY2" fmla="*/ 1165957 h 1703400"/>
                    <a:gd name="connsiteX3" fmla="*/ 1180719 w 1736153"/>
                    <a:gd name="connsiteY3" fmla="*/ 1631288 h 1703400"/>
                    <a:gd name="connsiteX4" fmla="*/ 1261582 w 1736153"/>
                    <a:gd name="connsiteY4" fmla="*/ 1691157 h 1703400"/>
                    <a:gd name="connsiteX5" fmla="*/ 862858 w 1736153"/>
                    <a:gd name="connsiteY5" fmla="*/ 1703208 h 1703400"/>
                    <a:gd name="connsiteX6" fmla="*/ 30412 w 1736153"/>
                    <a:gd name="connsiteY6" fmla="*/ 1214071 h 1703400"/>
                    <a:gd name="connsiteX7" fmla="*/ 271633 w 1736153"/>
                    <a:gd name="connsiteY7" fmla="*/ 550769 h 1703400"/>
                    <a:gd name="connsiteX8" fmla="*/ 315753 w 1736153"/>
                    <a:gd name="connsiteY8" fmla="*/ 502280 h 1703400"/>
                    <a:gd name="connsiteX9" fmla="*/ 504700 w 1736153"/>
                    <a:gd name="connsiteY9" fmla="*/ 309281 h 1703400"/>
                    <a:gd name="connsiteX10" fmla="*/ 521332 w 1736153"/>
                    <a:gd name="connsiteY10" fmla="*/ 292869 h 1703400"/>
                    <a:gd name="connsiteX11" fmla="*/ 1236399 w 1736153"/>
                    <a:gd name="connsiteY11" fmla="*/ 54687 h 1703400"/>
                    <a:gd name="connsiteX12" fmla="*/ 1731815 w 1736153"/>
                    <a:gd name="connsiteY12" fmla="*/ 1229922 h 1703400"/>
                    <a:gd name="connsiteX13" fmla="*/ 1736153 w 1736153"/>
                    <a:gd name="connsiteY13" fmla="*/ 1263369 h 1703400"/>
                    <a:gd name="connsiteX14" fmla="*/ 1688026 w 1736153"/>
                    <a:gd name="connsiteY14" fmla="*/ 1220355 h 1703400"/>
                    <a:gd name="connsiteX15" fmla="*/ 1156430 w 1736153"/>
                    <a:gd name="connsiteY15" fmla="*/ 969956 h 1703400"/>
                    <a:gd name="connsiteX16" fmla="*/ 504700 w 1736153"/>
                    <a:gd name="connsiteY16" fmla="*/ 309281 h 1703400"/>
                    <a:gd name="connsiteX0" fmla="*/ 315753 w 1736153"/>
                    <a:gd name="connsiteY0" fmla="*/ 502280 h 1716658"/>
                    <a:gd name="connsiteX1" fmla="*/ 330686 w 1736153"/>
                    <a:gd name="connsiteY1" fmla="*/ 517286 h 1716658"/>
                    <a:gd name="connsiteX2" fmla="*/ 976262 w 1736153"/>
                    <a:gd name="connsiteY2" fmla="*/ 1165957 h 1716658"/>
                    <a:gd name="connsiteX3" fmla="*/ 1180719 w 1736153"/>
                    <a:gd name="connsiteY3" fmla="*/ 1631288 h 1716658"/>
                    <a:gd name="connsiteX4" fmla="*/ 1261582 w 1736153"/>
                    <a:gd name="connsiteY4" fmla="*/ 1691157 h 1716658"/>
                    <a:gd name="connsiteX5" fmla="*/ 862858 w 1736153"/>
                    <a:gd name="connsiteY5" fmla="*/ 1703208 h 1716658"/>
                    <a:gd name="connsiteX6" fmla="*/ 30412 w 1736153"/>
                    <a:gd name="connsiteY6" fmla="*/ 1214071 h 1716658"/>
                    <a:gd name="connsiteX7" fmla="*/ 271633 w 1736153"/>
                    <a:gd name="connsiteY7" fmla="*/ 550769 h 1716658"/>
                    <a:gd name="connsiteX8" fmla="*/ 315753 w 1736153"/>
                    <a:gd name="connsiteY8" fmla="*/ 502280 h 1716658"/>
                    <a:gd name="connsiteX9" fmla="*/ 504700 w 1736153"/>
                    <a:gd name="connsiteY9" fmla="*/ 309281 h 1716658"/>
                    <a:gd name="connsiteX10" fmla="*/ 521332 w 1736153"/>
                    <a:gd name="connsiteY10" fmla="*/ 292869 h 1716658"/>
                    <a:gd name="connsiteX11" fmla="*/ 1236399 w 1736153"/>
                    <a:gd name="connsiteY11" fmla="*/ 54687 h 1716658"/>
                    <a:gd name="connsiteX12" fmla="*/ 1731815 w 1736153"/>
                    <a:gd name="connsiteY12" fmla="*/ 1229922 h 1716658"/>
                    <a:gd name="connsiteX13" fmla="*/ 1736153 w 1736153"/>
                    <a:gd name="connsiteY13" fmla="*/ 1263369 h 1716658"/>
                    <a:gd name="connsiteX14" fmla="*/ 1688026 w 1736153"/>
                    <a:gd name="connsiteY14" fmla="*/ 1220355 h 1716658"/>
                    <a:gd name="connsiteX15" fmla="*/ 1156430 w 1736153"/>
                    <a:gd name="connsiteY15" fmla="*/ 969956 h 1716658"/>
                    <a:gd name="connsiteX16" fmla="*/ 504700 w 1736153"/>
                    <a:gd name="connsiteY16" fmla="*/ 309281 h 1716658"/>
                    <a:gd name="connsiteX0" fmla="*/ 315753 w 1736153"/>
                    <a:gd name="connsiteY0" fmla="*/ 502280 h 1725384"/>
                    <a:gd name="connsiteX1" fmla="*/ 330686 w 1736153"/>
                    <a:gd name="connsiteY1" fmla="*/ 517286 h 1725384"/>
                    <a:gd name="connsiteX2" fmla="*/ 976262 w 1736153"/>
                    <a:gd name="connsiteY2" fmla="*/ 1165957 h 1725384"/>
                    <a:gd name="connsiteX3" fmla="*/ 1180719 w 1736153"/>
                    <a:gd name="connsiteY3" fmla="*/ 1631288 h 1725384"/>
                    <a:gd name="connsiteX4" fmla="*/ 1261582 w 1736153"/>
                    <a:gd name="connsiteY4" fmla="*/ 1691157 h 1725384"/>
                    <a:gd name="connsiteX5" fmla="*/ 862858 w 1736153"/>
                    <a:gd name="connsiteY5" fmla="*/ 1703208 h 1725384"/>
                    <a:gd name="connsiteX6" fmla="*/ 30412 w 1736153"/>
                    <a:gd name="connsiteY6" fmla="*/ 1214071 h 1725384"/>
                    <a:gd name="connsiteX7" fmla="*/ 271633 w 1736153"/>
                    <a:gd name="connsiteY7" fmla="*/ 550769 h 1725384"/>
                    <a:gd name="connsiteX8" fmla="*/ 315753 w 1736153"/>
                    <a:gd name="connsiteY8" fmla="*/ 502280 h 1725384"/>
                    <a:gd name="connsiteX9" fmla="*/ 504700 w 1736153"/>
                    <a:gd name="connsiteY9" fmla="*/ 309281 h 1725384"/>
                    <a:gd name="connsiteX10" fmla="*/ 521332 w 1736153"/>
                    <a:gd name="connsiteY10" fmla="*/ 292869 h 1725384"/>
                    <a:gd name="connsiteX11" fmla="*/ 1236399 w 1736153"/>
                    <a:gd name="connsiteY11" fmla="*/ 54687 h 1725384"/>
                    <a:gd name="connsiteX12" fmla="*/ 1731815 w 1736153"/>
                    <a:gd name="connsiteY12" fmla="*/ 1229922 h 1725384"/>
                    <a:gd name="connsiteX13" fmla="*/ 1736153 w 1736153"/>
                    <a:gd name="connsiteY13" fmla="*/ 1263369 h 1725384"/>
                    <a:gd name="connsiteX14" fmla="*/ 1688026 w 1736153"/>
                    <a:gd name="connsiteY14" fmla="*/ 1220355 h 1725384"/>
                    <a:gd name="connsiteX15" fmla="*/ 1156430 w 1736153"/>
                    <a:gd name="connsiteY15" fmla="*/ 969956 h 1725384"/>
                    <a:gd name="connsiteX16" fmla="*/ 504700 w 1736153"/>
                    <a:gd name="connsiteY16" fmla="*/ 309281 h 1725384"/>
                    <a:gd name="connsiteX0" fmla="*/ 315753 w 1736153"/>
                    <a:gd name="connsiteY0" fmla="*/ 502280 h 1731176"/>
                    <a:gd name="connsiteX1" fmla="*/ 330686 w 1736153"/>
                    <a:gd name="connsiteY1" fmla="*/ 517286 h 1731176"/>
                    <a:gd name="connsiteX2" fmla="*/ 976262 w 1736153"/>
                    <a:gd name="connsiteY2" fmla="*/ 1165957 h 1731176"/>
                    <a:gd name="connsiteX3" fmla="*/ 1180719 w 1736153"/>
                    <a:gd name="connsiteY3" fmla="*/ 1631288 h 1731176"/>
                    <a:gd name="connsiteX4" fmla="*/ 1261582 w 1736153"/>
                    <a:gd name="connsiteY4" fmla="*/ 1691157 h 1731176"/>
                    <a:gd name="connsiteX5" fmla="*/ 862858 w 1736153"/>
                    <a:gd name="connsiteY5" fmla="*/ 1703208 h 1731176"/>
                    <a:gd name="connsiteX6" fmla="*/ 30412 w 1736153"/>
                    <a:gd name="connsiteY6" fmla="*/ 1214071 h 1731176"/>
                    <a:gd name="connsiteX7" fmla="*/ 271633 w 1736153"/>
                    <a:gd name="connsiteY7" fmla="*/ 550769 h 1731176"/>
                    <a:gd name="connsiteX8" fmla="*/ 315753 w 1736153"/>
                    <a:gd name="connsiteY8" fmla="*/ 502280 h 1731176"/>
                    <a:gd name="connsiteX9" fmla="*/ 504700 w 1736153"/>
                    <a:gd name="connsiteY9" fmla="*/ 309281 h 1731176"/>
                    <a:gd name="connsiteX10" fmla="*/ 521332 w 1736153"/>
                    <a:gd name="connsiteY10" fmla="*/ 292869 h 1731176"/>
                    <a:gd name="connsiteX11" fmla="*/ 1236399 w 1736153"/>
                    <a:gd name="connsiteY11" fmla="*/ 54687 h 1731176"/>
                    <a:gd name="connsiteX12" fmla="*/ 1731815 w 1736153"/>
                    <a:gd name="connsiteY12" fmla="*/ 1229922 h 1731176"/>
                    <a:gd name="connsiteX13" fmla="*/ 1736153 w 1736153"/>
                    <a:gd name="connsiteY13" fmla="*/ 1263369 h 1731176"/>
                    <a:gd name="connsiteX14" fmla="*/ 1688026 w 1736153"/>
                    <a:gd name="connsiteY14" fmla="*/ 1220355 h 1731176"/>
                    <a:gd name="connsiteX15" fmla="*/ 1156430 w 1736153"/>
                    <a:gd name="connsiteY15" fmla="*/ 969956 h 1731176"/>
                    <a:gd name="connsiteX16" fmla="*/ 504700 w 1736153"/>
                    <a:gd name="connsiteY16" fmla="*/ 309281 h 1731176"/>
                    <a:gd name="connsiteX0" fmla="*/ 315753 w 1736153"/>
                    <a:gd name="connsiteY0" fmla="*/ 502280 h 1720226"/>
                    <a:gd name="connsiteX1" fmla="*/ 330686 w 1736153"/>
                    <a:gd name="connsiteY1" fmla="*/ 517286 h 1720226"/>
                    <a:gd name="connsiteX2" fmla="*/ 976262 w 1736153"/>
                    <a:gd name="connsiteY2" fmla="*/ 1165957 h 1720226"/>
                    <a:gd name="connsiteX3" fmla="*/ 1180719 w 1736153"/>
                    <a:gd name="connsiteY3" fmla="*/ 1631288 h 1720226"/>
                    <a:gd name="connsiteX4" fmla="*/ 1261582 w 1736153"/>
                    <a:gd name="connsiteY4" fmla="*/ 1691157 h 1720226"/>
                    <a:gd name="connsiteX5" fmla="*/ 862858 w 1736153"/>
                    <a:gd name="connsiteY5" fmla="*/ 1703208 h 1720226"/>
                    <a:gd name="connsiteX6" fmla="*/ 30412 w 1736153"/>
                    <a:gd name="connsiteY6" fmla="*/ 1214071 h 1720226"/>
                    <a:gd name="connsiteX7" fmla="*/ 271633 w 1736153"/>
                    <a:gd name="connsiteY7" fmla="*/ 550769 h 1720226"/>
                    <a:gd name="connsiteX8" fmla="*/ 315753 w 1736153"/>
                    <a:gd name="connsiteY8" fmla="*/ 502280 h 1720226"/>
                    <a:gd name="connsiteX9" fmla="*/ 504700 w 1736153"/>
                    <a:gd name="connsiteY9" fmla="*/ 309281 h 1720226"/>
                    <a:gd name="connsiteX10" fmla="*/ 521332 w 1736153"/>
                    <a:gd name="connsiteY10" fmla="*/ 292869 h 1720226"/>
                    <a:gd name="connsiteX11" fmla="*/ 1236399 w 1736153"/>
                    <a:gd name="connsiteY11" fmla="*/ 54687 h 1720226"/>
                    <a:gd name="connsiteX12" fmla="*/ 1731815 w 1736153"/>
                    <a:gd name="connsiteY12" fmla="*/ 1229922 h 1720226"/>
                    <a:gd name="connsiteX13" fmla="*/ 1736153 w 1736153"/>
                    <a:gd name="connsiteY13" fmla="*/ 1263369 h 1720226"/>
                    <a:gd name="connsiteX14" fmla="*/ 1688026 w 1736153"/>
                    <a:gd name="connsiteY14" fmla="*/ 1220355 h 1720226"/>
                    <a:gd name="connsiteX15" fmla="*/ 1156430 w 1736153"/>
                    <a:gd name="connsiteY15" fmla="*/ 969956 h 1720226"/>
                    <a:gd name="connsiteX16" fmla="*/ 504700 w 1736153"/>
                    <a:gd name="connsiteY16" fmla="*/ 309281 h 1720226"/>
                    <a:gd name="connsiteX0" fmla="*/ 315753 w 1736153"/>
                    <a:gd name="connsiteY0" fmla="*/ 502280 h 1718749"/>
                    <a:gd name="connsiteX1" fmla="*/ 330686 w 1736153"/>
                    <a:gd name="connsiteY1" fmla="*/ 517286 h 1718749"/>
                    <a:gd name="connsiteX2" fmla="*/ 976262 w 1736153"/>
                    <a:gd name="connsiteY2" fmla="*/ 1165957 h 1718749"/>
                    <a:gd name="connsiteX3" fmla="*/ 1180719 w 1736153"/>
                    <a:gd name="connsiteY3" fmla="*/ 1631288 h 1718749"/>
                    <a:gd name="connsiteX4" fmla="*/ 1261582 w 1736153"/>
                    <a:gd name="connsiteY4" fmla="*/ 1691157 h 1718749"/>
                    <a:gd name="connsiteX5" fmla="*/ 862858 w 1736153"/>
                    <a:gd name="connsiteY5" fmla="*/ 1703208 h 1718749"/>
                    <a:gd name="connsiteX6" fmla="*/ 30412 w 1736153"/>
                    <a:gd name="connsiteY6" fmla="*/ 1214071 h 1718749"/>
                    <a:gd name="connsiteX7" fmla="*/ 271633 w 1736153"/>
                    <a:gd name="connsiteY7" fmla="*/ 550769 h 1718749"/>
                    <a:gd name="connsiteX8" fmla="*/ 315753 w 1736153"/>
                    <a:gd name="connsiteY8" fmla="*/ 502280 h 1718749"/>
                    <a:gd name="connsiteX9" fmla="*/ 504700 w 1736153"/>
                    <a:gd name="connsiteY9" fmla="*/ 309281 h 1718749"/>
                    <a:gd name="connsiteX10" fmla="*/ 521332 w 1736153"/>
                    <a:gd name="connsiteY10" fmla="*/ 292869 h 1718749"/>
                    <a:gd name="connsiteX11" fmla="*/ 1236399 w 1736153"/>
                    <a:gd name="connsiteY11" fmla="*/ 54687 h 1718749"/>
                    <a:gd name="connsiteX12" fmla="*/ 1731815 w 1736153"/>
                    <a:gd name="connsiteY12" fmla="*/ 1229922 h 1718749"/>
                    <a:gd name="connsiteX13" fmla="*/ 1736153 w 1736153"/>
                    <a:gd name="connsiteY13" fmla="*/ 1263369 h 1718749"/>
                    <a:gd name="connsiteX14" fmla="*/ 1688026 w 1736153"/>
                    <a:gd name="connsiteY14" fmla="*/ 1220355 h 1718749"/>
                    <a:gd name="connsiteX15" fmla="*/ 1156430 w 1736153"/>
                    <a:gd name="connsiteY15" fmla="*/ 969956 h 1718749"/>
                    <a:gd name="connsiteX16" fmla="*/ 504700 w 1736153"/>
                    <a:gd name="connsiteY16" fmla="*/ 309281 h 1718749"/>
                    <a:gd name="connsiteX0" fmla="*/ 315457 w 1735857"/>
                    <a:gd name="connsiteY0" fmla="*/ 502280 h 1725842"/>
                    <a:gd name="connsiteX1" fmla="*/ 330390 w 1735857"/>
                    <a:gd name="connsiteY1" fmla="*/ 517286 h 1725842"/>
                    <a:gd name="connsiteX2" fmla="*/ 975966 w 1735857"/>
                    <a:gd name="connsiteY2" fmla="*/ 1165957 h 1725842"/>
                    <a:gd name="connsiteX3" fmla="*/ 1180423 w 1735857"/>
                    <a:gd name="connsiteY3" fmla="*/ 1631288 h 1725842"/>
                    <a:gd name="connsiteX4" fmla="*/ 1261286 w 1735857"/>
                    <a:gd name="connsiteY4" fmla="*/ 1691157 h 1725842"/>
                    <a:gd name="connsiteX5" fmla="*/ 858072 w 1735857"/>
                    <a:gd name="connsiteY5" fmla="*/ 1712188 h 1725842"/>
                    <a:gd name="connsiteX6" fmla="*/ 30116 w 1735857"/>
                    <a:gd name="connsiteY6" fmla="*/ 1214071 h 1725842"/>
                    <a:gd name="connsiteX7" fmla="*/ 271337 w 1735857"/>
                    <a:gd name="connsiteY7" fmla="*/ 550769 h 1725842"/>
                    <a:gd name="connsiteX8" fmla="*/ 315457 w 1735857"/>
                    <a:gd name="connsiteY8" fmla="*/ 502280 h 1725842"/>
                    <a:gd name="connsiteX9" fmla="*/ 504404 w 1735857"/>
                    <a:gd name="connsiteY9" fmla="*/ 309281 h 1725842"/>
                    <a:gd name="connsiteX10" fmla="*/ 521036 w 1735857"/>
                    <a:gd name="connsiteY10" fmla="*/ 292869 h 1725842"/>
                    <a:gd name="connsiteX11" fmla="*/ 1236103 w 1735857"/>
                    <a:gd name="connsiteY11" fmla="*/ 54687 h 1725842"/>
                    <a:gd name="connsiteX12" fmla="*/ 1731519 w 1735857"/>
                    <a:gd name="connsiteY12" fmla="*/ 1229922 h 1725842"/>
                    <a:gd name="connsiteX13" fmla="*/ 1735857 w 1735857"/>
                    <a:gd name="connsiteY13" fmla="*/ 1263369 h 1725842"/>
                    <a:gd name="connsiteX14" fmla="*/ 1687730 w 1735857"/>
                    <a:gd name="connsiteY14" fmla="*/ 1220355 h 1725842"/>
                    <a:gd name="connsiteX15" fmla="*/ 1156134 w 1735857"/>
                    <a:gd name="connsiteY15" fmla="*/ 969956 h 1725842"/>
                    <a:gd name="connsiteX16" fmla="*/ 504404 w 1735857"/>
                    <a:gd name="connsiteY16" fmla="*/ 309281 h 1725842"/>
                    <a:gd name="connsiteX0" fmla="*/ 315457 w 1735857"/>
                    <a:gd name="connsiteY0" fmla="*/ 502280 h 1728373"/>
                    <a:gd name="connsiteX1" fmla="*/ 330390 w 1735857"/>
                    <a:gd name="connsiteY1" fmla="*/ 517286 h 1728373"/>
                    <a:gd name="connsiteX2" fmla="*/ 975966 w 1735857"/>
                    <a:gd name="connsiteY2" fmla="*/ 1165957 h 1728373"/>
                    <a:gd name="connsiteX3" fmla="*/ 1180423 w 1735857"/>
                    <a:gd name="connsiteY3" fmla="*/ 1631288 h 1728373"/>
                    <a:gd name="connsiteX4" fmla="*/ 1261286 w 1735857"/>
                    <a:gd name="connsiteY4" fmla="*/ 1691157 h 1728373"/>
                    <a:gd name="connsiteX5" fmla="*/ 858072 w 1735857"/>
                    <a:gd name="connsiteY5" fmla="*/ 1712188 h 1728373"/>
                    <a:gd name="connsiteX6" fmla="*/ 30116 w 1735857"/>
                    <a:gd name="connsiteY6" fmla="*/ 1214071 h 1728373"/>
                    <a:gd name="connsiteX7" fmla="*/ 271337 w 1735857"/>
                    <a:gd name="connsiteY7" fmla="*/ 550769 h 1728373"/>
                    <a:gd name="connsiteX8" fmla="*/ 315457 w 1735857"/>
                    <a:gd name="connsiteY8" fmla="*/ 502280 h 1728373"/>
                    <a:gd name="connsiteX9" fmla="*/ 504404 w 1735857"/>
                    <a:gd name="connsiteY9" fmla="*/ 309281 h 1728373"/>
                    <a:gd name="connsiteX10" fmla="*/ 521036 w 1735857"/>
                    <a:gd name="connsiteY10" fmla="*/ 292869 h 1728373"/>
                    <a:gd name="connsiteX11" fmla="*/ 1236103 w 1735857"/>
                    <a:gd name="connsiteY11" fmla="*/ 54687 h 1728373"/>
                    <a:gd name="connsiteX12" fmla="*/ 1731519 w 1735857"/>
                    <a:gd name="connsiteY12" fmla="*/ 1229922 h 1728373"/>
                    <a:gd name="connsiteX13" fmla="*/ 1735857 w 1735857"/>
                    <a:gd name="connsiteY13" fmla="*/ 1263369 h 1728373"/>
                    <a:gd name="connsiteX14" fmla="*/ 1687730 w 1735857"/>
                    <a:gd name="connsiteY14" fmla="*/ 1220355 h 1728373"/>
                    <a:gd name="connsiteX15" fmla="*/ 1156134 w 1735857"/>
                    <a:gd name="connsiteY15" fmla="*/ 969956 h 1728373"/>
                    <a:gd name="connsiteX16" fmla="*/ 504404 w 1735857"/>
                    <a:gd name="connsiteY16" fmla="*/ 309281 h 1728373"/>
                    <a:gd name="connsiteX0" fmla="*/ 342979 w 1763379"/>
                    <a:gd name="connsiteY0" fmla="*/ 502280 h 1691157"/>
                    <a:gd name="connsiteX1" fmla="*/ 357912 w 1763379"/>
                    <a:gd name="connsiteY1" fmla="*/ 517286 h 1691157"/>
                    <a:gd name="connsiteX2" fmla="*/ 1003488 w 1763379"/>
                    <a:gd name="connsiteY2" fmla="*/ 1165957 h 1691157"/>
                    <a:gd name="connsiteX3" fmla="*/ 1207945 w 1763379"/>
                    <a:gd name="connsiteY3" fmla="*/ 1631288 h 1691157"/>
                    <a:gd name="connsiteX4" fmla="*/ 1288808 w 1763379"/>
                    <a:gd name="connsiteY4" fmla="*/ 1691157 h 1691157"/>
                    <a:gd name="connsiteX5" fmla="*/ 57638 w 1763379"/>
                    <a:gd name="connsiteY5" fmla="*/ 1214071 h 1691157"/>
                    <a:gd name="connsiteX6" fmla="*/ 298859 w 1763379"/>
                    <a:gd name="connsiteY6" fmla="*/ 550769 h 1691157"/>
                    <a:gd name="connsiteX7" fmla="*/ 342979 w 1763379"/>
                    <a:gd name="connsiteY7" fmla="*/ 502280 h 1691157"/>
                    <a:gd name="connsiteX8" fmla="*/ 531926 w 1763379"/>
                    <a:gd name="connsiteY8" fmla="*/ 309281 h 1691157"/>
                    <a:gd name="connsiteX9" fmla="*/ 548558 w 1763379"/>
                    <a:gd name="connsiteY9" fmla="*/ 292869 h 1691157"/>
                    <a:gd name="connsiteX10" fmla="*/ 1263625 w 1763379"/>
                    <a:gd name="connsiteY10" fmla="*/ 54687 h 1691157"/>
                    <a:gd name="connsiteX11" fmla="*/ 1759041 w 1763379"/>
                    <a:gd name="connsiteY11" fmla="*/ 1229922 h 1691157"/>
                    <a:gd name="connsiteX12" fmla="*/ 1763379 w 1763379"/>
                    <a:gd name="connsiteY12" fmla="*/ 1263369 h 1691157"/>
                    <a:gd name="connsiteX13" fmla="*/ 1715252 w 1763379"/>
                    <a:gd name="connsiteY13" fmla="*/ 1220355 h 1691157"/>
                    <a:gd name="connsiteX14" fmla="*/ 1183656 w 1763379"/>
                    <a:gd name="connsiteY14" fmla="*/ 969956 h 1691157"/>
                    <a:gd name="connsiteX15" fmla="*/ 531926 w 1763379"/>
                    <a:gd name="connsiteY15" fmla="*/ 309281 h 1691157"/>
                    <a:gd name="connsiteX0" fmla="*/ 342979 w 1763379"/>
                    <a:gd name="connsiteY0" fmla="*/ 502280 h 1732307"/>
                    <a:gd name="connsiteX1" fmla="*/ 357912 w 1763379"/>
                    <a:gd name="connsiteY1" fmla="*/ 517286 h 1732307"/>
                    <a:gd name="connsiteX2" fmla="*/ 1003488 w 1763379"/>
                    <a:gd name="connsiteY2" fmla="*/ 1165957 h 1732307"/>
                    <a:gd name="connsiteX3" fmla="*/ 1207945 w 1763379"/>
                    <a:gd name="connsiteY3" fmla="*/ 1631288 h 1732307"/>
                    <a:gd name="connsiteX4" fmla="*/ 1288808 w 1763379"/>
                    <a:gd name="connsiteY4" fmla="*/ 1691157 h 1732307"/>
                    <a:gd name="connsiteX5" fmla="*/ 57638 w 1763379"/>
                    <a:gd name="connsiteY5" fmla="*/ 1214071 h 1732307"/>
                    <a:gd name="connsiteX6" fmla="*/ 298859 w 1763379"/>
                    <a:gd name="connsiteY6" fmla="*/ 550769 h 1732307"/>
                    <a:gd name="connsiteX7" fmla="*/ 342979 w 1763379"/>
                    <a:gd name="connsiteY7" fmla="*/ 502280 h 1732307"/>
                    <a:gd name="connsiteX8" fmla="*/ 531926 w 1763379"/>
                    <a:gd name="connsiteY8" fmla="*/ 309281 h 1732307"/>
                    <a:gd name="connsiteX9" fmla="*/ 548558 w 1763379"/>
                    <a:gd name="connsiteY9" fmla="*/ 292869 h 1732307"/>
                    <a:gd name="connsiteX10" fmla="*/ 1263625 w 1763379"/>
                    <a:gd name="connsiteY10" fmla="*/ 54687 h 1732307"/>
                    <a:gd name="connsiteX11" fmla="*/ 1759041 w 1763379"/>
                    <a:gd name="connsiteY11" fmla="*/ 1229922 h 1732307"/>
                    <a:gd name="connsiteX12" fmla="*/ 1763379 w 1763379"/>
                    <a:gd name="connsiteY12" fmla="*/ 1263369 h 1732307"/>
                    <a:gd name="connsiteX13" fmla="*/ 1715252 w 1763379"/>
                    <a:gd name="connsiteY13" fmla="*/ 1220355 h 1732307"/>
                    <a:gd name="connsiteX14" fmla="*/ 1183656 w 1763379"/>
                    <a:gd name="connsiteY14" fmla="*/ 969956 h 1732307"/>
                    <a:gd name="connsiteX15" fmla="*/ 531926 w 1763379"/>
                    <a:gd name="connsiteY15" fmla="*/ 309281 h 1732307"/>
                    <a:gd name="connsiteX0" fmla="*/ 342979 w 1763379"/>
                    <a:gd name="connsiteY0" fmla="*/ 504554 h 1734581"/>
                    <a:gd name="connsiteX1" fmla="*/ 357912 w 1763379"/>
                    <a:gd name="connsiteY1" fmla="*/ 519560 h 1734581"/>
                    <a:gd name="connsiteX2" fmla="*/ 1003488 w 1763379"/>
                    <a:gd name="connsiteY2" fmla="*/ 1168231 h 1734581"/>
                    <a:gd name="connsiteX3" fmla="*/ 1207945 w 1763379"/>
                    <a:gd name="connsiteY3" fmla="*/ 1633562 h 1734581"/>
                    <a:gd name="connsiteX4" fmla="*/ 1288808 w 1763379"/>
                    <a:gd name="connsiteY4" fmla="*/ 1693431 h 1734581"/>
                    <a:gd name="connsiteX5" fmla="*/ 57638 w 1763379"/>
                    <a:gd name="connsiteY5" fmla="*/ 1216345 h 1734581"/>
                    <a:gd name="connsiteX6" fmla="*/ 298859 w 1763379"/>
                    <a:gd name="connsiteY6" fmla="*/ 553043 h 1734581"/>
                    <a:gd name="connsiteX7" fmla="*/ 342979 w 1763379"/>
                    <a:gd name="connsiteY7" fmla="*/ 504554 h 1734581"/>
                    <a:gd name="connsiteX8" fmla="*/ 531926 w 1763379"/>
                    <a:gd name="connsiteY8" fmla="*/ 311555 h 1734581"/>
                    <a:gd name="connsiteX9" fmla="*/ 548558 w 1763379"/>
                    <a:gd name="connsiteY9" fmla="*/ 295143 h 1734581"/>
                    <a:gd name="connsiteX10" fmla="*/ 1263625 w 1763379"/>
                    <a:gd name="connsiteY10" fmla="*/ 56961 h 1734581"/>
                    <a:gd name="connsiteX11" fmla="*/ 1763379 w 1763379"/>
                    <a:gd name="connsiteY11" fmla="*/ 1265643 h 1734581"/>
                    <a:gd name="connsiteX12" fmla="*/ 1715252 w 1763379"/>
                    <a:gd name="connsiteY12" fmla="*/ 1222629 h 1734581"/>
                    <a:gd name="connsiteX13" fmla="*/ 1183656 w 1763379"/>
                    <a:gd name="connsiteY13" fmla="*/ 972230 h 1734581"/>
                    <a:gd name="connsiteX14" fmla="*/ 531926 w 1763379"/>
                    <a:gd name="connsiteY14" fmla="*/ 311555 h 1734581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715252 w 1743173"/>
                    <a:gd name="connsiteY12" fmla="*/ 1220587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674841 w 1743173"/>
                    <a:gd name="connsiteY12" fmla="*/ 1171196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67842"/>
                    <a:gd name="connsiteY0" fmla="*/ 502512 h 1732539"/>
                    <a:gd name="connsiteX1" fmla="*/ 357912 w 1767842"/>
                    <a:gd name="connsiteY1" fmla="*/ 517518 h 1732539"/>
                    <a:gd name="connsiteX2" fmla="*/ 1003488 w 1767842"/>
                    <a:gd name="connsiteY2" fmla="*/ 1166189 h 1732539"/>
                    <a:gd name="connsiteX3" fmla="*/ 1207945 w 1767842"/>
                    <a:gd name="connsiteY3" fmla="*/ 1631520 h 1732539"/>
                    <a:gd name="connsiteX4" fmla="*/ 1288808 w 1767842"/>
                    <a:gd name="connsiteY4" fmla="*/ 1691389 h 1732539"/>
                    <a:gd name="connsiteX5" fmla="*/ 57638 w 1767842"/>
                    <a:gd name="connsiteY5" fmla="*/ 1214303 h 1732539"/>
                    <a:gd name="connsiteX6" fmla="*/ 298859 w 1767842"/>
                    <a:gd name="connsiteY6" fmla="*/ 551001 h 1732539"/>
                    <a:gd name="connsiteX7" fmla="*/ 342979 w 1767842"/>
                    <a:gd name="connsiteY7" fmla="*/ 502512 h 1732539"/>
                    <a:gd name="connsiteX8" fmla="*/ 531926 w 1767842"/>
                    <a:gd name="connsiteY8" fmla="*/ 309513 h 1732539"/>
                    <a:gd name="connsiteX9" fmla="*/ 548558 w 1767842"/>
                    <a:gd name="connsiteY9" fmla="*/ 293101 h 1732539"/>
                    <a:gd name="connsiteX10" fmla="*/ 1263625 w 1767842"/>
                    <a:gd name="connsiteY10" fmla="*/ 54919 h 1732539"/>
                    <a:gd name="connsiteX11" fmla="*/ 1743173 w 1767842"/>
                    <a:gd name="connsiteY11" fmla="*/ 1234415 h 1732539"/>
                    <a:gd name="connsiteX12" fmla="*/ 1674841 w 1767842"/>
                    <a:gd name="connsiteY12" fmla="*/ 1171196 h 1732539"/>
                    <a:gd name="connsiteX13" fmla="*/ 1183656 w 1767842"/>
                    <a:gd name="connsiteY13" fmla="*/ 970188 h 1732539"/>
                    <a:gd name="connsiteX14" fmla="*/ 531926 w 1767842"/>
                    <a:gd name="connsiteY14" fmla="*/ 309513 h 1732539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691549"/>
                    <a:gd name="connsiteX1" fmla="*/ 357912 w 1767842"/>
                    <a:gd name="connsiteY1" fmla="*/ 517518 h 1691549"/>
                    <a:gd name="connsiteX2" fmla="*/ 1003488 w 1767842"/>
                    <a:gd name="connsiteY2" fmla="*/ 1166189 h 1691549"/>
                    <a:gd name="connsiteX3" fmla="*/ 1288808 w 1767842"/>
                    <a:gd name="connsiteY3" fmla="*/ 1691389 h 1691549"/>
                    <a:gd name="connsiteX4" fmla="*/ 57638 w 1767842"/>
                    <a:gd name="connsiteY4" fmla="*/ 1214303 h 1691549"/>
                    <a:gd name="connsiteX5" fmla="*/ 298859 w 1767842"/>
                    <a:gd name="connsiteY5" fmla="*/ 551001 h 1691549"/>
                    <a:gd name="connsiteX6" fmla="*/ 342979 w 1767842"/>
                    <a:gd name="connsiteY6" fmla="*/ 502512 h 1691549"/>
                    <a:gd name="connsiteX7" fmla="*/ 531926 w 1767842"/>
                    <a:gd name="connsiteY7" fmla="*/ 309513 h 1691549"/>
                    <a:gd name="connsiteX8" fmla="*/ 548558 w 1767842"/>
                    <a:gd name="connsiteY8" fmla="*/ 293101 h 1691549"/>
                    <a:gd name="connsiteX9" fmla="*/ 1263625 w 1767842"/>
                    <a:gd name="connsiteY9" fmla="*/ 54919 h 1691549"/>
                    <a:gd name="connsiteX10" fmla="*/ 1743173 w 1767842"/>
                    <a:gd name="connsiteY10" fmla="*/ 1234415 h 1691549"/>
                    <a:gd name="connsiteX11" fmla="*/ 1674841 w 1767842"/>
                    <a:gd name="connsiteY11" fmla="*/ 1171196 h 1691549"/>
                    <a:gd name="connsiteX12" fmla="*/ 1183656 w 1767842"/>
                    <a:gd name="connsiteY12" fmla="*/ 970188 h 1691549"/>
                    <a:gd name="connsiteX13" fmla="*/ 531926 w 1767842"/>
                    <a:gd name="connsiteY13" fmla="*/ 309513 h 1691549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183656 w 1767842"/>
                    <a:gd name="connsiteY11" fmla="*/ 970188 h 1744568"/>
                    <a:gd name="connsiteX12" fmla="*/ 531926 w 1767842"/>
                    <a:gd name="connsiteY12" fmla="*/ 309513 h 1744568"/>
                    <a:gd name="connsiteX0" fmla="*/ 342979 w 1767842"/>
                    <a:gd name="connsiteY0" fmla="*/ 502512 h 1757691"/>
                    <a:gd name="connsiteX1" fmla="*/ 357912 w 1767842"/>
                    <a:gd name="connsiteY1" fmla="*/ 517518 h 1757691"/>
                    <a:gd name="connsiteX2" fmla="*/ 1003488 w 1767842"/>
                    <a:gd name="connsiteY2" fmla="*/ 1166189 h 1757691"/>
                    <a:gd name="connsiteX3" fmla="*/ 1288808 w 1767842"/>
                    <a:gd name="connsiteY3" fmla="*/ 1691389 h 1757691"/>
                    <a:gd name="connsiteX4" fmla="*/ 57638 w 1767842"/>
                    <a:gd name="connsiteY4" fmla="*/ 1214303 h 1757691"/>
                    <a:gd name="connsiteX5" fmla="*/ 298859 w 1767842"/>
                    <a:gd name="connsiteY5" fmla="*/ 551001 h 1757691"/>
                    <a:gd name="connsiteX6" fmla="*/ 342979 w 1767842"/>
                    <a:gd name="connsiteY6" fmla="*/ 502512 h 1757691"/>
                    <a:gd name="connsiteX7" fmla="*/ 531926 w 1767842"/>
                    <a:gd name="connsiteY7" fmla="*/ 309513 h 1757691"/>
                    <a:gd name="connsiteX8" fmla="*/ 548558 w 1767842"/>
                    <a:gd name="connsiteY8" fmla="*/ 293101 h 1757691"/>
                    <a:gd name="connsiteX9" fmla="*/ 1263625 w 1767842"/>
                    <a:gd name="connsiteY9" fmla="*/ 54919 h 1757691"/>
                    <a:gd name="connsiteX10" fmla="*/ 1743173 w 1767842"/>
                    <a:gd name="connsiteY10" fmla="*/ 1234415 h 1757691"/>
                    <a:gd name="connsiteX11" fmla="*/ 1183656 w 1767842"/>
                    <a:gd name="connsiteY11" fmla="*/ 970188 h 1757691"/>
                    <a:gd name="connsiteX12" fmla="*/ 531926 w 1767842"/>
                    <a:gd name="connsiteY12" fmla="*/ 309513 h 1757691"/>
                    <a:gd name="connsiteX0" fmla="*/ 342979 w 1785302"/>
                    <a:gd name="connsiteY0" fmla="*/ 502512 h 1757691"/>
                    <a:gd name="connsiteX1" fmla="*/ 357912 w 1785302"/>
                    <a:gd name="connsiteY1" fmla="*/ 517518 h 1757691"/>
                    <a:gd name="connsiteX2" fmla="*/ 1003488 w 1785302"/>
                    <a:gd name="connsiteY2" fmla="*/ 1166189 h 1757691"/>
                    <a:gd name="connsiteX3" fmla="*/ 1288808 w 1785302"/>
                    <a:gd name="connsiteY3" fmla="*/ 1691389 h 1757691"/>
                    <a:gd name="connsiteX4" fmla="*/ 57638 w 1785302"/>
                    <a:gd name="connsiteY4" fmla="*/ 1214303 h 1757691"/>
                    <a:gd name="connsiteX5" fmla="*/ 298859 w 1785302"/>
                    <a:gd name="connsiteY5" fmla="*/ 551001 h 1757691"/>
                    <a:gd name="connsiteX6" fmla="*/ 342979 w 1785302"/>
                    <a:gd name="connsiteY6" fmla="*/ 502512 h 1757691"/>
                    <a:gd name="connsiteX7" fmla="*/ 531926 w 1785302"/>
                    <a:gd name="connsiteY7" fmla="*/ 309513 h 1757691"/>
                    <a:gd name="connsiteX8" fmla="*/ 548558 w 1785302"/>
                    <a:gd name="connsiteY8" fmla="*/ 293101 h 1757691"/>
                    <a:gd name="connsiteX9" fmla="*/ 1263625 w 1785302"/>
                    <a:gd name="connsiteY9" fmla="*/ 54919 h 1757691"/>
                    <a:gd name="connsiteX10" fmla="*/ 1743173 w 1785302"/>
                    <a:gd name="connsiteY10" fmla="*/ 1234415 h 1757691"/>
                    <a:gd name="connsiteX11" fmla="*/ 1183656 w 1785302"/>
                    <a:gd name="connsiteY11" fmla="*/ 970188 h 1757691"/>
                    <a:gd name="connsiteX12" fmla="*/ 531926 w 1785302"/>
                    <a:gd name="connsiteY12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531926 w 1785302"/>
                    <a:gd name="connsiteY6" fmla="*/ 309513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11" fmla="*/ 531926 w 1785302"/>
                    <a:gd name="connsiteY11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1183656 w 1785302"/>
                    <a:gd name="connsiteY6" fmla="*/ 970188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85582 w 1786085"/>
                    <a:gd name="connsiteY0" fmla="*/ 440769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85582 w 1786085"/>
                    <a:gd name="connsiteY5" fmla="*/ 440769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6085" h="1743875">
                      <a:moveTo>
                        <a:pt x="385582" y="440769"/>
                      </a:moveTo>
                      <a:lnTo>
                        <a:pt x="1003488" y="1152373"/>
                      </a:lnTo>
                      <a:cubicBezTo>
                        <a:pt x="1141799" y="1398532"/>
                        <a:pt x="1150101" y="1406881"/>
                        <a:pt x="1288808" y="1677573"/>
                      </a:cubicBezTo>
                      <a:cubicBezTo>
                        <a:pt x="644898" y="1930768"/>
                        <a:pt x="222629" y="1390552"/>
                        <a:pt x="57638" y="1200487"/>
                      </a:cubicBezTo>
                      <a:cubicBezTo>
                        <a:pt x="-107353" y="1010422"/>
                        <a:pt x="116042" y="748727"/>
                        <a:pt x="298859" y="537185"/>
                      </a:cubicBezTo>
                      <a:lnTo>
                        <a:pt x="385582" y="440769"/>
                      </a:lnTo>
                      <a:close/>
                      <a:moveTo>
                        <a:pt x="1183656" y="956372"/>
                      </a:moveTo>
                      <a:cubicBezTo>
                        <a:pt x="984554" y="799486"/>
                        <a:pt x="583159" y="437158"/>
                        <a:pt x="476666" y="351178"/>
                      </a:cubicBezTo>
                      <a:cubicBezTo>
                        <a:pt x="662049" y="166760"/>
                        <a:pt x="1052541" y="-103800"/>
                        <a:pt x="1263625" y="41103"/>
                      </a:cubicBezTo>
                      <a:cubicBezTo>
                        <a:pt x="1474709" y="186006"/>
                        <a:pt x="1926780" y="698748"/>
                        <a:pt x="1743173" y="1220599"/>
                      </a:cubicBezTo>
                      <a:lnTo>
                        <a:pt x="1183656" y="956372"/>
                      </a:ln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2"/>
                <p:cNvSpPr/>
                <p:nvPr/>
              </p:nvSpPr>
              <p:spPr>
                <a:xfrm rot="2700000">
                  <a:off x="4439454" y="5178966"/>
                  <a:ext cx="236475" cy="226096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59871 w 1778460"/>
                    <a:gd name="connsiteY0" fmla="*/ 1214071 h 1482904"/>
                    <a:gd name="connsiteX1" fmla="*/ 473450 w 1778460"/>
                    <a:gd name="connsiteY1" fmla="*/ 369189 h 1482904"/>
                    <a:gd name="connsiteX2" fmla="*/ 1265858 w 1778460"/>
                    <a:gd name="connsiteY2" fmla="*/ 54687 h 1482904"/>
                    <a:gd name="connsiteX3" fmla="*/ 1778460 w 1778460"/>
                    <a:gd name="connsiteY3" fmla="*/ 1406249 h 1482904"/>
                    <a:gd name="connsiteX4" fmla="*/ 59871 w 1778460"/>
                    <a:gd name="connsiteY4" fmla="*/ 1214071 h 1482904"/>
                    <a:gd name="connsiteX0" fmla="*/ 59871 w 1836075"/>
                    <a:gd name="connsiteY0" fmla="*/ 1214071 h 1482904"/>
                    <a:gd name="connsiteX1" fmla="*/ 473450 w 1836075"/>
                    <a:gd name="connsiteY1" fmla="*/ 369189 h 1482904"/>
                    <a:gd name="connsiteX2" fmla="*/ 1265858 w 1836075"/>
                    <a:gd name="connsiteY2" fmla="*/ 54687 h 1482904"/>
                    <a:gd name="connsiteX3" fmla="*/ 1778460 w 1836075"/>
                    <a:gd name="connsiteY3" fmla="*/ 1406249 h 1482904"/>
                    <a:gd name="connsiteX4" fmla="*/ 59871 w 1836075"/>
                    <a:gd name="connsiteY4" fmla="*/ 1214071 h 1482904"/>
                    <a:gd name="connsiteX0" fmla="*/ 41902 w 1541201"/>
                    <a:gd name="connsiteY0" fmla="*/ 1209615 h 1451559"/>
                    <a:gd name="connsiteX1" fmla="*/ 455481 w 1541201"/>
                    <a:gd name="connsiteY1" fmla="*/ 364733 h 1451559"/>
                    <a:gd name="connsiteX2" fmla="*/ 1247889 w 1541201"/>
                    <a:gd name="connsiteY2" fmla="*/ 50231 h 1451559"/>
                    <a:gd name="connsiteX3" fmla="*/ 1466734 w 1541201"/>
                    <a:gd name="connsiteY3" fmla="*/ 1369157 h 1451559"/>
                    <a:gd name="connsiteX4" fmla="*/ 41902 w 1541201"/>
                    <a:gd name="connsiteY4" fmla="*/ 1209615 h 1451559"/>
                    <a:gd name="connsiteX0" fmla="*/ 41902 w 1719928"/>
                    <a:gd name="connsiteY0" fmla="*/ 1209615 h 1632467"/>
                    <a:gd name="connsiteX1" fmla="*/ 455481 w 1719928"/>
                    <a:gd name="connsiteY1" fmla="*/ 364733 h 1632467"/>
                    <a:gd name="connsiteX2" fmla="*/ 1247889 w 1719928"/>
                    <a:gd name="connsiteY2" fmla="*/ 50231 h 1632467"/>
                    <a:gd name="connsiteX3" fmla="*/ 1466734 w 1719928"/>
                    <a:gd name="connsiteY3" fmla="*/ 1369157 h 1632467"/>
                    <a:gd name="connsiteX4" fmla="*/ 41902 w 1719928"/>
                    <a:gd name="connsiteY4" fmla="*/ 1209615 h 1632467"/>
                    <a:gd name="connsiteX0" fmla="*/ 41902 w 1669509"/>
                    <a:gd name="connsiteY0" fmla="*/ 1209615 h 1596237"/>
                    <a:gd name="connsiteX1" fmla="*/ 455481 w 1669509"/>
                    <a:gd name="connsiteY1" fmla="*/ 364733 h 1596237"/>
                    <a:gd name="connsiteX2" fmla="*/ 1247889 w 1669509"/>
                    <a:gd name="connsiteY2" fmla="*/ 50231 h 1596237"/>
                    <a:gd name="connsiteX3" fmla="*/ 1466734 w 1669509"/>
                    <a:gd name="connsiteY3" fmla="*/ 1369157 h 1596237"/>
                    <a:gd name="connsiteX4" fmla="*/ 41902 w 1669509"/>
                    <a:gd name="connsiteY4" fmla="*/ 1209615 h 1596237"/>
                    <a:gd name="connsiteX0" fmla="*/ 41902 w 1633599"/>
                    <a:gd name="connsiteY0" fmla="*/ 1209615 h 1588997"/>
                    <a:gd name="connsiteX1" fmla="*/ 455481 w 1633599"/>
                    <a:gd name="connsiteY1" fmla="*/ 364733 h 1588997"/>
                    <a:gd name="connsiteX2" fmla="*/ 1247889 w 1633599"/>
                    <a:gd name="connsiteY2" fmla="*/ 50231 h 1588997"/>
                    <a:gd name="connsiteX3" fmla="*/ 1466734 w 1633599"/>
                    <a:gd name="connsiteY3" fmla="*/ 1369157 h 1588997"/>
                    <a:gd name="connsiteX4" fmla="*/ 41902 w 1633599"/>
                    <a:gd name="connsiteY4" fmla="*/ 1209615 h 1588997"/>
                    <a:gd name="connsiteX0" fmla="*/ 41902 w 1662319"/>
                    <a:gd name="connsiteY0" fmla="*/ 1209615 h 1574510"/>
                    <a:gd name="connsiteX1" fmla="*/ 455481 w 1662319"/>
                    <a:gd name="connsiteY1" fmla="*/ 364733 h 1574510"/>
                    <a:gd name="connsiteX2" fmla="*/ 1247889 w 1662319"/>
                    <a:gd name="connsiteY2" fmla="*/ 50231 h 1574510"/>
                    <a:gd name="connsiteX3" fmla="*/ 1466734 w 1662319"/>
                    <a:gd name="connsiteY3" fmla="*/ 1369157 h 1574510"/>
                    <a:gd name="connsiteX4" fmla="*/ 41902 w 1662319"/>
                    <a:gd name="connsiteY4" fmla="*/ 1209615 h 1574510"/>
                    <a:gd name="connsiteX0" fmla="*/ 41902 w 1612111"/>
                    <a:gd name="connsiteY0" fmla="*/ 1209615 h 1538295"/>
                    <a:gd name="connsiteX1" fmla="*/ 455481 w 1612111"/>
                    <a:gd name="connsiteY1" fmla="*/ 364733 h 1538295"/>
                    <a:gd name="connsiteX2" fmla="*/ 1247889 w 1612111"/>
                    <a:gd name="connsiteY2" fmla="*/ 50231 h 1538295"/>
                    <a:gd name="connsiteX3" fmla="*/ 1466734 w 1612111"/>
                    <a:gd name="connsiteY3" fmla="*/ 1369157 h 1538295"/>
                    <a:gd name="connsiteX4" fmla="*/ 41902 w 1612111"/>
                    <a:gd name="connsiteY4" fmla="*/ 1209615 h 1538295"/>
                    <a:gd name="connsiteX0" fmla="*/ 41902 w 1669501"/>
                    <a:gd name="connsiteY0" fmla="*/ 1209615 h 1596230"/>
                    <a:gd name="connsiteX1" fmla="*/ 455481 w 1669501"/>
                    <a:gd name="connsiteY1" fmla="*/ 364733 h 1596230"/>
                    <a:gd name="connsiteX2" fmla="*/ 1247889 w 1669501"/>
                    <a:gd name="connsiteY2" fmla="*/ 50231 h 1596230"/>
                    <a:gd name="connsiteX3" fmla="*/ 1466734 w 1669501"/>
                    <a:gd name="connsiteY3" fmla="*/ 1369157 h 1596230"/>
                    <a:gd name="connsiteX4" fmla="*/ 41902 w 1669501"/>
                    <a:gd name="connsiteY4" fmla="*/ 1209615 h 1596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69501" h="1596230">
                      <a:moveTo>
                        <a:pt x="41902" y="1209615"/>
                      </a:moveTo>
                      <a:cubicBezTo>
                        <a:pt x="-126640" y="1042211"/>
                        <a:pt x="254483" y="557964"/>
                        <a:pt x="455481" y="364733"/>
                      </a:cubicBezTo>
                      <a:cubicBezTo>
                        <a:pt x="656479" y="171502"/>
                        <a:pt x="1079347" y="-117173"/>
                        <a:pt x="1247889" y="50231"/>
                      </a:cubicBezTo>
                      <a:cubicBezTo>
                        <a:pt x="1416431" y="217635"/>
                        <a:pt x="1961480" y="849536"/>
                        <a:pt x="1466734" y="1369157"/>
                      </a:cubicBezTo>
                      <a:cubicBezTo>
                        <a:pt x="971988" y="1888778"/>
                        <a:pt x="210444" y="1377019"/>
                        <a:pt x="41902" y="120961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2"/>
                <p:cNvSpPr/>
                <p:nvPr/>
              </p:nvSpPr>
              <p:spPr>
                <a:xfrm rot="2700000">
                  <a:off x="3479843" y="3785433"/>
                  <a:ext cx="630802" cy="63577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2"/>
                <p:cNvSpPr/>
                <p:nvPr/>
              </p:nvSpPr>
              <p:spPr>
                <a:xfrm rot="18900000" flipH="1">
                  <a:off x="5016090" y="3792171"/>
                  <a:ext cx="667286" cy="672543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타원 164"/>
                <p:cNvSpPr/>
                <p:nvPr/>
              </p:nvSpPr>
              <p:spPr>
                <a:xfrm>
                  <a:off x="4220471" y="4716837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4752753" y="4723996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" name="그룹 1"/>
          <p:cNvGrpSpPr/>
          <p:nvPr/>
        </p:nvGrpSpPr>
        <p:grpSpPr>
          <a:xfrm>
            <a:off x="9609030" y="1585888"/>
            <a:ext cx="1947566" cy="2202877"/>
            <a:chOff x="9079106" y="1606970"/>
            <a:chExt cx="1947566" cy="2202877"/>
          </a:xfrm>
        </p:grpSpPr>
        <p:grpSp>
          <p:nvGrpSpPr>
            <p:cNvPr id="176" name="그룹 175"/>
            <p:cNvGrpSpPr/>
            <p:nvPr/>
          </p:nvGrpSpPr>
          <p:grpSpPr>
            <a:xfrm>
              <a:off x="9079106" y="1862281"/>
              <a:ext cx="1947566" cy="1947566"/>
              <a:chOff x="1708305" y="2739755"/>
              <a:chExt cx="2632346" cy="2632346"/>
            </a:xfrm>
          </p:grpSpPr>
          <p:sp>
            <p:nvSpPr>
              <p:cNvPr id="177" name="타원 176"/>
              <p:cNvSpPr/>
              <p:nvPr/>
            </p:nvSpPr>
            <p:spPr>
              <a:xfrm>
                <a:off x="1708305" y="2739755"/>
                <a:ext cx="2632345" cy="26323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자유형 177"/>
              <p:cNvSpPr/>
              <p:nvPr/>
            </p:nvSpPr>
            <p:spPr>
              <a:xfrm>
                <a:off x="2542848" y="3026826"/>
                <a:ext cx="1797803" cy="2345275"/>
              </a:xfrm>
              <a:custGeom>
                <a:avLst/>
                <a:gdLst>
                  <a:gd name="connsiteX0" fmla="*/ 1300813 w 1797803"/>
                  <a:gd name="connsiteY0" fmla="*/ 0 h 2345275"/>
                  <a:gd name="connsiteX1" fmla="*/ 1318838 w 1797803"/>
                  <a:gd name="connsiteY1" fmla="*/ 13479 h 2345275"/>
                  <a:gd name="connsiteX2" fmla="*/ 1797803 w 1797803"/>
                  <a:gd name="connsiteY2" fmla="*/ 1029102 h 2345275"/>
                  <a:gd name="connsiteX3" fmla="*/ 481630 w 1797803"/>
                  <a:gd name="connsiteY3" fmla="*/ 2345275 h 2345275"/>
                  <a:gd name="connsiteX4" fmla="*/ 90241 w 1797803"/>
                  <a:gd name="connsiteY4" fmla="*/ 2286103 h 2345275"/>
                  <a:gd name="connsiteX5" fmla="*/ 0 w 1797803"/>
                  <a:gd name="connsiteY5" fmla="*/ 2253074 h 234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97803" h="2345275">
                    <a:moveTo>
                      <a:pt x="1300813" y="0"/>
                    </a:moveTo>
                    <a:lnTo>
                      <a:pt x="1318838" y="13479"/>
                    </a:lnTo>
                    <a:cubicBezTo>
                      <a:pt x="1611354" y="254885"/>
                      <a:pt x="1797803" y="620220"/>
                      <a:pt x="1797803" y="1029102"/>
                    </a:cubicBezTo>
                    <a:cubicBezTo>
                      <a:pt x="1797803" y="1756004"/>
                      <a:pt x="1208532" y="2345275"/>
                      <a:pt x="481630" y="2345275"/>
                    </a:cubicBezTo>
                    <a:cubicBezTo>
                      <a:pt x="345336" y="2345275"/>
                      <a:pt x="213880" y="2324559"/>
                      <a:pt x="90241" y="2286103"/>
                    </a:cubicBezTo>
                    <a:lnTo>
                      <a:pt x="0" y="2253074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9169766" y="1606970"/>
              <a:ext cx="674475" cy="593395"/>
              <a:chOff x="1686746" y="2431910"/>
              <a:chExt cx="1106662" cy="973628"/>
            </a:xfrm>
          </p:grpSpPr>
          <p:grpSp>
            <p:nvGrpSpPr>
              <p:cNvPr id="180" name="그룹 179"/>
              <p:cNvGrpSpPr/>
              <p:nvPr/>
            </p:nvGrpSpPr>
            <p:grpSpPr>
              <a:xfrm rot="900000">
                <a:off x="2600593" y="2691075"/>
                <a:ext cx="192815" cy="197465"/>
                <a:chOff x="7838808" y="2409264"/>
                <a:chExt cx="1390918" cy="1424461"/>
              </a:xfrm>
            </p:grpSpPr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자유형 198"/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1" name="그룹 180"/>
              <p:cNvGrpSpPr/>
              <p:nvPr/>
            </p:nvGrpSpPr>
            <p:grpSpPr>
              <a:xfrm rot="17100000">
                <a:off x="1831126" y="3210398"/>
                <a:ext cx="192815" cy="197465"/>
                <a:chOff x="7838808" y="2409264"/>
                <a:chExt cx="1390918" cy="1424461"/>
              </a:xfrm>
            </p:grpSpPr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모서리가 둥근 직사각형 193"/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자유형 194"/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2" name="그룹 181"/>
              <p:cNvGrpSpPr/>
              <p:nvPr/>
            </p:nvGrpSpPr>
            <p:grpSpPr>
              <a:xfrm rot="19800000">
                <a:off x="1686746" y="2431910"/>
                <a:ext cx="973790" cy="788420"/>
                <a:chOff x="3477358" y="3739317"/>
                <a:chExt cx="2206018" cy="1786085"/>
              </a:xfrm>
            </p:grpSpPr>
            <p:sp>
              <p:nvSpPr>
                <p:cNvPr id="183" name="모서리가 둥근 직사각형 2"/>
                <p:cNvSpPr/>
                <p:nvPr/>
              </p:nvSpPr>
              <p:spPr>
                <a:xfrm rot="18900000" flipH="1">
                  <a:off x="4968816" y="3795760"/>
                  <a:ext cx="666049" cy="66956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2"/>
                <p:cNvSpPr/>
                <p:nvPr/>
              </p:nvSpPr>
              <p:spPr>
                <a:xfrm rot="2700000">
                  <a:off x="3534242" y="3790686"/>
                  <a:ext cx="629633" cy="632954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2"/>
                <p:cNvSpPr/>
                <p:nvPr/>
              </p:nvSpPr>
              <p:spPr>
                <a:xfrm rot="2700000">
                  <a:off x="3678930" y="3770029"/>
                  <a:ext cx="1739874" cy="1698837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1861 w 1750589"/>
                    <a:gd name="connsiteY0" fmla="*/ 1214071 h 1625453"/>
                    <a:gd name="connsiteX1" fmla="*/ 445440 w 1750589"/>
                    <a:gd name="connsiteY1" fmla="*/ 369189 h 1625453"/>
                    <a:gd name="connsiteX2" fmla="*/ 1237848 w 1750589"/>
                    <a:gd name="connsiteY2" fmla="*/ 54687 h 1625453"/>
                    <a:gd name="connsiteX3" fmla="*/ 1750450 w 1750589"/>
                    <a:gd name="connsiteY3" fmla="*/ 1406249 h 1625453"/>
                    <a:gd name="connsiteX4" fmla="*/ 1282761 w 1750589"/>
                    <a:gd name="connsiteY4" fmla="*/ 1622490 h 1625453"/>
                    <a:gd name="connsiteX5" fmla="*/ 31861 w 1750589"/>
                    <a:gd name="connsiteY5" fmla="*/ 1214071 h 1625453"/>
                    <a:gd name="connsiteX0" fmla="*/ 31861 w 1716931"/>
                    <a:gd name="connsiteY0" fmla="*/ 1193458 h 1604397"/>
                    <a:gd name="connsiteX1" fmla="*/ 445440 w 1716931"/>
                    <a:gd name="connsiteY1" fmla="*/ 348576 h 1604397"/>
                    <a:gd name="connsiteX2" fmla="*/ 1237848 w 1716931"/>
                    <a:gd name="connsiteY2" fmla="*/ 34074 h 1604397"/>
                    <a:gd name="connsiteX3" fmla="*/ 1716774 w 1716931"/>
                    <a:gd name="connsiteY3" fmla="*/ 1100513 h 1604397"/>
                    <a:gd name="connsiteX4" fmla="*/ 1282761 w 1716931"/>
                    <a:gd name="connsiteY4" fmla="*/ 1601877 h 1604397"/>
                    <a:gd name="connsiteX5" fmla="*/ 31861 w 1716931"/>
                    <a:gd name="connsiteY5" fmla="*/ 1193458 h 1604397"/>
                    <a:gd name="connsiteX0" fmla="*/ 24514 w 1709998"/>
                    <a:gd name="connsiteY0" fmla="*/ 1193458 h 1698096"/>
                    <a:gd name="connsiteX1" fmla="*/ 438093 w 1709998"/>
                    <a:gd name="connsiteY1" fmla="*/ 348576 h 1698096"/>
                    <a:gd name="connsiteX2" fmla="*/ 1230501 w 1709998"/>
                    <a:gd name="connsiteY2" fmla="*/ 34074 h 1698096"/>
                    <a:gd name="connsiteX3" fmla="*/ 1709427 w 1709998"/>
                    <a:gd name="connsiteY3" fmla="*/ 1100513 h 1698096"/>
                    <a:gd name="connsiteX4" fmla="*/ 1140711 w 1709998"/>
                    <a:gd name="connsiteY4" fmla="*/ 1696170 h 1698096"/>
                    <a:gd name="connsiteX5" fmla="*/ 24514 w 1709998"/>
                    <a:gd name="connsiteY5" fmla="*/ 1193458 h 1698096"/>
                    <a:gd name="connsiteX0" fmla="*/ 24514 w 1727931"/>
                    <a:gd name="connsiteY0" fmla="*/ 1194296 h 1698934"/>
                    <a:gd name="connsiteX1" fmla="*/ 438093 w 1727931"/>
                    <a:gd name="connsiteY1" fmla="*/ 349414 h 1698934"/>
                    <a:gd name="connsiteX2" fmla="*/ 1230501 w 1727931"/>
                    <a:gd name="connsiteY2" fmla="*/ 34912 h 1698934"/>
                    <a:gd name="connsiteX3" fmla="*/ 1727387 w 1727931"/>
                    <a:gd name="connsiteY3" fmla="*/ 1114821 h 1698934"/>
                    <a:gd name="connsiteX4" fmla="*/ 1140711 w 1727931"/>
                    <a:gd name="connsiteY4" fmla="*/ 1697008 h 1698934"/>
                    <a:gd name="connsiteX5" fmla="*/ 24514 w 1727931"/>
                    <a:gd name="connsiteY5" fmla="*/ 1194296 h 1698934"/>
                    <a:gd name="connsiteX0" fmla="*/ 36457 w 1739874"/>
                    <a:gd name="connsiteY0" fmla="*/ 1194296 h 1698837"/>
                    <a:gd name="connsiteX1" fmla="*/ 450036 w 1739874"/>
                    <a:gd name="connsiteY1" fmla="*/ 349414 h 1698837"/>
                    <a:gd name="connsiteX2" fmla="*/ 1242444 w 1739874"/>
                    <a:gd name="connsiteY2" fmla="*/ 34912 h 1698837"/>
                    <a:gd name="connsiteX3" fmla="*/ 1739330 w 1739874"/>
                    <a:gd name="connsiteY3" fmla="*/ 1114821 h 1698837"/>
                    <a:gd name="connsiteX4" fmla="*/ 1152654 w 1739874"/>
                    <a:gd name="connsiteY4" fmla="*/ 1697008 h 1698837"/>
                    <a:gd name="connsiteX5" fmla="*/ 36457 w 1739874"/>
                    <a:gd name="connsiteY5" fmla="*/ 1194296 h 1698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39874" h="1698837">
                      <a:moveTo>
                        <a:pt x="36457" y="1194296"/>
                      </a:moveTo>
                      <a:cubicBezTo>
                        <a:pt x="-116567" y="987658"/>
                        <a:pt x="249038" y="542645"/>
                        <a:pt x="450036" y="349414"/>
                      </a:cubicBezTo>
                      <a:cubicBezTo>
                        <a:pt x="651034" y="156183"/>
                        <a:pt x="1027562" y="-92656"/>
                        <a:pt x="1242444" y="34912"/>
                      </a:cubicBezTo>
                      <a:cubicBezTo>
                        <a:pt x="1457326" y="162480"/>
                        <a:pt x="1754295" y="837805"/>
                        <a:pt x="1739330" y="1114821"/>
                      </a:cubicBezTo>
                      <a:cubicBezTo>
                        <a:pt x="1724365" y="1391837"/>
                        <a:pt x="1332837" y="1697008"/>
                        <a:pt x="1152654" y="1697008"/>
                      </a:cubicBezTo>
                      <a:cubicBezTo>
                        <a:pt x="537092" y="1726133"/>
                        <a:pt x="189481" y="1400934"/>
                        <a:pt x="36457" y="11942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자유형 185"/>
                <p:cNvSpPr/>
                <p:nvPr/>
              </p:nvSpPr>
              <p:spPr>
                <a:xfrm rot="2700000">
                  <a:off x="3645637" y="3760422"/>
                  <a:ext cx="1786085" cy="1743875"/>
                </a:xfrm>
                <a:custGeom>
                  <a:avLst/>
                  <a:gdLst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514271 w 1745724"/>
                    <a:gd name="connsiteY8" fmla="*/ 309281 h 1729323"/>
                    <a:gd name="connsiteX9" fmla="*/ 530903 w 1745724"/>
                    <a:gd name="connsiteY9" fmla="*/ 292869 h 1729323"/>
                    <a:gd name="connsiteX10" fmla="*/ 1245970 w 1745724"/>
                    <a:gd name="connsiteY10" fmla="*/ 54687 h 1729323"/>
                    <a:gd name="connsiteX11" fmla="*/ 1741386 w 1745724"/>
                    <a:gd name="connsiteY11" fmla="*/ 1229922 h 1729323"/>
                    <a:gd name="connsiteX12" fmla="*/ 1745724 w 1745724"/>
                    <a:gd name="connsiteY12" fmla="*/ 1263369 h 1729323"/>
                    <a:gd name="connsiteX13" fmla="*/ 1697597 w 1745724"/>
                    <a:gd name="connsiteY13" fmla="*/ 1220355 h 1729323"/>
                    <a:gd name="connsiteX14" fmla="*/ 1201360 w 1745724"/>
                    <a:gd name="connsiteY14" fmla="*/ 1008682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4317 w 1745724"/>
                    <a:gd name="connsiteY15" fmla="*/ 975007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7904"/>
                    <a:gd name="connsiteX1" fmla="*/ 340257 w 1745724"/>
                    <a:gd name="connsiteY1" fmla="*/ 517286 h 1727904"/>
                    <a:gd name="connsiteX2" fmla="*/ 985833 w 1745724"/>
                    <a:gd name="connsiteY2" fmla="*/ 1165957 h 1727904"/>
                    <a:gd name="connsiteX3" fmla="*/ 1190290 w 1745724"/>
                    <a:gd name="connsiteY3" fmla="*/ 1631288 h 1727904"/>
                    <a:gd name="connsiteX4" fmla="*/ 1271153 w 1745724"/>
                    <a:gd name="connsiteY4" fmla="*/ 1691157 h 1727904"/>
                    <a:gd name="connsiteX5" fmla="*/ 1202452 w 1745724"/>
                    <a:gd name="connsiteY5" fmla="*/ 1727904 h 1727904"/>
                    <a:gd name="connsiteX6" fmla="*/ 39983 w 1745724"/>
                    <a:gd name="connsiteY6" fmla="*/ 1214071 h 1727904"/>
                    <a:gd name="connsiteX7" fmla="*/ 281204 w 1745724"/>
                    <a:gd name="connsiteY7" fmla="*/ 550769 h 1727904"/>
                    <a:gd name="connsiteX8" fmla="*/ 325324 w 1745724"/>
                    <a:gd name="connsiteY8" fmla="*/ 502280 h 1727904"/>
                    <a:gd name="connsiteX9" fmla="*/ 514271 w 1745724"/>
                    <a:gd name="connsiteY9" fmla="*/ 309281 h 1727904"/>
                    <a:gd name="connsiteX10" fmla="*/ 530903 w 1745724"/>
                    <a:gd name="connsiteY10" fmla="*/ 292869 h 1727904"/>
                    <a:gd name="connsiteX11" fmla="*/ 1245970 w 1745724"/>
                    <a:gd name="connsiteY11" fmla="*/ 54687 h 1727904"/>
                    <a:gd name="connsiteX12" fmla="*/ 1741386 w 1745724"/>
                    <a:gd name="connsiteY12" fmla="*/ 1229922 h 1727904"/>
                    <a:gd name="connsiteX13" fmla="*/ 1745724 w 1745724"/>
                    <a:gd name="connsiteY13" fmla="*/ 1263369 h 1727904"/>
                    <a:gd name="connsiteX14" fmla="*/ 1697597 w 1745724"/>
                    <a:gd name="connsiteY14" fmla="*/ 1220355 h 1727904"/>
                    <a:gd name="connsiteX15" fmla="*/ 1166001 w 1745724"/>
                    <a:gd name="connsiteY15" fmla="*/ 969956 h 1727904"/>
                    <a:gd name="connsiteX16" fmla="*/ 514271 w 1745724"/>
                    <a:gd name="connsiteY16" fmla="*/ 309281 h 1727904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18421"/>
                    <a:gd name="connsiteX1" fmla="*/ 330686 w 1736153"/>
                    <a:gd name="connsiteY1" fmla="*/ 517286 h 1718421"/>
                    <a:gd name="connsiteX2" fmla="*/ 976262 w 1736153"/>
                    <a:gd name="connsiteY2" fmla="*/ 1165957 h 1718421"/>
                    <a:gd name="connsiteX3" fmla="*/ 1180719 w 1736153"/>
                    <a:gd name="connsiteY3" fmla="*/ 1631288 h 1718421"/>
                    <a:gd name="connsiteX4" fmla="*/ 1261582 w 1736153"/>
                    <a:gd name="connsiteY4" fmla="*/ 1691157 h 1718421"/>
                    <a:gd name="connsiteX5" fmla="*/ 862858 w 1736153"/>
                    <a:gd name="connsiteY5" fmla="*/ 1703208 h 1718421"/>
                    <a:gd name="connsiteX6" fmla="*/ 30412 w 1736153"/>
                    <a:gd name="connsiteY6" fmla="*/ 1214071 h 1718421"/>
                    <a:gd name="connsiteX7" fmla="*/ 271633 w 1736153"/>
                    <a:gd name="connsiteY7" fmla="*/ 550769 h 1718421"/>
                    <a:gd name="connsiteX8" fmla="*/ 315753 w 1736153"/>
                    <a:gd name="connsiteY8" fmla="*/ 502280 h 1718421"/>
                    <a:gd name="connsiteX9" fmla="*/ 504700 w 1736153"/>
                    <a:gd name="connsiteY9" fmla="*/ 309281 h 1718421"/>
                    <a:gd name="connsiteX10" fmla="*/ 521332 w 1736153"/>
                    <a:gd name="connsiteY10" fmla="*/ 292869 h 1718421"/>
                    <a:gd name="connsiteX11" fmla="*/ 1236399 w 1736153"/>
                    <a:gd name="connsiteY11" fmla="*/ 54687 h 1718421"/>
                    <a:gd name="connsiteX12" fmla="*/ 1731815 w 1736153"/>
                    <a:gd name="connsiteY12" fmla="*/ 1229922 h 1718421"/>
                    <a:gd name="connsiteX13" fmla="*/ 1736153 w 1736153"/>
                    <a:gd name="connsiteY13" fmla="*/ 1263369 h 1718421"/>
                    <a:gd name="connsiteX14" fmla="*/ 1688026 w 1736153"/>
                    <a:gd name="connsiteY14" fmla="*/ 1220355 h 1718421"/>
                    <a:gd name="connsiteX15" fmla="*/ 1156430 w 1736153"/>
                    <a:gd name="connsiteY15" fmla="*/ 969956 h 1718421"/>
                    <a:gd name="connsiteX16" fmla="*/ 504700 w 1736153"/>
                    <a:gd name="connsiteY16" fmla="*/ 309281 h 1718421"/>
                    <a:gd name="connsiteX0" fmla="*/ 315753 w 1736153"/>
                    <a:gd name="connsiteY0" fmla="*/ 502280 h 1723731"/>
                    <a:gd name="connsiteX1" fmla="*/ 330686 w 1736153"/>
                    <a:gd name="connsiteY1" fmla="*/ 517286 h 1723731"/>
                    <a:gd name="connsiteX2" fmla="*/ 976262 w 1736153"/>
                    <a:gd name="connsiteY2" fmla="*/ 1165957 h 1723731"/>
                    <a:gd name="connsiteX3" fmla="*/ 1180719 w 1736153"/>
                    <a:gd name="connsiteY3" fmla="*/ 1631288 h 1723731"/>
                    <a:gd name="connsiteX4" fmla="*/ 1261582 w 1736153"/>
                    <a:gd name="connsiteY4" fmla="*/ 1691157 h 1723731"/>
                    <a:gd name="connsiteX5" fmla="*/ 862858 w 1736153"/>
                    <a:gd name="connsiteY5" fmla="*/ 1703208 h 1723731"/>
                    <a:gd name="connsiteX6" fmla="*/ 30412 w 1736153"/>
                    <a:gd name="connsiteY6" fmla="*/ 1214071 h 1723731"/>
                    <a:gd name="connsiteX7" fmla="*/ 271633 w 1736153"/>
                    <a:gd name="connsiteY7" fmla="*/ 550769 h 1723731"/>
                    <a:gd name="connsiteX8" fmla="*/ 315753 w 1736153"/>
                    <a:gd name="connsiteY8" fmla="*/ 502280 h 1723731"/>
                    <a:gd name="connsiteX9" fmla="*/ 504700 w 1736153"/>
                    <a:gd name="connsiteY9" fmla="*/ 309281 h 1723731"/>
                    <a:gd name="connsiteX10" fmla="*/ 521332 w 1736153"/>
                    <a:gd name="connsiteY10" fmla="*/ 292869 h 1723731"/>
                    <a:gd name="connsiteX11" fmla="*/ 1236399 w 1736153"/>
                    <a:gd name="connsiteY11" fmla="*/ 54687 h 1723731"/>
                    <a:gd name="connsiteX12" fmla="*/ 1731815 w 1736153"/>
                    <a:gd name="connsiteY12" fmla="*/ 1229922 h 1723731"/>
                    <a:gd name="connsiteX13" fmla="*/ 1736153 w 1736153"/>
                    <a:gd name="connsiteY13" fmla="*/ 1263369 h 1723731"/>
                    <a:gd name="connsiteX14" fmla="*/ 1688026 w 1736153"/>
                    <a:gd name="connsiteY14" fmla="*/ 1220355 h 1723731"/>
                    <a:gd name="connsiteX15" fmla="*/ 1156430 w 1736153"/>
                    <a:gd name="connsiteY15" fmla="*/ 969956 h 1723731"/>
                    <a:gd name="connsiteX16" fmla="*/ 504700 w 1736153"/>
                    <a:gd name="connsiteY16" fmla="*/ 309281 h 1723731"/>
                    <a:gd name="connsiteX0" fmla="*/ 315753 w 1736153"/>
                    <a:gd name="connsiteY0" fmla="*/ 502280 h 1704786"/>
                    <a:gd name="connsiteX1" fmla="*/ 330686 w 1736153"/>
                    <a:gd name="connsiteY1" fmla="*/ 517286 h 1704786"/>
                    <a:gd name="connsiteX2" fmla="*/ 976262 w 1736153"/>
                    <a:gd name="connsiteY2" fmla="*/ 1165957 h 1704786"/>
                    <a:gd name="connsiteX3" fmla="*/ 1180719 w 1736153"/>
                    <a:gd name="connsiteY3" fmla="*/ 1631288 h 1704786"/>
                    <a:gd name="connsiteX4" fmla="*/ 1261582 w 1736153"/>
                    <a:gd name="connsiteY4" fmla="*/ 1691157 h 1704786"/>
                    <a:gd name="connsiteX5" fmla="*/ 862858 w 1736153"/>
                    <a:gd name="connsiteY5" fmla="*/ 1703208 h 1704786"/>
                    <a:gd name="connsiteX6" fmla="*/ 30412 w 1736153"/>
                    <a:gd name="connsiteY6" fmla="*/ 1214071 h 1704786"/>
                    <a:gd name="connsiteX7" fmla="*/ 271633 w 1736153"/>
                    <a:gd name="connsiteY7" fmla="*/ 550769 h 1704786"/>
                    <a:gd name="connsiteX8" fmla="*/ 315753 w 1736153"/>
                    <a:gd name="connsiteY8" fmla="*/ 502280 h 1704786"/>
                    <a:gd name="connsiteX9" fmla="*/ 504700 w 1736153"/>
                    <a:gd name="connsiteY9" fmla="*/ 309281 h 1704786"/>
                    <a:gd name="connsiteX10" fmla="*/ 521332 w 1736153"/>
                    <a:gd name="connsiteY10" fmla="*/ 292869 h 1704786"/>
                    <a:gd name="connsiteX11" fmla="*/ 1236399 w 1736153"/>
                    <a:gd name="connsiteY11" fmla="*/ 54687 h 1704786"/>
                    <a:gd name="connsiteX12" fmla="*/ 1731815 w 1736153"/>
                    <a:gd name="connsiteY12" fmla="*/ 1229922 h 1704786"/>
                    <a:gd name="connsiteX13" fmla="*/ 1736153 w 1736153"/>
                    <a:gd name="connsiteY13" fmla="*/ 1263369 h 1704786"/>
                    <a:gd name="connsiteX14" fmla="*/ 1688026 w 1736153"/>
                    <a:gd name="connsiteY14" fmla="*/ 1220355 h 1704786"/>
                    <a:gd name="connsiteX15" fmla="*/ 1156430 w 1736153"/>
                    <a:gd name="connsiteY15" fmla="*/ 969956 h 1704786"/>
                    <a:gd name="connsiteX16" fmla="*/ 504700 w 1736153"/>
                    <a:gd name="connsiteY16" fmla="*/ 309281 h 1704786"/>
                    <a:gd name="connsiteX0" fmla="*/ 315753 w 1736153"/>
                    <a:gd name="connsiteY0" fmla="*/ 502280 h 1713774"/>
                    <a:gd name="connsiteX1" fmla="*/ 330686 w 1736153"/>
                    <a:gd name="connsiteY1" fmla="*/ 517286 h 1713774"/>
                    <a:gd name="connsiteX2" fmla="*/ 976262 w 1736153"/>
                    <a:gd name="connsiteY2" fmla="*/ 1165957 h 1713774"/>
                    <a:gd name="connsiteX3" fmla="*/ 1180719 w 1736153"/>
                    <a:gd name="connsiteY3" fmla="*/ 1631288 h 1713774"/>
                    <a:gd name="connsiteX4" fmla="*/ 1261582 w 1736153"/>
                    <a:gd name="connsiteY4" fmla="*/ 1691157 h 1713774"/>
                    <a:gd name="connsiteX5" fmla="*/ 862858 w 1736153"/>
                    <a:gd name="connsiteY5" fmla="*/ 1703208 h 1713774"/>
                    <a:gd name="connsiteX6" fmla="*/ 30412 w 1736153"/>
                    <a:gd name="connsiteY6" fmla="*/ 1214071 h 1713774"/>
                    <a:gd name="connsiteX7" fmla="*/ 271633 w 1736153"/>
                    <a:gd name="connsiteY7" fmla="*/ 550769 h 1713774"/>
                    <a:gd name="connsiteX8" fmla="*/ 315753 w 1736153"/>
                    <a:gd name="connsiteY8" fmla="*/ 502280 h 1713774"/>
                    <a:gd name="connsiteX9" fmla="*/ 504700 w 1736153"/>
                    <a:gd name="connsiteY9" fmla="*/ 309281 h 1713774"/>
                    <a:gd name="connsiteX10" fmla="*/ 521332 w 1736153"/>
                    <a:gd name="connsiteY10" fmla="*/ 292869 h 1713774"/>
                    <a:gd name="connsiteX11" fmla="*/ 1236399 w 1736153"/>
                    <a:gd name="connsiteY11" fmla="*/ 54687 h 1713774"/>
                    <a:gd name="connsiteX12" fmla="*/ 1731815 w 1736153"/>
                    <a:gd name="connsiteY12" fmla="*/ 1229922 h 1713774"/>
                    <a:gd name="connsiteX13" fmla="*/ 1736153 w 1736153"/>
                    <a:gd name="connsiteY13" fmla="*/ 1263369 h 1713774"/>
                    <a:gd name="connsiteX14" fmla="*/ 1688026 w 1736153"/>
                    <a:gd name="connsiteY14" fmla="*/ 1220355 h 1713774"/>
                    <a:gd name="connsiteX15" fmla="*/ 1156430 w 1736153"/>
                    <a:gd name="connsiteY15" fmla="*/ 969956 h 1713774"/>
                    <a:gd name="connsiteX16" fmla="*/ 504700 w 1736153"/>
                    <a:gd name="connsiteY16" fmla="*/ 309281 h 1713774"/>
                    <a:gd name="connsiteX0" fmla="*/ 315753 w 1736153"/>
                    <a:gd name="connsiteY0" fmla="*/ 502280 h 1703400"/>
                    <a:gd name="connsiteX1" fmla="*/ 330686 w 1736153"/>
                    <a:gd name="connsiteY1" fmla="*/ 517286 h 1703400"/>
                    <a:gd name="connsiteX2" fmla="*/ 976262 w 1736153"/>
                    <a:gd name="connsiteY2" fmla="*/ 1165957 h 1703400"/>
                    <a:gd name="connsiteX3" fmla="*/ 1180719 w 1736153"/>
                    <a:gd name="connsiteY3" fmla="*/ 1631288 h 1703400"/>
                    <a:gd name="connsiteX4" fmla="*/ 1261582 w 1736153"/>
                    <a:gd name="connsiteY4" fmla="*/ 1691157 h 1703400"/>
                    <a:gd name="connsiteX5" fmla="*/ 862858 w 1736153"/>
                    <a:gd name="connsiteY5" fmla="*/ 1703208 h 1703400"/>
                    <a:gd name="connsiteX6" fmla="*/ 30412 w 1736153"/>
                    <a:gd name="connsiteY6" fmla="*/ 1214071 h 1703400"/>
                    <a:gd name="connsiteX7" fmla="*/ 271633 w 1736153"/>
                    <a:gd name="connsiteY7" fmla="*/ 550769 h 1703400"/>
                    <a:gd name="connsiteX8" fmla="*/ 315753 w 1736153"/>
                    <a:gd name="connsiteY8" fmla="*/ 502280 h 1703400"/>
                    <a:gd name="connsiteX9" fmla="*/ 504700 w 1736153"/>
                    <a:gd name="connsiteY9" fmla="*/ 309281 h 1703400"/>
                    <a:gd name="connsiteX10" fmla="*/ 521332 w 1736153"/>
                    <a:gd name="connsiteY10" fmla="*/ 292869 h 1703400"/>
                    <a:gd name="connsiteX11" fmla="*/ 1236399 w 1736153"/>
                    <a:gd name="connsiteY11" fmla="*/ 54687 h 1703400"/>
                    <a:gd name="connsiteX12" fmla="*/ 1731815 w 1736153"/>
                    <a:gd name="connsiteY12" fmla="*/ 1229922 h 1703400"/>
                    <a:gd name="connsiteX13" fmla="*/ 1736153 w 1736153"/>
                    <a:gd name="connsiteY13" fmla="*/ 1263369 h 1703400"/>
                    <a:gd name="connsiteX14" fmla="*/ 1688026 w 1736153"/>
                    <a:gd name="connsiteY14" fmla="*/ 1220355 h 1703400"/>
                    <a:gd name="connsiteX15" fmla="*/ 1156430 w 1736153"/>
                    <a:gd name="connsiteY15" fmla="*/ 969956 h 1703400"/>
                    <a:gd name="connsiteX16" fmla="*/ 504700 w 1736153"/>
                    <a:gd name="connsiteY16" fmla="*/ 309281 h 1703400"/>
                    <a:gd name="connsiteX0" fmla="*/ 315753 w 1736153"/>
                    <a:gd name="connsiteY0" fmla="*/ 502280 h 1716658"/>
                    <a:gd name="connsiteX1" fmla="*/ 330686 w 1736153"/>
                    <a:gd name="connsiteY1" fmla="*/ 517286 h 1716658"/>
                    <a:gd name="connsiteX2" fmla="*/ 976262 w 1736153"/>
                    <a:gd name="connsiteY2" fmla="*/ 1165957 h 1716658"/>
                    <a:gd name="connsiteX3" fmla="*/ 1180719 w 1736153"/>
                    <a:gd name="connsiteY3" fmla="*/ 1631288 h 1716658"/>
                    <a:gd name="connsiteX4" fmla="*/ 1261582 w 1736153"/>
                    <a:gd name="connsiteY4" fmla="*/ 1691157 h 1716658"/>
                    <a:gd name="connsiteX5" fmla="*/ 862858 w 1736153"/>
                    <a:gd name="connsiteY5" fmla="*/ 1703208 h 1716658"/>
                    <a:gd name="connsiteX6" fmla="*/ 30412 w 1736153"/>
                    <a:gd name="connsiteY6" fmla="*/ 1214071 h 1716658"/>
                    <a:gd name="connsiteX7" fmla="*/ 271633 w 1736153"/>
                    <a:gd name="connsiteY7" fmla="*/ 550769 h 1716658"/>
                    <a:gd name="connsiteX8" fmla="*/ 315753 w 1736153"/>
                    <a:gd name="connsiteY8" fmla="*/ 502280 h 1716658"/>
                    <a:gd name="connsiteX9" fmla="*/ 504700 w 1736153"/>
                    <a:gd name="connsiteY9" fmla="*/ 309281 h 1716658"/>
                    <a:gd name="connsiteX10" fmla="*/ 521332 w 1736153"/>
                    <a:gd name="connsiteY10" fmla="*/ 292869 h 1716658"/>
                    <a:gd name="connsiteX11" fmla="*/ 1236399 w 1736153"/>
                    <a:gd name="connsiteY11" fmla="*/ 54687 h 1716658"/>
                    <a:gd name="connsiteX12" fmla="*/ 1731815 w 1736153"/>
                    <a:gd name="connsiteY12" fmla="*/ 1229922 h 1716658"/>
                    <a:gd name="connsiteX13" fmla="*/ 1736153 w 1736153"/>
                    <a:gd name="connsiteY13" fmla="*/ 1263369 h 1716658"/>
                    <a:gd name="connsiteX14" fmla="*/ 1688026 w 1736153"/>
                    <a:gd name="connsiteY14" fmla="*/ 1220355 h 1716658"/>
                    <a:gd name="connsiteX15" fmla="*/ 1156430 w 1736153"/>
                    <a:gd name="connsiteY15" fmla="*/ 969956 h 1716658"/>
                    <a:gd name="connsiteX16" fmla="*/ 504700 w 1736153"/>
                    <a:gd name="connsiteY16" fmla="*/ 309281 h 1716658"/>
                    <a:gd name="connsiteX0" fmla="*/ 315753 w 1736153"/>
                    <a:gd name="connsiteY0" fmla="*/ 502280 h 1725384"/>
                    <a:gd name="connsiteX1" fmla="*/ 330686 w 1736153"/>
                    <a:gd name="connsiteY1" fmla="*/ 517286 h 1725384"/>
                    <a:gd name="connsiteX2" fmla="*/ 976262 w 1736153"/>
                    <a:gd name="connsiteY2" fmla="*/ 1165957 h 1725384"/>
                    <a:gd name="connsiteX3" fmla="*/ 1180719 w 1736153"/>
                    <a:gd name="connsiteY3" fmla="*/ 1631288 h 1725384"/>
                    <a:gd name="connsiteX4" fmla="*/ 1261582 w 1736153"/>
                    <a:gd name="connsiteY4" fmla="*/ 1691157 h 1725384"/>
                    <a:gd name="connsiteX5" fmla="*/ 862858 w 1736153"/>
                    <a:gd name="connsiteY5" fmla="*/ 1703208 h 1725384"/>
                    <a:gd name="connsiteX6" fmla="*/ 30412 w 1736153"/>
                    <a:gd name="connsiteY6" fmla="*/ 1214071 h 1725384"/>
                    <a:gd name="connsiteX7" fmla="*/ 271633 w 1736153"/>
                    <a:gd name="connsiteY7" fmla="*/ 550769 h 1725384"/>
                    <a:gd name="connsiteX8" fmla="*/ 315753 w 1736153"/>
                    <a:gd name="connsiteY8" fmla="*/ 502280 h 1725384"/>
                    <a:gd name="connsiteX9" fmla="*/ 504700 w 1736153"/>
                    <a:gd name="connsiteY9" fmla="*/ 309281 h 1725384"/>
                    <a:gd name="connsiteX10" fmla="*/ 521332 w 1736153"/>
                    <a:gd name="connsiteY10" fmla="*/ 292869 h 1725384"/>
                    <a:gd name="connsiteX11" fmla="*/ 1236399 w 1736153"/>
                    <a:gd name="connsiteY11" fmla="*/ 54687 h 1725384"/>
                    <a:gd name="connsiteX12" fmla="*/ 1731815 w 1736153"/>
                    <a:gd name="connsiteY12" fmla="*/ 1229922 h 1725384"/>
                    <a:gd name="connsiteX13" fmla="*/ 1736153 w 1736153"/>
                    <a:gd name="connsiteY13" fmla="*/ 1263369 h 1725384"/>
                    <a:gd name="connsiteX14" fmla="*/ 1688026 w 1736153"/>
                    <a:gd name="connsiteY14" fmla="*/ 1220355 h 1725384"/>
                    <a:gd name="connsiteX15" fmla="*/ 1156430 w 1736153"/>
                    <a:gd name="connsiteY15" fmla="*/ 969956 h 1725384"/>
                    <a:gd name="connsiteX16" fmla="*/ 504700 w 1736153"/>
                    <a:gd name="connsiteY16" fmla="*/ 309281 h 1725384"/>
                    <a:gd name="connsiteX0" fmla="*/ 315753 w 1736153"/>
                    <a:gd name="connsiteY0" fmla="*/ 502280 h 1731176"/>
                    <a:gd name="connsiteX1" fmla="*/ 330686 w 1736153"/>
                    <a:gd name="connsiteY1" fmla="*/ 517286 h 1731176"/>
                    <a:gd name="connsiteX2" fmla="*/ 976262 w 1736153"/>
                    <a:gd name="connsiteY2" fmla="*/ 1165957 h 1731176"/>
                    <a:gd name="connsiteX3" fmla="*/ 1180719 w 1736153"/>
                    <a:gd name="connsiteY3" fmla="*/ 1631288 h 1731176"/>
                    <a:gd name="connsiteX4" fmla="*/ 1261582 w 1736153"/>
                    <a:gd name="connsiteY4" fmla="*/ 1691157 h 1731176"/>
                    <a:gd name="connsiteX5" fmla="*/ 862858 w 1736153"/>
                    <a:gd name="connsiteY5" fmla="*/ 1703208 h 1731176"/>
                    <a:gd name="connsiteX6" fmla="*/ 30412 w 1736153"/>
                    <a:gd name="connsiteY6" fmla="*/ 1214071 h 1731176"/>
                    <a:gd name="connsiteX7" fmla="*/ 271633 w 1736153"/>
                    <a:gd name="connsiteY7" fmla="*/ 550769 h 1731176"/>
                    <a:gd name="connsiteX8" fmla="*/ 315753 w 1736153"/>
                    <a:gd name="connsiteY8" fmla="*/ 502280 h 1731176"/>
                    <a:gd name="connsiteX9" fmla="*/ 504700 w 1736153"/>
                    <a:gd name="connsiteY9" fmla="*/ 309281 h 1731176"/>
                    <a:gd name="connsiteX10" fmla="*/ 521332 w 1736153"/>
                    <a:gd name="connsiteY10" fmla="*/ 292869 h 1731176"/>
                    <a:gd name="connsiteX11" fmla="*/ 1236399 w 1736153"/>
                    <a:gd name="connsiteY11" fmla="*/ 54687 h 1731176"/>
                    <a:gd name="connsiteX12" fmla="*/ 1731815 w 1736153"/>
                    <a:gd name="connsiteY12" fmla="*/ 1229922 h 1731176"/>
                    <a:gd name="connsiteX13" fmla="*/ 1736153 w 1736153"/>
                    <a:gd name="connsiteY13" fmla="*/ 1263369 h 1731176"/>
                    <a:gd name="connsiteX14" fmla="*/ 1688026 w 1736153"/>
                    <a:gd name="connsiteY14" fmla="*/ 1220355 h 1731176"/>
                    <a:gd name="connsiteX15" fmla="*/ 1156430 w 1736153"/>
                    <a:gd name="connsiteY15" fmla="*/ 969956 h 1731176"/>
                    <a:gd name="connsiteX16" fmla="*/ 504700 w 1736153"/>
                    <a:gd name="connsiteY16" fmla="*/ 309281 h 1731176"/>
                    <a:gd name="connsiteX0" fmla="*/ 315753 w 1736153"/>
                    <a:gd name="connsiteY0" fmla="*/ 502280 h 1720226"/>
                    <a:gd name="connsiteX1" fmla="*/ 330686 w 1736153"/>
                    <a:gd name="connsiteY1" fmla="*/ 517286 h 1720226"/>
                    <a:gd name="connsiteX2" fmla="*/ 976262 w 1736153"/>
                    <a:gd name="connsiteY2" fmla="*/ 1165957 h 1720226"/>
                    <a:gd name="connsiteX3" fmla="*/ 1180719 w 1736153"/>
                    <a:gd name="connsiteY3" fmla="*/ 1631288 h 1720226"/>
                    <a:gd name="connsiteX4" fmla="*/ 1261582 w 1736153"/>
                    <a:gd name="connsiteY4" fmla="*/ 1691157 h 1720226"/>
                    <a:gd name="connsiteX5" fmla="*/ 862858 w 1736153"/>
                    <a:gd name="connsiteY5" fmla="*/ 1703208 h 1720226"/>
                    <a:gd name="connsiteX6" fmla="*/ 30412 w 1736153"/>
                    <a:gd name="connsiteY6" fmla="*/ 1214071 h 1720226"/>
                    <a:gd name="connsiteX7" fmla="*/ 271633 w 1736153"/>
                    <a:gd name="connsiteY7" fmla="*/ 550769 h 1720226"/>
                    <a:gd name="connsiteX8" fmla="*/ 315753 w 1736153"/>
                    <a:gd name="connsiteY8" fmla="*/ 502280 h 1720226"/>
                    <a:gd name="connsiteX9" fmla="*/ 504700 w 1736153"/>
                    <a:gd name="connsiteY9" fmla="*/ 309281 h 1720226"/>
                    <a:gd name="connsiteX10" fmla="*/ 521332 w 1736153"/>
                    <a:gd name="connsiteY10" fmla="*/ 292869 h 1720226"/>
                    <a:gd name="connsiteX11" fmla="*/ 1236399 w 1736153"/>
                    <a:gd name="connsiteY11" fmla="*/ 54687 h 1720226"/>
                    <a:gd name="connsiteX12" fmla="*/ 1731815 w 1736153"/>
                    <a:gd name="connsiteY12" fmla="*/ 1229922 h 1720226"/>
                    <a:gd name="connsiteX13" fmla="*/ 1736153 w 1736153"/>
                    <a:gd name="connsiteY13" fmla="*/ 1263369 h 1720226"/>
                    <a:gd name="connsiteX14" fmla="*/ 1688026 w 1736153"/>
                    <a:gd name="connsiteY14" fmla="*/ 1220355 h 1720226"/>
                    <a:gd name="connsiteX15" fmla="*/ 1156430 w 1736153"/>
                    <a:gd name="connsiteY15" fmla="*/ 969956 h 1720226"/>
                    <a:gd name="connsiteX16" fmla="*/ 504700 w 1736153"/>
                    <a:gd name="connsiteY16" fmla="*/ 309281 h 1720226"/>
                    <a:gd name="connsiteX0" fmla="*/ 315753 w 1736153"/>
                    <a:gd name="connsiteY0" fmla="*/ 502280 h 1718749"/>
                    <a:gd name="connsiteX1" fmla="*/ 330686 w 1736153"/>
                    <a:gd name="connsiteY1" fmla="*/ 517286 h 1718749"/>
                    <a:gd name="connsiteX2" fmla="*/ 976262 w 1736153"/>
                    <a:gd name="connsiteY2" fmla="*/ 1165957 h 1718749"/>
                    <a:gd name="connsiteX3" fmla="*/ 1180719 w 1736153"/>
                    <a:gd name="connsiteY3" fmla="*/ 1631288 h 1718749"/>
                    <a:gd name="connsiteX4" fmla="*/ 1261582 w 1736153"/>
                    <a:gd name="connsiteY4" fmla="*/ 1691157 h 1718749"/>
                    <a:gd name="connsiteX5" fmla="*/ 862858 w 1736153"/>
                    <a:gd name="connsiteY5" fmla="*/ 1703208 h 1718749"/>
                    <a:gd name="connsiteX6" fmla="*/ 30412 w 1736153"/>
                    <a:gd name="connsiteY6" fmla="*/ 1214071 h 1718749"/>
                    <a:gd name="connsiteX7" fmla="*/ 271633 w 1736153"/>
                    <a:gd name="connsiteY7" fmla="*/ 550769 h 1718749"/>
                    <a:gd name="connsiteX8" fmla="*/ 315753 w 1736153"/>
                    <a:gd name="connsiteY8" fmla="*/ 502280 h 1718749"/>
                    <a:gd name="connsiteX9" fmla="*/ 504700 w 1736153"/>
                    <a:gd name="connsiteY9" fmla="*/ 309281 h 1718749"/>
                    <a:gd name="connsiteX10" fmla="*/ 521332 w 1736153"/>
                    <a:gd name="connsiteY10" fmla="*/ 292869 h 1718749"/>
                    <a:gd name="connsiteX11" fmla="*/ 1236399 w 1736153"/>
                    <a:gd name="connsiteY11" fmla="*/ 54687 h 1718749"/>
                    <a:gd name="connsiteX12" fmla="*/ 1731815 w 1736153"/>
                    <a:gd name="connsiteY12" fmla="*/ 1229922 h 1718749"/>
                    <a:gd name="connsiteX13" fmla="*/ 1736153 w 1736153"/>
                    <a:gd name="connsiteY13" fmla="*/ 1263369 h 1718749"/>
                    <a:gd name="connsiteX14" fmla="*/ 1688026 w 1736153"/>
                    <a:gd name="connsiteY14" fmla="*/ 1220355 h 1718749"/>
                    <a:gd name="connsiteX15" fmla="*/ 1156430 w 1736153"/>
                    <a:gd name="connsiteY15" fmla="*/ 969956 h 1718749"/>
                    <a:gd name="connsiteX16" fmla="*/ 504700 w 1736153"/>
                    <a:gd name="connsiteY16" fmla="*/ 309281 h 1718749"/>
                    <a:gd name="connsiteX0" fmla="*/ 315457 w 1735857"/>
                    <a:gd name="connsiteY0" fmla="*/ 502280 h 1725842"/>
                    <a:gd name="connsiteX1" fmla="*/ 330390 w 1735857"/>
                    <a:gd name="connsiteY1" fmla="*/ 517286 h 1725842"/>
                    <a:gd name="connsiteX2" fmla="*/ 975966 w 1735857"/>
                    <a:gd name="connsiteY2" fmla="*/ 1165957 h 1725842"/>
                    <a:gd name="connsiteX3" fmla="*/ 1180423 w 1735857"/>
                    <a:gd name="connsiteY3" fmla="*/ 1631288 h 1725842"/>
                    <a:gd name="connsiteX4" fmla="*/ 1261286 w 1735857"/>
                    <a:gd name="connsiteY4" fmla="*/ 1691157 h 1725842"/>
                    <a:gd name="connsiteX5" fmla="*/ 858072 w 1735857"/>
                    <a:gd name="connsiteY5" fmla="*/ 1712188 h 1725842"/>
                    <a:gd name="connsiteX6" fmla="*/ 30116 w 1735857"/>
                    <a:gd name="connsiteY6" fmla="*/ 1214071 h 1725842"/>
                    <a:gd name="connsiteX7" fmla="*/ 271337 w 1735857"/>
                    <a:gd name="connsiteY7" fmla="*/ 550769 h 1725842"/>
                    <a:gd name="connsiteX8" fmla="*/ 315457 w 1735857"/>
                    <a:gd name="connsiteY8" fmla="*/ 502280 h 1725842"/>
                    <a:gd name="connsiteX9" fmla="*/ 504404 w 1735857"/>
                    <a:gd name="connsiteY9" fmla="*/ 309281 h 1725842"/>
                    <a:gd name="connsiteX10" fmla="*/ 521036 w 1735857"/>
                    <a:gd name="connsiteY10" fmla="*/ 292869 h 1725842"/>
                    <a:gd name="connsiteX11" fmla="*/ 1236103 w 1735857"/>
                    <a:gd name="connsiteY11" fmla="*/ 54687 h 1725842"/>
                    <a:gd name="connsiteX12" fmla="*/ 1731519 w 1735857"/>
                    <a:gd name="connsiteY12" fmla="*/ 1229922 h 1725842"/>
                    <a:gd name="connsiteX13" fmla="*/ 1735857 w 1735857"/>
                    <a:gd name="connsiteY13" fmla="*/ 1263369 h 1725842"/>
                    <a:gd name="connsiteX14" fmla="*/ 1687730 w 1735857"/>
                    <a:gd name="connsiteY14" fmla="*/ 1220355 h 1725842"/>
                    <a:gd name="connsiteX15" fmla="*/ 1156134 w 1735857"/>
                    <a:gd name="connsiteY15" fmla="*/ 969956 h 1725842"/>
                    <a:gd name="connsiteX16" fmla="*/ 504404 w 1735857"/>
                    <a:gd name="connsiteY16" fmla="*/ 309281 h 1725842"/>
                    <a:gd name="connsiteX0" fmla="*/ 315457 w 1735857"/>
                    <a:gd name="connsiteY0" fmla="*/ 502280 h 1728373"/>
                    <a:gd name="connsiteX1" fmla="*/ 330390 w 1735857"/>
                    <a:gd name="connsiteY1" fmla="*/ 517286 h 1728373"/>
                    <a:gd name="connsiteX2" fmla="*/ 975966 w 1735857"/>
                    <a:gd name="connsiteY2" fmla="*/ 1165957 h 1728373"/>
                    <a:gd name="connsiteX3" fmla="*/ 1180423 w 1735857"/>
                    <a:gd name="connsiteY3" fmla="*/ 1631288 h 1728373"/>
                    <a:gd name="connsiteX4" fmla="*/ 1261286 w 1735857"/>
                    <a:gd name="connsiteY4" fmla="*/ 1691157 h 1728373"/>
                    <a:gd name="connsiteX5" fmla="*/ 858072 w 1735857"/>
                    <a:gd name="connsiteY5" fmla="*/ 1712188 h 1728373"/>
                    <a:gd name="connsiteX6" fmla="*/ 30116 w 1735857"/>
                    <a:gd name="connsiteY6" fmla="*/ 1214071 h 1728373"/>
                    <a:gd name="connsiteX7" fmla="*/ 271337 w 1735857"/>
                    <a:gd name="connsiteY7" fmla="*/ 550769 h 1728373"/>
                    <a:gd name="connsiteX8" fmla="*/ 315457 w 1735857"/>
                    <a:gd name="connsiteY8" fmla="*/ 502280 h 1728373"/>
                    <a:gd name="connsiteX9" fmla="*/ 504404 w 1735857"/>
                    <a:gd name="connsiteY9" fmla="*/ 309281 h 1728373"/>
                    <a:gd name="connsiteX10" fmla="*/ 521036 w 1735857"/>
                    <a:gd name="connsiteY10" fmla="*/ 292869 h 1728373"/>
                    <a:gd name="connsiteX11" fmla="*/ 1236103 w 1735857"/>
                    <a:gd name="connsiteY11" fmla="*/ 54687 h 1728373"/>
                    <a:gd name="connsiteX12" fmla="*/ 1731519 w 1735857"/>
                    <a:gd name="connsiteY12" fmla="*/ 1229922 h 1728373"/>
                    <a:gd name="connsiteX13" fmla="*/ 1735857 w 1735857"/>
                    <a:gd name="connsiteY13" fmla="*/ 1263369 h 1728373"/>
                    <a:gd name="connsiteX14" fmla="*/ 1687730 w 1735857"/>
                    <a:gd name="connsiteY14" fmla="*/ 1220355 h 1728373"/>
                    <a:gd name="connsiteX15" fmla="*/ 1156134 w 1735857"/>
                    <a:gd name="connsiteY15" fmla="*/ 969956 h 1728373"/>
                    <a:gd name="connsiteX16" fmla="*/ 504404 w 1735857"/>
                    <a:gd name="connsiteY16" fmla="*/ 309281 h 1728373"/>
                    <a:gd name="connsiteX0" fmla="*/ 342979 w 1763379"/>
                    <a:gd name="connsiteY0" fmla="*/ 502280 h 1691157"/>
                    <a:gd name="connsiteX1" fmla="*/ 357912 w 1763379"/>
                    <a:gd name="connsiteY1" fmla="*/ 517286 h 1691157"/>
                    <a:gd name="connsiteX2" fmla="*/ 1003488 w 1763379"/>
                    <a:gd name="connsiteY2" fmla="*/ 1165957 h 1691157"/>
                    <a:gd name="connsiteX3" fmla="*/ 1207945 w 1763379"/>
                    <a:gd name="connsiteY3" fmla="*/ 1631288 h 1691157"/>
                    <a:gd name="connsiteX4" fmla="*/ 1288808 w 1763379"/>
                    <a:gd name="connsiteY4" fmla="*/ 1691157 h 1691157"/>
                    <a:gd name="connsiteX5" fmla="*/ 57638 w 1763379"/>
                    <a:gd name="connsiteY5" fmla="*/ 1214071 h 1691157"/>
                    <a:gd name="connsiteX6" fmla="*/ 298859 w 1763379"/>
                    <a:gd name="connsiteY6" fmla="*/ 550769 h 1691157"/>
                    <a:gd name="connsiteX7" fmla="*/ 342979 w 1763379"/>
                    <a:gd name="connsiteY7" fmla="*/ 502280 h 1691157"/>
                    <a:gd name="connsiteX8" fmla="*/ 531926 w 1763379"/>
                    <a:gd name="connsiteY8" fmla="*/ 309281 h 1691157"/>
                    <a:gd name="connsiteX9" fmla="*/ 548558 w 1763379"/>
                    <a:gd name="connsiteY9" fmla="*/ 292869 h 1691157"/>
                    <a:gd name="connsiteX10" fmla="*/ 1263625 w 1763379"/>
                    <a:gd name="connsiteY10" fmla="*/ 54687 h 1691157"/>
                    <a:gd name="connsiteX11" fmla="*/ 1759041 w 1763379"/>
                    <a:gd name="connsiteY11" fmla="*/ 1229922 h 1691157"/>
                    <a:gd name="connsiteX12" fmla="*/ 1763379 w 1763379"/>
                    <a:gd name="connsiteY12" fmla="*/ 1263369 h 1691157"/>
                    <a:gd name="connsiteX13" fmla="*/ 1715252 w 1763379"/>
                    <a:gd name="connsiteY13" fmla="*/ 1220355 h 1691157"/>
                    <a:gd name="connsiteX14" fmla="*/ 1183656 w 1763379"/>
                    <a:gd name="connsiteY14" fmla="*/ 969956 h 1691157"/>
                    <a:gd name="connsiteX15" fmla="*/ 531926 w 1763379"/>
                    <a:gd name="connsiteY15" fmla="*/ 309281 h 1691157"/>
                    <a:gd name="connsiteX0" fmla="*/ 342979 w 1763379"/>
                    <a:gd name="connsiteY0" fmla="*/ 502280 h 1732307"/>
                    <a:gd name="connsiteX1" fmla="*/ 357912 w 1763379"/>
                    <a:gd name="connsiteY1" fmla="*/ 517286 h 1732307"/>
                    <a:gd name="connsiteX2" fmla="*/ 1003488 w 1763379"/>
                    <a:gd name="connsiteY2" fmla="*/ 1165957 h 1732307"/>
                    <a:gd name="connsiteX3" fmla="*/ 1207945 w 1763379"/>
                    <a:gd name="connsiteY3" fmla="*/ 1631288 h 1732307"/>
                    <a:gd name="connsiteX4" fmla="*/ 1288808 w 1763379"/>
                    <a:gd name="connsiteY4" fmla="*/ 1691157 h 1732307"/>
                    <a:gd name="connsiteX5" fmla="*/ 57638 w 1763379"/>
                    <a:gd name="connsiteY5" fmla="*/ 1214071 h 1732307"/>
                    <a:gd name="connsiteX6" fmla="*/ 298859 w 1763379"/>
                    <a:gd name="connsiteY6" fmla="*/ 550769 h 1732307"/>
                    <a:gd name="connsiteX7" fmla="*/ 342979 w 1763379"/>
                    <a:gd name="connsiteY7" fmla="*/ 502280 h 1732307"/>
                    <a:gd name="connsiteX8" fmla="*/ 531926 w 1763379"/>
                    <a:gd name="connsiteY8" fmla="*/ 309281 h 1732307"/>
                    <a:gd name="connsiteX9" fmla="*/ 548558 w 1763379"/>
                    <a:gd name="connsiteY9" fmla="*/ 292869 h 1732307"/>
                    <a:gd name="connsiteX10" fmla="*/ 1263625 w 1763379"/>
                    <a:gd name="connsiteY10" fmla="*/ 54687 h 1732307"/>
                    <a:gd name="connsiteX11" fmla="*/ 1759041 w 1763379"/>
                    <a:gd name="connsiteY11" fmla="*/ 1229922 h 1732307"/>
                    <a:gd name="connsiteX12" fmla="*/ 1763379 w 1763379"/>
                    <a:gd name="connsiteY12" fmla="*/ 1263369 h 1732307"/>
                    <a:gd name="connsiteX13" fmla="*/ 1715252 w 1763379"/>
                    <a:gd name="connsiteY13" fmla="*/ 1220355 h 1732307"/>
                    <a:gd name="connsiteX14" fmla="*/ 1183656 w 1763379"/>
                    <a:gd name="connsiteY14" fmla="*/ 969956 h 1732307"/>
                    <a:gd name="connsiteX15" fmla="*/ 531926 w 1763379"/>
                    <a:gd name="connsiteY15" fmla="*/ 309281 h 1732307"/>
                    <a:gd name="connsiteX0" fmla="*/ 342979 w 1763379"/>
                    <a:gd name="connsiteY0" fmla="*/ 504554 h 1734581"/>
                    <a:gd name="connsiteX1" fmla="*/ 357912 w 1763379"/>
                    <a:gd name="connsiteY1" fmla="*/ 519560 h 1734581"/>
                    <a:gd name="connsiteX2" fmla="*/ 1003488 w 1763379"/>
                    <a:gd name="connsiteY2" fmla="*/ 1168231 h 1734581"/>
                    <a:gd name="connsiteX3" fmla="*/ 1207945 w 1763379"/>
                    <a:gd name="connsiteY3" fmla="*/ 1633562 h 1734581"/>
                    <a:gd name="connsiteX4" fmla="*/ 1288808 w 1763379"/>
                    <a:gd name="connsiteY4" fmla="*/ 1693431 h 1734581"/>
                    <a:gd name="connsiteX5" fmla="*/ 57638 w 1763379"/>
                    <a:gd name="connsiteY5" fmla="*/ 1216345 h 1734581"/>
                    <a:gd name="connsiteX6" fmla="*/ 298859 w 1763379"/>
                    <a:gd name="connsiteY6" fmla="*/ 553043 h 1734581"/>
                    <a:gd name="connsiteX7" fmla="*/ 342979 w 1763379"/>
                    <a:gd name="connsiteY7" fmla="*/ 504554 h 1734581"/>
                    <a:gd name="connsiteX8" fmla="*/ 531926 w 1763379"/>
                    <a:gd name="connsiteY8" fmla="*/ 311555 h 1734581"/>
                    <a:gd name="connsiteX9" fmla="*/ 548558 w 1763379"/>
                    <a:gd name="connsiteY9" fmla="*/ 295143 h 1734581"/>
                    <a:gd name="connsiteX10" fmla="*/ 1263625 w 1763379"/>
                    <a:gd name="connsiteY10" fmla="*/ 56961 h 1734581"/>
                    <a:gd name="connsiteX11" fmla="*/ 1763379 w 1763379"/>
                    <a:gd name="connsiteY11" fmla="*/ 1265643 h 1734581"/>
                    <a:gd name="connsiteX12" fmla="*/ 1715252 w 1763379"/>
                    <a:gd name="connsiteY12" fmla="*/ 1222629 h 1734581"/>
                    <a:gd name="connsiteX13" fmla="*/ 1183656 w 1763379"/>
                    <a:gd name="connsiteY13" fmla="*/ 972230 h 1734581"/>
                    <a:gd name="connsiteX14" fmla="*/ 531926 w 1763379"/>
                    <a:gd name="connsiteY14" fmla="*/ 311555 h 1734581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715252 w 1743173"/>
                    <a:gd name="connsiteY12" fmla="*/ 1220587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674841 w 1743173"/>
                    <a:gd name="connsiteY12" fmla="*/ 1171196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67842"/>
                    <a:gd name="connsiteY0" fmla="*/ 502512 h 1732539"/>
                    <a:gd name="connsiteX1" fmla="*/ 357912 w 1767842"/>
                    <a:gd name="connsiteY1" fmla="*/ 517518 h 1732539"/>
                    <a:gd name="connsiteX2" fmla="*/ 1003488 w 1767842"/>
                    <a:gd name="connsiteY2" fmla="*/ 1166189 h 1732539"/>
                    <a:gd name="connsiteX3" fmla="*/ 1207945 w 1767842"/>
                    <a:gd name="connsiteY3" fmla="*/ 1631520 h 1732539"/>
                    <a:gd name="connsiteX4" fmla="*/ 1288808 w 1767842"/>
                    <a:gd name="connsiteY4" fmla="*/ 1691389 h 1732539"/>
                    <a:gd name="connsiteX5" fmla="*/ 57638 w 1767842"/>
                    <a:gd name="connsiteY5" fmla="*/ 1214303 h 1732539"/>
                    <a:gd name="connsiteX6" fmla="*/ 298859 w 1767842"/>
                    <a:gd name="connsiteY6" fmla="*/ 551001 h 1732539"/>
                    <a:gd name="connsiteX7" fmla="*/ 342979 w 1767842"/>
                    <a:gd name="connsiteY7" fmla="*/ 502512 h 1732539"/>
                    <a:gd name="connsiteX8" fmla="*/ 531926 w 1767842"/>
                    <a:gd name="connsiteY8" fmla="*/ 309513 h 1732539"/>
                    <a:gd name="connsiteX9" fmla="*/ 548558 w 1767842"/>
                    <a:gd name="connsiteY9" fmla="*/ 293101 h 1732539"/>
                    <a:gd name="connsiteX10" fmla="*/ 1263625 w 1767842"/>
                    <a:gd name="connsiteY10" fmla="*/ 54919 h 1732539"/>
                    <a:gd name="connsiteX11" fmla="*/ 1743173 w 1767842"/>
                    <a:gd name="connsiteY11" fmla="*/ 1234415 h 1732539"/>
                    <a:gd name="connsiteX12" fmla="*/ 1674841 w 1767842"/>
                    <a:gd name="connsiteY12" fmla="*/ 1171196 h 1732539"/>
                    <a:gd name="connsiteX13" fmla="*/ 1183656 w 1767842"/>
                    <a:gd name="connsiteY13" fmla="*/ 970188 h 1732539"/>
                    <a:gd name="connsiteX14" fmla="*/ 531926 w 1767842"/>
                    <a:gd name="connsiteY14" fmla="*/ 309513 h 1732539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691549"/>
                    <a:gd name="connsiteX1" fmla="*/ 357912 w 1767842"/>
                    <a:gd name="connsiteY1" fmla="*/ 517518 h 1691549"/>
                    <a:gd name="connsiteX2" fmla="*/ 1003488 w 1767842"/>
                    <a:gd name="connsiteY2" fmla="*/ 1166189 h 1691549"/>
                    <a:gd name="connsiteX3" fmla="*/ 1288808 w 1767842"/>
                    <a:gd name="connsiteY3" fmla="*/ 1691389 h 1691549"/>
                    <a:gd name="connsiteX4" fmla="*/ 57638 w 1767842"/>
                    <a:gd name="connsiteY4" fmla="*/ 1214303 h 1691549"/>
                    <a:gd name="connsiteX5" fmla="*/ 298859 w 1767842"/>
                    <a:gd name="connsiteY5" fmla="*/ 551001 h 1691549"/>
                    <a:gd name="connsiteX6" fmla="*/ 342979 w 1767842"/>
                    <a:gd name="connsiteY6" fmla="*/ 502512 h 1691549"/>
                    <a:gd name="connsiteX7" fmla="*/ 531926 w 1767842"/>
                    <a:gd name="connsiteY7" fmla="*/ 309513 h 1691549"/>
                    <a:gd name="connsiteX8" fmla="*/ 548558 w 1767842"/>
                    <a:gd name="connsiteY8" fmla="*/ 293101 h 1691549"/>
                    <a:gd name="connsiteX9" fmla="*/ 1263625 w 1767842"/>
                    <a:gd name="connsiteY9" fmla="*/ 54919 h 1691549"/>
                    <a:gd name="connsiteX10" fmla="*/ 1743173 w 1767842"/>
                    <a:gd name="connsiteY10" fmla="*/ 1234415 h 1691549"/>
                    <a:gd name="connsiteX11" fmla="*/ 1674841 w 1767842"/>
                    <a:gd name="connsiteY11" fmla="*/ 1171196 h 1691549"/>
                    <a:gd name="connsiteX12" fmla="*/ 1183656 w 1767842"/>
                    <a:gd name="connsiteY12" fmla="*/ 970188 h 1691549"/>
                    <a:gd name="connsiteX13" fmla="*/ 531926 w 1767842"/>
                    <a:gd name="connsiteY13" fmla="*/ 309513 h 1691549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183656 w 1767842"/>
                    <a:gd name="connsiteY11" fmla="*/ 970188 h 1744568"/>
                    <a:gd name="connsiteX12" fmla="*/ 531926 w 1767842"/>
                    <a:gd name="connsiteY12" fmla="*/ 309513 h 1744568"/>
                    <a:gd name="connsiteX0" fmla="*/ 342979 w 1767842"/>
                    <a:gd name="connsiteY0" fmla="*/ 502512 h 1757691"/>
                    <a:gd name="connsiteX1" fmla="*/ 357912 w 1767842"/>
                    <a:gd name="connsiteY1" fmla="*/ 517518 h 1757691"/>
                    <a:gd name="connsiteX2" fmla="*/ 1003488 w 1767842"/>
                    <a:gd name="connsiteY2" fmla="*/ 1166189 h 1757691"/>
                    <a:gd name="connsiteX3" fmla="*/ 1288808 w 1767842"/>
                    <a:gd name="connsiteY3" fmla="*/ 1691389 h 1757691"/>
                    <a:gd name="connsiteX4" fmla="*/ 57638 w 1767842"/>
                    <a:gd name="connsiteY4" fmla="*/ 1214303 h 1757691"/>
                    <a:gd name="connsiteX5" fmla="*/ 298859 w 1767842"/>
                    <a:gd name="connsiteY5" fmla="*/ 551001 h 1757691"/>
                    <a:gd name="connsiteX6" fmla="*/ 342979 w 1767842"/>
                    <a:gd name="connsiteY6" fmla="*/ 502512 h 1757691"/>
                    <a:gd name="connsiteX7" fmla="*/ 531926 w 1767842"/>
                    <a:gd name="connsiteY7" fmla="*/ 309513 h 1757691"/>
                    <a:gd name="connsiteX8" fmla="*/ 548558 w 1767842"/>
                    <a:gd name="connsiteY8" fmla="*/ 293101 h 1757691"/>
                    <a:gd name="connsiteX9" fmla="*/ 1263625 w 1767842"/>
                    <a:gd name="connsiteY9" fmla="*/ 54919 h 1757691"/>
                    <a:gd name="connsiteX10" fmla="*/ 1743173 w 1767842"/>
                    <a:gd name="connsiteY10" fmla="*/ 1234415 h 1757691"/>
                    <a:gd name="connsiteX11" fmla="*/ 1183656 w 1767842"/>
                    <a:gd name="connsiteY11" fmla="*/ 970188 h 1757691"/>
                    <a:gd name="connsiteX12" fmla="*/ 531926 w 1767842"/>
                    <a:gd name="connsiteY12" fmla="*/ 309513 h 1757691"/>
                    <a:gd name="connsiteX0" fmla="*/ 342979 w 1785302"/>
                    <a:gd name="connsiteY0" fmla="*/ 502512 h 1757691"/>
                    <a:gd name="connsiteX1" fmla="*/ 357912 w 1785302"/>
                    <a:gd name="connsiteY1" fmla="*/ 517518 h 1757691"/>
                    <a:gd name="connsiteX2" fmla="*/ 1003488 w 1785302"/>
                    <a:gd name="connsiteY2" fmla="*/ 1166189 h 1757691"/>
                    <a:gd name="connsiteX3" fmla="*/ 1288808 w 1785302"/>
                    <a:gd name="connsiteY3" fmla="*/ 1691389 h 1757691"/>
                    <a:gd name="connsiteX4" fmla="*/ 57638 w 1785302"/>
                    <a:gd name="connsiteY4" fmla="*/ 1214303 h 1757691"/>
                    <a:gd name="connsiteX5" fmla="*/ 298859 w 1785302"/>
                    <a:gd name="connsiteY5" fmla="*/ 551001 h 1757691"/>
                    <a:gd name="connsiteX6" fmla="*/ 342979 w 1785302"/>
                    <a:gd name="connsiteY6" fmla="*/ 502512 h 1757691"/>
                    <a:gd name="connsiteX7" fmla="*/ 531926 w 1785302"/>
                    <a:gd name="connsiteY7" fmla="*/ 309513 h 1757691"/>
                    <a:gd name="connsiteX8" fmla="*/ 548558 w 1785302"/>
                    <a:gd name="connsiteY8" fmla="*/ 293101 h 1757691"/>
                    <a:gd name="connsiteX9" fmla="*/ 1263625 w 1785302"/>
                    <a:gd name="connsiteY9" fmla="*/ 54919 h 1757691"/>
                    <a:gd name="connsiteX10" fmla="*/ 1743173 w 1785302"/>
                    <a:gd name="connsiteY10" fmla="*/ 1234415 h 1757691"/>
                    <a:gd name="connsiteX11" fmla="*/ 1183656 w 1785302"/>
                    <a:gd name="connsiteY11" fmla="*/ 970188 h 1757691"/>
                    <a:gd name="connsiteX12" fmla="*/ 531926 w 1785302"/>
                    <a:gd name="connsiteY12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531926 w 1785302"/>
                    <a:gd name="connsiteY6" fmla="*/ 309513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11" fmla="*/ 531926 w 1785302"/>
                    <a:gd name="connsiteY11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1183656 w 1785302"/>
                    <a:gd name="connsiteY6" fmla="*/ 970188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85582 w 1786085"/>
                    <a:gd name="connsiteY0" fmla="*/ 440769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85582 w 1786085"/>
                    <a:gd name="connsiteY5" fmla="*/ 440769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6085" h="1743875">
                      <a:moveTo>
                        <a:pt x="385582" y="440769"/>
                      </a:moveTo>
                      <a:lnTo>
                        <a:pt x="1003488" y="1152373"/>
                      </a:lnTo>
                      <a:cubicBezTo>
                        <a:pt x="1141799" y="1398532"/>
                        <a:pt x="1150101" y="1406881"/>
                        <a:pt x="1288808" y="1677573"/>
                      </a:cubicBezTo>
                      <a:cubicBezTo>
                        <a:pt x="644898" y="1930768"/>
                        <a:pt x="222629" y="1390552"/>
                        <a:pt x="57638" y="1200487"/>
                      </a:cubicBezTo>
                      <a:cubicBezTo>
                        <a:pt x="-107353" y="1010422"/>
                        <a:pt x="116042" y="748727"/>
                        <a:pt x="298859" y="537185"/>
                      </a:cubicBezTo>
                      <a:lnTo>
                        <a:pt x="385582" y="440769"/>
                      </a:lnTo>
                      <a:close/>
                      <a:moveTo>
                        <a:pt x="1183656" y="956372"/>
                      </a:moveTo>
                      <a:cubicBezTo>
                        <a:pt x="984554" y="799486"/>
                        <a:pt x="583159" y="437158"/>
                        <a:pt x="476666" y="351178"/>
                      </a:cubicBezTo>
                      <a:cubicBezTo>
                        <a:pt x="662049" y="166760"/>
                        <a:pt x="1052541" y="-103800"/>
                        <a:pt x="1263625" y="41103"/>
                      </a:cubicBezTo>
                      <a:cubicBezTo>
                        <a:pt x="1474709" y="186006"/>
                        <a:pt x="1926780" y="698748"/>
                        <a:pt x="1743173" y="1220599"/>
                      </a:cubicBezTo>
                      <a:lnTo>
                        <a:pt x="1183656" y="956372"/>
                      </a:ln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모서리가 둥근 직사각형 2"/>
                <p:cNvSpPr/>
                <p:nvPr/>
              </p:nvSpPr>
              <p:spPr>
                <a:xfrm rot="2700000">
                  <a:off x="4439454" y="5178966"/>
                  <a:ext cx="236475" cy="226096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59871 w 1778460"/>
                    <a:gd name="connsiteY0" fmla="*/ 1214071 h 1482904"/>
                    <a:gd name="connsiteX1" fmla="*/ 473450 w 1778460"/>
                    <a:gd name="connsiteY1" fmla="*/ 369189 h 1482904"/>
                    <a:gd name="connsiteX2" fmla="*/ 1265858 w 1778460"/>
                    <a:gd name="connsiteY2" fmla="*/ 54687 h 1482904"/>
                    <a:gd name="connsiteX3" fmla="*/ 1778460 w 1778460"/>
                    <a:gd name="connsiteY3" fmla="*/ 1406249 h 1482904"/>
                    <a:gd name="connsiteX4" fmla="*/ 59871 w 1778460"/>
                    <a:gd name="connsiteY4" fmla="*/ 1214071 h 1482904"/>
                    <a:gd name="connsiteX0" fmla="*/ 59871 w 1836075"/>
                    <a:gd name="connsiteY0" fmla="*/ 1214071 h 1482904"/>
                    <a:gd name="connsiteX1" fmla="*/ 473450 w 1836075"/>
                    <a:gd name="connsiteY1" fmla="*/ 369189 h 1482904"/>
                    <a:gd name="connsiteX2" fmla="*/ 1265858 w 1836075"/>
                    <a:gd name="connsiteY2" fmla="*/ 54687 h 1482904"/>
                    <a:gd name="connsiteX3" fmla="*/ 1778460 w 1836075"/>
                    <a:gd name="connsiteY3" fmla="*/ 1406249 h 1482904"/>
                    <a:gd name="connsiteX4" fmla="*/ 59871 w 1836075"/>
                    <a:gd name="connsiteY4" fmla="*/ 1214071 h 1482904"/>
                    <a:gd name="connsiteX0" fmla="*/ 41902 w 1541201"/>
                    <a:gd name="connsiteY0" fmla="*/ 1209615 h 1451559"/>
                    <a:gd name="connsiteX1" fmla="*/ 455481 w 1541201"/>
                    <a:gd name="connsiteY1" fmla="*/ 364733 h 1451559"/>
                    <a:gd name="connsiteX2" fmla="*/ 1247889 w 1541201"/>
                    <a:gd name="connsiteY2" fmla="*/ 50231 h 1451559"/>
                    <a:gd name="connsiteX3" fmla="*/ 1466734 w 1541201"/>
                    <a:gd name="connsiteY3" fmla="*/ 1369157 h 1451559"/>
                    <a:gd name="connsiteX4" fmla="*/ 41902 w 1541201"/>
                    <a:gd name="connsiteY4" fmla="*/ 1209615 h 1451559"/>
                    <a:gd name="connsiteX0" fmla="*/ 41902 w 1719928"/>
                    <a:gd name="connsiteY0" fmla="*/ 1209615 h 1632467"/>
                    <a:gd name="connsiteX1" fmla="*/ 455481 w 1719928"/>
                    <a:gd name="connsiteY1" fmla="*/ 364733 h 1632467"/>
                    <a:gd name="connsiteX2" fmla="*/ 1247889 w 1719928"/>
                    <a:gd name="connsiteY2" fmla="*/ 50231 h 1632467"/>
                    <a:gd name="connsiteX3" fmla="*/ 1466734 w 1719928"/>
                    <a:gd name="connsiteY3" fmla="*/ 1369157 h 1632467"/>
                    <a:gd name="connsiteX4" fmla="*/ 41902 w 1719928"/>
                    <a:gd name="connsiteY4" fmla="*/ 1209615 h 1632467"/>
                    <a:gd name="connsiteX0" fmla="*/ 41902 w 1669509"/>
                    <a:gd name="connsiteY0" fmla="*/ 1209615 h 1596237"/>
                    <a:gd name="connsiteX1" fmla="*/ 455481 w 1669509"/>
                    <a:gd name="connsiteY1" fmla="*/ 364733 h 1596237"/>
                    <a:gd name="connsiteX2" fmla="*/ 1247889 w 1669509"/>
                    <a:gd name="connsiteY2" fmla="*/ 50231 h 1596237"/>
                    <a:gd name="connsiteX3" fmla="*/ 1466734 w 1669509"/>
                    <a:gd name="connsiteY3" fmla="*/ 1369157 h 1596237"/>
                    <a:gd name="connsiteX4" fmla="*/ 41902 w 1669509"/>
                    <a:gd name="connsiteY4" fmla="*/ 1209615 h 1596237"/>
                    <a:gd name="connsiteX0" fmla="*/ 41902 w 1633599"/>
                    <a:gd name="connsiteY0" fmla="*/ 1209615 h 1588997"/>
                    <a:gd name="connsiteX1" fmla="*/ 455481 w 1633599"/>
                    <a:gd name="connsiteY1" fmla="*/ 364733 h 1588997"/>
                    <a:gd name="connsiteX2" fmla="*/ 1247889 w 1633599"/>
                    <a:gd name="connsiteY2" fmla="*/ 50231 h 1588997"/>
                    <a:gd name="connsiteX3" fmla="*/ 1466734 w 1633599"/>
                    <a:gd name="connsiteY3" fmla="*/ 1369157 h 1588997"/>
                    <a:gd name="connsiteX4" fmla="*/ 41902 w 1633599"/>
                    <a:gd name="connsiteY4" fmla="*/ 1209615 h 1588997"/>
                    <a:gd name="connsiteX0" fmla="*/ 41902 w 1662319"/>
                    <a:gd name="connsiteY0" fmla="*/ 1209615 h 1574510"/>
                    <a:gd name="connsiteX1" fmla="*/ 455481 w 1662319"/>
                    <a:gd name="connsiteY1" fmla="*/ 364733 h 1574510"/>
                    <a:gd name="connsiteX2" fmla="*/ 1247889 w 1662319"/>
                    <a:gd name="connsiteY2" fmla="*/ 50231 h 1574510"/>
                    <a:gd name="connsiteX3" fmla="*/ 1466734 w 1662319"/>
                    <a:gd name="connsiteY3" fmla="*/ 1369157 h 1574510"/>
                    <a:gd name="connsiteX4" fmla="*/ 41902 w 1662319"/>
                    <a:gd name="connsiteY4" fmla="*/ 1209615 h 1574510"/>
                    <a:gd name="connsiteX0" fmla="*/ 41902 w 1612111"/>
                    <a:gd name="connsiteY0" fmla="*/ 1209615 h 1538295"/>
                    <a:gd name="connsiteX1" fmla="*/ 455481 w 1612111"/>
                    <a:gd name="connsiteY1" fmla="*/ 364733 h 1538295"/>
                    <a:gd name="connsiteX2" fmla="*/ 1247889 w 1612111"/>
                    <a:gd name="connsiteY2" fmla="*/ 50231 h 1538295"/>
                    <a:gd name="connsiteX3" fmla="*/ 1466734 w 1612111"/>
                    <a:gd name="connsiteY3" fmla="*/ 1369157 h 1538295"/>
                    <a:gd name="connsiteX4" fmla="*/ 41902 w 1612111"/>
                    <a:gd name="connsiteY4" fmla="*/ 1209615 h 1538295"/>
                    <a:gd name="connsiteX0" fmla="*/ 41902 w 1669501"/>
                    <a:gd name="connsiteY0" fmla="*/ 1209615 h 1596230"/>
                    <a:gd name="connsiteX1" fmla="*/ 455481 w 1669501"/>
                    <a:gd name="connsiteY1" fmla="*/ 364733 h 1596230"/>
                    <a:gd name="connsiteX2" fmla="*/ 1247889 w 1669501"/>
                    <a:gd name="connsiteY2" fmla="*/ 50231 h 1596230"/>
                    <a:gd name="connsiteX3" fmla="*/ 1466734 w 1669501"/>
                    <a:gd name="connsiteY3" fmla="*/ 1369157 h 1596230"/>
                    <a:gd name="connsiteX4" fmla="*/ 41902 w 1669501"/>
                    <a:gd name="connsiteY4" fmla="*/ 1209615 h 1596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69501" h="1596230">
                      <a:moveTo>
                        <a:pt x="41902" y="1209615"/>
                      </a:moveTo>
                      <a:cubicBezTo>
                        <a:pt x="-126640" y="1042211"/>
                        <a:pt x="254483" y="557964"/>
                        <a:pt x="455481" y="364733"/>
                      </a:cubicBezTo>
                      <a:cubicBezTo>
                        <a:pt x="656479" y="171502"/>
                        <a:pt x="1079347" y="-117173"/>
                        <a:pt x="1247889" y="50231"/>
                      </a:cubicBezTo>
                      <a:cubicBezTo>
                        <a:pt x="1416431" y="217635"/>
                        <a:pt x="1961480" y="849536"/>
                        <a:pt x="1466734" y="1369157"/>
                      </a:cubicBezTo>
                      <a:cubicBezTo>
                        <a:pt x="971988" y="1888778"/>
                        <a:pt x="210444" y="1377019"/>
                        <a:pt x="41902" y="120961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모서리가 둥근 직사각형 2"/>
                <p:cNvSpPr/>
                <p:nvPr/>
              </p:nvSpPr>
              <p:spPr>
                <a:xfrm rot="2700000">
                  <a:off x="3479843" y="3785433"/>
                  <a:ext cx="630802" cy="63577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모서리가 둥근 직사각형 2"/>
                <p:cNvSpPr/>
                <p:nvPr/>
              </p:nvSpPr>
              <p:spPr>
                <a:xfrm rot="18900000" flipH="1">
                  <a:off x="5016090" y="3792171"/>
                  <a:ext cx="667286" cy="672543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4220471" y="4716837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/>
                <p:cNvSpPr/>
                <p:nvPr/>
              </p:nvSpPr>
              <p:spPr>
                <a:xfrm>
                  <a:off x="4752753" y="4723996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3628228" y="1585888"/>
            <a:ext cx="1947566" cy="2205317"/>
            <a:chOff x="3222425" y="1604530"/>
            <a:chExt cx="1947566" cy="2205317"/>
          </a:xfrm>
        </p:grpSpPr>
        <p:grpSp>
          <p:nvGrpSpPr>
            <p:cNvPr id="96" name="그룹 95"/>
            <p:cNvGrpSpPr/>
            <p:nvPr/>
          </p:nvGrpSpPr>
          <p:grpSpPr>
            <a:xfrm>
              <a:off x="3222425" y="1862281"/>
              <a:ext cx="1947566" cy="1947566"/>
              <a:chOff x="1708305" y="2739755"/>
              <a:chExt cx="2632346" cy="2632346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1708305" y="2739755"/>
                <a:ext cx="2632345" cy="26323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자유형 119"/>
              <p:cNvSpPr/>
              <p:nvPr/>
            </p:nvSpPr>
            <p:spPr>
              <a:xfrm>
                <a:off x="2542848" y="3026826"/>
                <a:ext cx="1797803" cy="2345275"/>
              </a:xfrm>
              <a:custGeom>
                <a:avLst/>
                <a:gdLst>
                  <a:gd name="connsiteX0" fmla="*/ 1300813 w 1797803"/>
                  <a:gd name="connsiteY0" fmla="*/ 0 h 2345275"/>
                  <a:gd name="connsiteX1" fmla="*/ 1318838 w 1797803"/>
                  <a:gd name="connsiteY1" fmla="*/ 13479 h 2345275"/>
                  <a:gd name="connsiteX2" fmla="*/ 1797803 w 1797803"/>
                  <a:gd name="connsiteY2" fmla="*/ 1029102 h 2345275"/>
                  <a:gd name="connsiteX3" fmla="*/ 481630 w 1797803"/>
                  <a:gd name="connsiteY3" fmla="*/ 2345275 h 2345275"/>
                  <a:gd name="connsiteX4" fmla="*/ 90241 w 1797803"/>
                  <a:gd name="connsiteY4" fmla="*/ 2286103 h 2345275"/>
                  <a:gd name="connsiteX5" fmla="*/ 0 w 1797803"/>
                  <a:gd name="connsiteY5" fmla="*/ 2253074 h 234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97803" h="2345275">
                    <a:moveTo>
                      <a:pt x="1300813" y="0"/>
                    </a:moveTo>
                    <a:lnTo>
                      <a:pt x="1318838" y="13479"/>
                    </a:lnTo>
                    <a:cubicBezTo>
                      <a:pt x="1611354" y="254885"/>
                      <a:pt x="1797803" y="620220"/>
                      <a:pt x="1797803" y="1029102"/>
                    </a:cubicBezTo>
                    <a:cubicBezTo>
                      <a:pt x="1797803" y="1756004"/>
                      <a:pt x="1208532" y="2345275"/>
                      <a:pt x="481630" y="2345275"/>
                    </a:cubicBezTo>
                    <a:cubicBezTo>
                      <a:pt x="345336" y="2345275"/>
                      <a:pt x="213880" y="2324559"/>
                      <a:pt x="90241" y="2286103"/>
                    </a:cubicBezTo>
                    <a:lnTo>
                      <a:pt x="0" y="2253074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1" name="그룹 200"/>
            <p:cNvGrpSpPr/>
            <p:nvPr/>
          </p:nvGrpSpPr>
          <p:grpSpPr>
            <a:xfrm>
              <a:off x="3225466" y="1604530"/>
              <a:ext cx="674475" cy="593395"/>
              <a:chOff x="1686746" y="2431910"/>
              <a:chExt cx="1106662" cy="973628"/>
            </a:xfrm>
          </p:grpSpPr>
          <p:grpSp>
            <p:nvGrpSpPr>
              <p:cNvPr id="202" name="그룹 201"/>
              <p:cNvGrpSpPr/>
              <p:nvPr/>
            </p:nvGrpSpPr>
            <p:grpSpPr>
              <a:xfrm rot="900000">
                <a:off x="2600593" y="2691075"/>
                <a:ext cx="192815" cy="197465"/>
                <a:chOff x="7838808" y="2409264"/>
                <a:chExt cx="1390918" cy="1424461"/>
              </a:xfrm>
            </p:grpSpPr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모서리가 둥근 직사각형 218"/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모서리가 둥근 직사각형 219"/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자유형 220"/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3" name="그룹 202"/>
              <p:cNvGrpSpPr/>
              <p:nvPr/>
            </p:nvGrpSpPr>
            <p:grpSpPr>
              <a:xfrm rot="17100000">
                <a:off x="1831126" y="3210398"/>
                <a:ext cx="192815" cy="197465"/>
                <a:chOff x="7838808" y="2409264"/>
                <a:chExt cx="1390918" cy="1424461"/>
              </a:xfrm>
            </p:grpSpPr>
            <p:sp>
              <p:nvSpPr>
                <p:cNvPr id="214" name="모서리가 둥근 직사각형 213"/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모서리가 둥근 직사각형 215"/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자유형 216"/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4" name="그룹 203"/>
              <p:cNvGrpSpPr/>
              <p:nvPr/>
            </p:nvGrpSpPr>
            <p:grpSpPr>
              <a:xfrm rot="19800000">
                <a:off x="1686746" y="2431910"/>
                <a:ext cx="973790" cy="788420"/>
                <a:chOff x="3477358" y="3739317"/>
                <a:chExt cx="2206018" cy="1786085"/>
              </a:xfrm>
            </p:grpSpPr>
            <p:sp>
              <p:nvSpPr>
                <p:cNvPr id="205" name="모서리가 둥근 직사각형 2"/>
                <p:cNvSpPr/>
                <p:nvPr/>
              </p:nvSpPr>
              <p:spPr>
                <a:xfrm rot="18900000" flipH="1">
                  <a:off x="4968816" y="3795760"/>
                  <a:ext cx="666049" cy="66956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모서리가 둥근 직사각형 2"/>
                <p:cNvSpPr/>
                <p:nvPr/>
              </p:nvSpPr>
              <p:spPr>
                <a:xfrm rot="2700000">
                  <a:off x="3534242" y="3790686"/>
                  <a:ext cx="629633" cy="632954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모서리가 둥근 직사각형 2"/>
                <p:cNvSpPr/>
                <p:nvPr/>
              </p:nvSpPr>
              <p:spPr>
                <a:xfrm rot="2700000">
                  <a:off x="3678930" y="3770029"/>
                  <a:ext cx="1739874" cy="1698837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1861 w 1750589"/>
                    <a:gd name="connsiteY0" fmla="*/ 1214071 h 1625453"/>
                    <a:gd name="connsiteX1" fmla="*/ 445440 w 1750589"/>
                    <a:gd name="connsiteY1" fmla="*/ 369189 h 1625453"/>
                    <a:gd name="connsiteX2" fmla="*/ 1237848 w 1750589"/>
                    <a:gd name="connsiteY2" fmla="*/ 54687 h 1625453"/>
                    <a:gd name="connsiteX3" fmla="*/ 1750450 w 1750589"/>
                    <a:gd name="connsiteY3" fmla="*/ 1406249 h 1625453"/>
                    <a:gd name="connsiteX4" fmla="*/ 1282761 w 1750589"/>
                    <a:gd name="connsiteY4" fmla="*/ 1622490 h 1625453"/>
                    <a:gd name="connsiteX5" fmla="*/ 31861 w 1750589"/>
                    <a:gd name="connsiteY5" fmla="*/ 1214071 h 1625453"/>
                    <a:gd name="connsiteX0" fmla="*/ 31861 w 1716931"/>
                    <a:gd name="connsiteY0" fmla="*/ 1193458 h 1604397"/>
                    <a:gd name="connsiteX1" fmla="*/ 445440 w 1716931"/>
                    <a:gd name="connsiteY1" fmla="*/ 348576 h 1604397"/>
                    <a:gd name="connsiteX2" fmla="*/ 1237848 w 1716931"/>
                    <a:gd name="connsiteY2" fmla="*/ 34074 h 1604397"/>
                    <a:gd name="connsiteX3" fmla="*/ 1716774 w 1716931"/>
                    <a:gd name="connsiteY3" fmla="*/ 1100513 h 1604397"/>
                    <a:gd name="connsiteX4" fmla="*/ 1282761 w 1716931"/>
                    <a:gd name="connsiteY4" fmla="*/ 1601877 h 1604397"/>
                    <a:gd name="connsiteX5" fmla="*/ 31861 w 1716931"/>
                    <a:gd name="connsiteY5" fmla="*/ 1193458 h 1604397"/>
                    <a:gd name="connsiteX0" fmla="*/ 24514 w 1709998"/>
                    <a:gd name="connsiteY0" fmla="*/ 1193458 h 1698096"/>
                    <a:gd name="connsiteX1" fmla="*/ 438093 w 1709998"/>
                    <a:gd name="connsiteY1" fmla="*/ 348576 h 1698096"/>
                    <a:gd name="connsiteX2" fmla="*/ 1230501 w 1709998"/>
                    <a:gd name="connsiteY2" fmla="*/ 34074 h 1698096"/>
                    <a:gd name="connsiteX3" fmla="*/ 1709427 w 1709998"/>
                    <a:gd name="connsiteY3" fmla="*/ 1100513 h 1698096"/>
                    <a:gd name="connsiteX4" fmla="*/ 1140711 w 1709998"/>
                    <a:gd name="connsiteY4" fmla="*/ 1696170 h 1698096"/>
                    <a:gd name="connsiteX5" fmla="*/ 24514 w 1709998"/>
                    <a:gd name="connsiteY5" fmla="*/ 1193458 h 1698096"/>
                    <a:gd name="connsiteX0" fmla="*/ 24514 w 1727931"/>
                    <a:gd name="connsiteY0" fmla="*/ 1194296 h 1698934"/>
                    <a:gd name="connsiteX1" fmla="*/ 438093 w 1727931"/>
                    <a:gd name="connsiteY1" fmla="*/ 349414 h 1698934"/>
                    <a:gd name="connsiteX2" fmla="*/ 1230501 w 1727931"/>
                    <a:gd name="connsiteY2" fmla="*/ 34912 h 1698934"/>
                    <a:gd name="connsiteX3" fmla="*/ 1727387 w 1727931"/>
                    <a:gd name="connsiteY3" fmla="*/ 1114821 h 1698934"/>
                    <a:gd name="connsiteX4" fmla="*/ 1140711 w 1727931"/>
                    <a:gd name="connsiteY4" fmla="*/ 1697008 h 1698934"/>
                    <a:gd name="connsiteX5" fmla="*/ 24514 w 1727931"/>
                    <a:gd name="connsiteY5" fmla="*/ 1194296 h 1698934"/>
                    <a:gd name="connsiteX0" fmla="*/ 36457 w 1739874"/>
                    <a:gd name="connsiteY0" fmla="*/ 1194296 h 1698837"/>
                    <a:gd name="connsiteX1" fmla="*/ 450036 w 1739874"/>
                    <a:gd name="connsiteY1" fmla="*/ 349414 h 1698837"/>
                    <a:gd name="connsiteX2" fmla="*/ 1242444 w 1739874"/>
                    <a:gd name="connsiteY2" fmla="*/ 34912 h 1698837"/>
                    <a:gd name="connsiteX3" fmla="*/ 1739330 w 1739874"/>
                    <a:gd name="connsiteY3" fmla="*/ 1114821 h 1698837"/>
                    <a:gd name="connsiteX4" fmla="*/ 1152654 w 1739874"/>
                    <a:gd name="connsiteY4" fmla="*/ 1697008 h 1698837"/>
                    <a:gd name="connsiteX5" fmla="*/ 36457 w 1739874"/>
                    <a:gd name="connsiteY5" fmla="*/ 1194296 h 1698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39874" h="1698837">
                      <a:moveTo>
                        <a:pt x="36457" y="1194296"/>
                      </a:moveTo>
                      <a:cubicBezTo>
                        <a:pt x="-116567" y="987658"/>
                        <a:pt x="249038" y="542645"/>
                        <a:pt x="450036" y="349414"/>
                      </a:cubicBezTo>
                      <a:cubicBezTo>
                        <a:pt x="651034" y="156183"/>
                        <a:pt x="1027562" y="-92656"/>
                        <a:pt x="1242444" y="34912"/>
                      </a:cubicBezTo>
                      <a:cubicBezTo>
                        <a:pt x="1457326" y="162480"/>
                        <a:pt x="1754295" y="837805"/>
                        <a:pt x="1739330" y="1114821"/>
                      </a:cubicBezTo>
                      <a:cubicBezTo>
                        <a:pt x="1724365" y="1391837"/>
                        <a:pt x="1332837" y="1697008"/>
                        <a:pt x="1152654" y="1697008"/>
                      </a:cubicBezTo>
                      <a:cubicBezTo>
                        <a:pt x="537092" y="1726133"/>
                        <a:pt x="189481" y="1400934"/>
                        <a:pt x="36457" y="11942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자유형 207"/>
                <p:cNvSpPr/>
                <p:nvPr/>
              </p:nvSpPr>
              <p:spPr>
                <a:xfrm rot="2700000">
                  <a:off x="3645637" y="3760422"/>
                  <a:ext cx="1786085" cy="1743875"/>
                </a:xfrm>
                <a:custGeom>
                  <a:avLst/>
                  <a:gdLst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514271 w 1745724"/>
                    <a:gd name="connsiteY8" fmla="*/ 309281 h 1729323"/>
                    <a:gd name="connsiteX9" fmla="*/ 530903 w 1745724"/>
                    <a:gd name="connsiteY9" fmla="*/ 292869 h 1729323"/>
                    <a:gd name="connsiteX10" fmla="*/ 1245970 w 1745724"/>
                    <a:gd name="connsiteY10" fmla="*/ 54687 h 1729323"/>
                    <a:gd name="connsiteX11" fmla="*/ 1741386 w 1745724"/>
                    <a:gd name="connsiteY11" fmla="*/ 1229922 h 1729323"/>
                    <a:gd name="connsiteX12" fmla="*/ 1745724 w 1745724"/>
                    <a:gd name="connsiteY12" fmla="*/ 1263369 h 1729323"/>
                    <a:gd name="connsiteX13" fmla="*/ 1697597 w 1745724"/>
                    <a:gd name="connsiteY13" fmla="*/ 1220355 h 1729323"/>
                    <a:gd name="connsiteX14" fmla="*/ 1201360 w 1745724"/>
                    <a:gd name="connsiteY14" fmla="*/ 1008682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4317 w 1745724"/>
                    <a:gd name="connsiteY15" fmla="*/ 975007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7904"/>
                    <a:gd name="connsiteX1" fmla="*/ 340257 w 1745724"/>
                    <a:gd name="connsiteY1" fmla="*/ 517286 h 1727904"/>
                    <a:gd name="connsiteX2" fmla="*/ 985833 w 1745724"/>
                    <a:gd name="connsiteY2" fmla="*/ 1165957 h 1727904"/>
                    <a:gd name="connsiteX3" fmla="*/ 1190290 w 1745724"/>
                    <a:gd name="connsiteY3" fmla="*/ 1631288 h 1727904"/>
                    <a:gd name="connsiteX4" fmla="*/ 1271153 w 1745724"/>
                    <a:gd name="connsiteY4" fmla="*/ 1691157 h 1727904"/>
                    <a:gd name="connsiteX5" fmla="*/ 1202452 w 1745724"/>
                    <a:gd name="connsiteY5" fmla="*/ 1727904 h 1727904"/>
                    <a:gd name="connsiteX6" fmla="*/ 39983 w 1745724"/>
                    <a:gd name="connsiteY6" fmla="*/ 1214071 h 1727904"/>
                    <a:gd name="connsiteX7" fmla="*/ 281204 w 1745724"/>
                    <a:gd name="connsiteY7" fmla="*/ 550769 h 1727904"/>
                    <a:gd name="connsiteX8" fmla="*/ 325324 w 1745724"/>
                    <a:gd name="connsiteY8" fmla="*/ 502280 h 1727904"/>
                    <a:gd name="connsiteX9" fmla="*/ 514271 w 1745724"/>
                    <a:gd name="connsiteY9" fmla="*/ 309281 h 1727904"/>
                    <a:gd name="connsiteX10" fmla="*/ 530903 w 1745724"/>
                    <a:gd name="connsiteY10" fmla="*/ 292869 h 1727904"/>
                    <a:gd name="connsiteX11" fmla="*/ 1245970 w 1745724"/>
                    <a:gd name="connsiteY11" fmla="*/ 54687 h 1727904"/>
                    <a:gd name="connsiteX12" fmla="*/ 1741386 w 1745724"/>
                    <a:gd name="connsiteY12" fmla="*/ 1229922 h 1727904"/>
                    <a:gd name="connsiteX13" fmla="*/ 1745724 w 1745724"/>
                    <a:gd name="connsiteY13" fmla="*/ 1263369 h 1727904"/>
                    <a:gd name="connsiteX14" fmla="*/ 1697597 w 1745724"/>
                    <a:gd name="connsiteY14" fmla="*/ 1220355 h 1727904"/>
                    <a:gd name="connsiteX15" fmla="*/ 1166001 w 1745724"/>
                    <a:gd name="connsiteY15" fmla="*/ 969956 h 1727904"/>
                    <a:gd name="connsiteX16" fmla="*/ 514271 w 1745724"/>
                    <a:gd name="connsiteY16" fmla="*/ 309281 h 1727904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18421"/>
                    <a:gd name="connsiteX1" fmla="*/ 330686 w 1736153"/>
                    <a:gd name="connsiteY1" fmla="*/ 517286 h 1718421"/>
                    <a:gd name="connsiteX2" fmla="*/ 976262 w 1736153"/>
                    <a:gd name="connsiteY2" fmla="*/ 1165957 h 1718421"/>
                    <a:gd name="connsiteX3" fmla="*/ 1180719 w 1736153"/>
                    <a:gd name="connsiteY3" fmla="*/ 1631288 h 1718421"/>
                    <a:gd name="connsiteX4" fmla="*/ 1261582 w 1736153"/>
                    <a:gd name="connsiteY4" fmla="*/ 1691157 h 1718421"/>
                    <a:gd name="connsiteX5" fmla="*/ 862858 w 1736153"/>
                    <a:gd name="connsiteY5" fmla="*/ 1703208 h 1718421"/>
                    <a:gd name="connsiteX6" fmla="*/ 30412 w 1736153"/>
                    <a:gd name="connsiteY6" fmla="*/ 1214071 h 1718421"/>
                    <a:gd name="connsiteX7" fmla="*/ 271633 w 1736153"/>
                    <a:gd name="connsiteY7" fmla="*/ 550769 h 1718421"/>
                    <a:gd name="connsiteX8" fmla="*/ 315753 w 1736153"/>
                    <a:gd name="connsiteY8" fmla="*/ 502280 h 1718421"/>
                    <a:gd name="connsiteX9" fmla="*/ 504700 w 1736153"/>
                    <a:gd name="connsiteY9" fmla="*/ 309281 h 1718421"/>
                    <a:gd name="connsiteX10" fmla="*/ 521332 w 1736153"/>
                    <a:gd name="connsiteY10" fmla="*/ 292869 h 1718421"/>
                    <a:gd name="connsiteX11" fmla="*/ 1236399 w 1736153"/>
                    <a:gd name="connsiteY11" fmla="*/ 54687 h 1718421"/>
                    <a:gd name="connsiteX12" fmla="*/ 1731815 w 1736153"/>
                    <a:gd name="connsiteY12" fmla="*/ 1229922 h 1718421"/>
                    <a:gd name="connsiteX13" fmla="*/ 1736153 w 1736153"/>
                    <a:gd name="connsiteY13" fmla="*/ 1263369 h 1718421"/>
                    <a:gd name="connsiteX14" fmla="*/ 1688026 w 1736153"/>
                    <a:gd name="connsiteY14" fmla="*/ 1220355 h 1718421"/>
                    <a:gd name="connsiteX15" fmla="*/ 1156430 w 1736153"/>
                    <a:gd name="connsiteY15" fmla="*/ 969956 h 1718421"/>
                    <a:gd name="connsiteX16" fmla="*/ 504700 w 1736153"/>
                    <a:gd name="connsiteY16" fmla="*/ 309281 h 1718421"/>
                    <a:gd name="connsiteX0" fmla="*/ 315753 w 1736153"/>
                    <a:gd name="connsiteY0" fmla="*/ 502280 h 1723731"/>
                    <a:gd name="connsiteX1" fmla="*/ 330686 w 1736153"/>
                    <a:gd name="connsiteY1" fmla="*/ 517286 h 1723731"/>
                    <a:gd name="connsiteX2" fmla="*/ 976262 w 1736153"/>
                    <a:gd name="connsiteY2" fmla="*/ 1165957 h 1723731"/>
                    <a:gd name="connsiteX3" fmla="*/ 1180719 w 1736153"/>
                    <a:gd name="connsiteY3" fmla="*/ 1631288 h 1723731"/>
                    <a:gd name="connsiteX4" fmla="*/ 1261582 w 1736153"/>
                    <a:gd name="connsiteY4" fmla="*/ 1691157 h 1723731"/>
                    <a:gd name="connsiteX5" fmla="*/ 862858 w 1736153"/>
                    <a:gd name="connsiteY5" fmla="*/ 1703208 h 1723731"/>
                    <a:gd name="connsiteX6" fmla="*/ 30412 w 1736153"/>
                    <a:gd name="connsiteY6" fmla="*/ 1214071 h 1723731"/>
                    <a:gd name="connsiteX7" fmla="*/ 271633 w 1736153"/>
                    <a:gd name="connsiteY7" fmla="*/ 550769 h 1723731"/>
                    <a:gd name="connsiteX8" fmla="*/ 315753 w 1736153"/>
                    <a:gd name="connsiteY8" fmla="*/ 502280 h 1723731"/>
                    <a:gd name="connsiteX9" fmla="*/ 504700 w 1736153"/>
                    <a:gd name="connsiteY9" fmla="*/ 309281 h 1723731"/>
                    <a:gd name="connsiteX10" fmla="*/ 521332 w 1736153"/>
                    <a:gd name="connsiteY10" fmla="*/ 292869 h 1723731"/>
                    <a:gd name="connsiteX11" fmla="*/ 1236399 w 1736153"/>
                    <a:gd name="connsiteY11" fmla="*/ 54687 h 1723731"/>
                    <a:gd name="connsiteX12" fmla="*/ 1731815 w 1736153"/>
                    <a:gd name="connsiteY12" fmla="*/ 1229922 h 1723731"/>
                    <a:gd name="connsiteX13" fmla="*/ 1736153 w 1736153"/>
                    <a:gd name="connsiteY13" fmla="*/ 1263369 h 1723731"/>
                    <a:gd name="connsiteX14" fmla="*/ 1688026 w 1736153"/>
                    <a:gd name="connsiteY14" fmla="*/ 1220355 h 1723731"/>
                    <a:gd name="connsiteX15" fmla="*/ 1156430 w 1736153"/>
                    <a:gd name="connsiteY15" fmla="*/ 969956 h 1723731"/>
                    <a:gd name="connsiteX16" fmla="*/ 504700 w 1736153"/>
                    <a:gd name="connsiteY16" fmla="*/ 309281 h 1723731"/>
                    <a:gd name="connsiteX0" fmla="*/ 315753 w 1736153"/>
                    <a:gd name="connsiteY0" fmla="*/ 502280 h 1704786"/>
                    <a:gd name="connsiteX1" fmla="*/ 330686 w 1736153"/>
                    <a:gd name="connsiteY1" fmla="*/ 517286 h 1704786"/>
                    <a:gd name="connsiteX2" fmla="*/ 976262 w 1736153"/>
                    <a:gd name="connsiteY2" fmla="*/ 1165957 h 1704786"/>
                    <a:gd name="connsiteX3" fmla="*/ 1180719 w 1736153"/>
                    <a:gd name="connsiteY3" fmla="*/ 1631288 h 1704786"/>
                    <a:gd name="connsiteX4" fmla="*/ 1261582 w 1736153"/>
                    <a:gd name="connsiteY4" fmla="*/ 1691157 h 1704786"/>
                    <a:gd name="connsiteX5" fmla="*/ 862858 w 1736153"/>
                    <a:gd name="connsiteY5" fmla="*/ 1703208 h 1704786"/>
                    <a:gd name="connsiteX6" fmla="*/ 30412 w 1736153"/>
                    <a:gd name="connsiteY6" fmla="*/ 1214071 h 1704786"/>
                    <a:gd name="connsiteX7" fmla="*/ 271633 w 1736153"/>
                    <a:gd name="connsiteY7" fmla="*/ 550769 h 1704786"/>
                    <a:gd name="connsiteX8" fmla="*/ 315753 w 1736153"/>
                    <a:gd name="connsiteY8" fmla="*/ 502280 h 1704786"/>
                    <a:gd name="connsiteX9" fmla="*/ 504700 w 1736153"/>
                    <a:gd name="connsiteY9" fmla="*/ 309281 h 1704786"/>
                    <a:gd name="connsiteX10" fmla="*/ 521332 w 1736153"/>
                    <a:gd name="connsiteY10" fmla="*/ 292869 h 1704786"/>
                    <a:gd name="connsiteX11" fmla="*/ 1236399 w 1736153"/>
                    <a:gd name="connsiteY11" fmla="*/ 54687 h 1704786"/>
                    <a:gd name="connsiteX12" fmla="*/ 1731815 w 1736153"/>
                    <a:gd name="connsiteY12" fmla="*/ 1229922 h 1704786"/>
                    <a:gd name="connsiteX13" fmla="*/ 1736153 w 1736153"/>
                    <a:gd name="connsiteY13" fmla="*/ 1263369 h 1704786"/>
                    <a:gd name="connsiteX14" fmla="*/ 1688026 w 1736153"/>
                    <a:gd name="connsiteY14" fmla="*/ 1220355 h 1704786"/>
                    <a:gd name="connsiteX15" fmla="*/ 1156430 w 1736153"/>
                    <a:gd name="connsiteY15" fmla="*/ 969956 h 1704786"/>
                    <a:gd name="connsiteX16" fmla="*/ 504700 w 1736153"/>
                    <a:gd name="connsiteY16" fmla="*/ 309281 h 1704786"/>
                    <a:gd name="connsiteX0" fmla="*/ 315753 w 1736153"/>
                    <a:gd name="connsiteY0" fmla="*/ 502280 h 1713774"/>
                    <a:gd name="connsiteX1" fmla="*/ 330686 w 1736153"/>
                    <a:gd name="connsiteY1" fmla="*/ 517286 h 1713774"/>
                    <a:gd name="connsiteX2" fmla="*/ 976262 w 1736153"/>
                    <a:gd name="connsiteY2" fmla="*/ 1165957 h 1713774"/>
                    <a:gd name="connsiteX3" fmla="*/ 1180719 w 1736153"/>
                    <a:gd name="connsiteY3" fmla="*/ 1631288 h 1713774"/>
                    <a:gd name="connsiteX4" fmla="*/ 1261582 w 1736153"/>
                    <a:gd name="connsiteY4" fmla="*/ 1691157 h 1713774"/>
                    <a:gd name="connsiteX5" fmla="*/ 862858 w 1736153"/>
                    <a:gd name="connsiteY5" fmla="*/ 1703208 h 1713774"/>
                    <a:gd name="connsiteX6" fmla="*/ 30412 w 1736153"/>
                    <a:gd name="connsiteY6" fmla="*/ 1214071 h 1713774"/>
                    <a:gd name="connsiteX7" fmla="*/ 271633 w 1736153"/>
                    <a:gd name="connsiteY7" fmla="*/ 550769 h 1713774"/>
                    <a:gd name="connsiteX8" fmla="*/ 315753 w 1736153"/>
                    <a:gd name="connsiteY8" fmla="*/ 502280 h 1713774"/>
                    <a:gd name="connsiteX9" fmla="*/ 504700 w 1736153"/>
                    <a:gd name="connsiteY9" fmla="*/ 309281 h 1713774"/>
                    <a:gd name="connsiteX10" fmla="*/ 521332 w 1736153"/>
                    <a:gd name="connsiteY10" fmla="*/ 292869 h 1713774"/>
                    <a:gd name="connsiteX11" fmla="*/ 1236399 w 1736153"/>
                    <a:gd name="connsiteY11" fmla="*/ 54687 h 1713774"/>
                    <a:gd name="connsiteX12" fmla="*/ 1731815 w 1736153"/>
                    <a:gd name="connsiteY12" fmla="*/ 1229922 h 1713774"/>
                    <a:gd name="connsiteX13" fmla="*/ 1736153 w 1736153"/>
                    <a:gd name="connsiteY13" fmla="*/ 1263369 h 1713774"/>
                    <a:gd name="connsiteX14" fmla="*/ 1688026 w 1736153"/>
                    <a:gd name="connsiteY14" fmla="*/ 1220355 h 1713774"/>
                    <a:gd name="connsiteX15" fmla="*/ 1156430 w 1736153"/>
                    <a:gd name="connsiteY15" fmla="*/ 969956 h 1713774"/>
                    <a:gd name="connsiteX16" fmla="*/ 504700 w 1736153"/>
                    <a:gd name="connsiteY16" fmla="*/ 309281 h 1713774"/>
                    <a:gd name="connsiteX0" fmla="*/ 315753 w 1736153"/>
                    <a:gd name="connsiteY0" fmla="*/ 502280 h 1703400"/>
                    <a:gd name="connsiteX1" fmla="*/ 330686 w 1736153"/>
                    <a:gd name="connsiteY1" fmla="*/ 517286 h 1703400"/>
                    <a:gd name="connsiteX2" fmla="*/ 976262 w 1736153"/>
                    <a:gd name="connsiteY2" fmla="*/ 1165957 h 1703400"/>
                    <a:gd name="connsiteX3" fmla="*/ 1180719 w 1736153"/>
                    <a:gd name="connsiteY3" fmla="*/ 1631288 h 1703400"/>
                    <a:gd name="connsiteX4" fmla="*/ 1261582 w 1736153"/>
                    <a:gd name="connsiteY4" fmla="*/ 1691157 h 1703400"/>
                    <a:gd name="connsiteX5" fmla="*/ 862858 w 1736153"/>
                    <a:gd name="connsiteY5" fmla="*/ 1703208 h 1703400"/>
                    <a:gd name="connsiteX6" fmla="*/ 30412 w 1736153"/>
                    <a:gd name="connsiteY6" fmla="*/ 1214071 h 1703400"/>
                    <a:gd name="connsiteX7" fmla="*/ 271633 w 1736153"/>
                    <a:gd name="connsiteY7" fmla="*/ 550769 h 1703400"/>
                    <a:gd name="connsiteX8" fmla="*/ 315753 w 1736153"/>
                    <a:gd name="connsiteY8" fmla="*/ 502280 h 1703400"/>
                    <a:gd name="connsiteX9" fmla="*/ 504700 w 1736153"/>
                    <a:gd name="connsiteY9" fmla="*/ 309281 h 1703400"/>
                    <a:gd name="connsiteX10" fmla="*/ 521332 w 1736153"/>
                    <a:gd name="connsiteY10" fmla="*/ 292869 h 1703400"/>
                    <a:gd name="connsiteX11" fmla="*/ 1236399 w 1736153"/>
                    <a:gd name="connsiteY11" fmla="*/ 54687 h 1703400"/>
                    <a:gd name="connsiteX12" fmla="*/ 1731815 w 1736153"/>
                    <a:gd name="connsiteY12" fmla="*/ 1229922 h 1703400"/>
                    <a:gd name="connsiteX13" fmla="*/ 1736153 w 1736153"/>
                    <a:gd name="connsiteY13" fmla="*/ 1263369 h 1703400"/>
                    <a:gd name="connsiteX14" fmla="*/ 1688026 w 1736153"/>
                    <a:gd name="connsiteY14" fmla="*/ 1220355 h 1703400"/>
                    <a:gd name="connsiteX15" fmla="*/ 1156430 w 1736153"/>
                    <a:gd name="connsiteY15" fmla="*/ 969956 h 1703400"/>
                    <a:gd name="connsiteX16" fmla="*/ 504700 w 1736153"/>
                    <a:gd name="connsiteY16" fmla="*/ 309281 h 1703400"/>
                    <a:gd name="connsiteX0" fmla="*/ 315753 w 1736153"/>
                    <a:gd name="connsiteY0" fmla="*/ 502280 h 1716658"/>
                    <a:gd name="connsiteX1" fmla="*/ 330686 w 1736153"/>
                    <a:gd name="connsiteY1" fmla="*/ 517286 h 1716658"/>
                    <a:gd name="connsiteX2" fmla="*/ 976262 w 1736153"/>
                    <a:gd name="connsiteY2" fmla="*/ 1165957 h 1716658"/>
                    <a:gd name="connsiteX3" fmla="*/ 1180719 w 1736153"/>
                    <a:gd name="connsiteY3" fmla="*/ 1631288 h 1716658"/>
                    <a:gd name="connsiteX4" fmla="*/ 1261582 w 1736153"/>
                    <a:gd name="connsiteY4" fmla="*/ 1691157 h 1716658"/>
                    <a:gd name="connsiteX5" fmla="*/ 862858 w 1736153"/>
                    <a:gd name="connsiteY5" fmla="*/ 1703208 h 1716658"/>
                    <a:gd name="connsiteX6" fmla="*/ 30412 w 1736153"/>
                    <a:gd name="connsiteY6" fmla="*/ 1214071 h 1716658"/>
                    <a:gd name="connsiteX7" fmla="*/ 271633 w 1736153"/>
                    <a:gd name="connsiteY7" fmla="*/ 550769 h 1716658"/>
                    <a:gd name="connsiteX8" fmla="*/ 315753 w 1736153"/>
                    <a:gd name="connsiteY8" fmla="*/ 502280 h 1716658"/>
                    <a:gd name="connsiteX9" fmla="*/ 504700 w 1736153"/>
                    <a:gd name="connsiteY9" fmla="*/ 309281 h 1716658"/>
                    <a:gd name="connsiteX10" fmla="*/ 521332 w 1736153"/>
                    <a:gd name="connsiteY10" fmla="*/ 292869 h 1716658"/>
                    <a:gd name="connsiteX11" fmla="*/ 1236399 w 1736153"/>
                    <a:gd name="connsiteY11" fmla="*/ 54687 h 1716658"/>
                    <a:gd name="connsiteX12" fmla="*/ 1731815 w 1736153"/>
                    <a:gd name="connsiteY12" fmla="*/ 1229922 h 1716658"/>
                    <a:gd name="connsiteX13" fmla="*/ 1736153 w 1736153"/>
                    <a:gd name="connsiteY13" fmla="*/ 1263369 h 1716658"/>
                    <a:gd name="connsiteX14" fmla="*/ 1688026 w 1736153"/>
                    <a:gd name="connsiteY14" fmla="*/ 1220355 h 1716658"/>
                    <a:gd name="connsiteX15" fmla="*/ 1156430 w 1736153"/>
                    <a:gd name="connsiteY15" fmla="*/ 969956 h 1716658"/>
                    <a:gd name="connsiteX16" fmla="*/ 504700 w 1736153"/>
                    <a:gd name="connsiteY16" fmla="*/ 309281 h 1716658"/>
                    <a:gd name="connsiteX0" fmla="*/ 315753 w 1736153"/>
                    <a:gd name="connsiteY0" fmla="*/ 502280 h 1725384"/>
                    <a:gd name="connsiteX1" fmla="*/ 330686 w 1736153"/>
                    <a:gd name="connsiteY1" fmla="*/ 517286 h 1725384"/>
                    <a:gd name="connsiteX2" fmla="*/ 976262 w 1736153"/>
                    <a:gd name="connsiteY2" fmla="*/ 1165957 h 1725384"/>
                    <a:gd name="connsiteX3" fmla="*/ 1180719 w 1736153"/>
                    <a:gd name="connsiteY3" fmla="*/ 1631288 h 1725384"/>
                    <a:gd name="connsiteX4" fmla="*/ 1261582 w 1736153"/>
                    <a:gd name="connsiteY4" fmla="*/ 1691157 h 1725384"/>
                    <a:gd name="connsiteX5" fmla="*/ 862858 w 1736153"/>
                    <a:gd name="connsiteY5" fmla="*/ 1703208 h 1725384"/>
                    <a:gd name="connsiteX6" fmla="*/ 30412 w 1736153"/>
                    <a:gd name="connsiteY6" fmla="*/ 1214071 h 1725384"/>
                    <a:gd name="connsiteX7" fmla="*/ 271633 w 1736153"/>
                    <a:gd name="connsiteY7" fmla="*/ 550769 h 1725384"/>
                    <a:gd name="connsiteX8" fmla="*/ 315753 w 1736153"/>
                    <a:gd name="connsiteY8" fmla="*/ 502280 h 1725384"/>
                    <a:gd name="connsiteX9" fmla="*/ 504700 w 1736153"/>
                    <a:gd name="connsiteY9" fmla="*/ 309281 h 1725384"/>
                    <a:gd name="connsiteX10" fmla="*/ 521332 w 1736153"/>
                    <a:gd name="connsiteY10" fmla="*/ 292869 h 1725384"/>
                    <a:gd name="connsiteX11" fmla="*/ 1236399 w 1736153"/>
                    <a:gd name="connsiteY11" fmla="*/ 54687 h 1725384"/>
                    <a:gd name="connsiteX12" fmla="*/ 1731815 w 1736153"/>
                    <a:gd name="connsiteY12" fmla="*/ 1229922 h 1725384"/>
                    <a:gd name="connsiteX13" fmla="*/ 1736153 w 1736153"/>
                    <a:gd name="connsiteY13" fmla="*/ 1263369 h 1725384"/>
                    <a:gd name="connsiteX14" fmla="*/ 1688026 w 1736153"/>
                    <a:gd name="connsiteY14" fmla="*/ 1220355 h 1725384"/>
                    <a:gd name="connsiteX15" fmla="*/ 1156430 w 1736153"/>
                    <a:gd name="connsiteY15" fmla="*/ 969956 h 1725384"/>
                    <a:gd name="connsiteX16" fmla="*/ 504700 w 1736153"/>
                    <a:gd name="connsiteY16" fmla="*/ 309281 h 1725384"/>
                    <a:gd name="connsiteX0" fmla="*/ 315753 w 1736153"/>
                    <a:gd name="connsiteY0" fmla="*/ 502280 h 1731176"/>
                    <a:gd name="connsiteX1" fmla="*/ 330686 w 1736153"/>
                    <a:gd name="connsiteY1" fmla="*/ 517286 h 1731176"/>
                    <a:gd name="connsiteX2" fmla="*/ 976262 w 1736153"/>
                    <a:gd name="connsiteY2" fmla="*/ 1165957 h 1731176"/>
                    <a:gd name="connsiteX3" fmla="*/ 1180719 w 1736153"/>
                    <a:gd name="connsiteY3" fmla="*/ 1631288 h 1731176"/>
                    <a:gd name="connsiteX4" fmla="*/ 1261582 w 1736153"/>
                    <a:gd name="connsiteY4" fmla="*/ 1691157 h 1731176"/>
                    <a:gd name="connsiteX5" fmla="*/ 862858 w 1736153"/>
                    <a:gd name="connsiteY5" fmla="*/ 1703208 h 1731176"/>
                    <a:gd name="connsiteX6" fmla="*/ 30412 w 1736153"/>
                    <a:gd name="connsiteY6" fmla="*/ 1214071 h 1731176"/>
                    <a:gd name="connsiteX7" fmla="*/ 271633 w 1736153"/>
                    <a:gd name="connsiteY7" fmla="*/ 550769 h 1731176"/>
                    <a:gd name="connsiteX8" fmla="*/ 315753 w 1736153"/>
                    <a:gd name="connsiteY8" fmla="*/ 502280 h 1731176"/>
                    <a:gd name="connsiteX9" fmla="*/ 504700 w 1736153"/>
                    <a:gd name="connsiteY9" fmla="*/ 309281 h 1731176"/>
                    <a:gd name="connsiteX10" fmla="*/ 521332 w 1736153"/>
                    <a:gd name="connsiteY10" fmla="*/ 292869 h 1731176"/>
                    <a:gd name="connsiteX11" fmla="*/ 1236399 w 1736153"/>
                    <a:gd name="connsiteY11" fmla="*/ 54687 h 1731176"/>
                    <a:gd name="connsiteX12" fmla="*/ 1731815 w 1736153"/>
                    <a:gd name="connsiteY12" fmla="*/ 1229922 h 1731176"/>
                    <a:gd name="connsiteX13" fmla="*/ 1736153 w 1736153"/>
                    <a:gd name="connsiteY13" fmla="*/ 1263369 h 1731176"/>
                    <a:gd name="connsiteX14" fmla="*/ 1688026 w 1736153"/>
                    <a:gd name="connsiteY14" fmla="*/ 1220355 h 1731176"/>
                    <a:gd name="connsiteX15" fmla="*/ 1156430 w 1736153"/>
                    <a:gd name="connsiteY15" fmla="*/ 969956 h 1731176"/>
                    <a:gd name="connsiteX16" fmla="*/ 504700 w 1736153"/>
                    <a:gd name="connsiteY16" fmla="*/ 309281 h 1731176"/>
                    <a:gd name="connsiteX0" fmla="*/ 315753 w 1736153"/>
                    <a:gd name="connsiteY0" fmla="*/ 502280 h 1720226"/>
                    <a:gd name="connsiteX1" fmla="*/ 330686 w 1736153"/>
                    <a:gd name="connsiteY1" fmla="*/ 517286 h 1720226"/>
                    <a:gd name="connsiteX2" fmla="*/ 976262 w 1736153"/>
                    <a:gd name="connsiteY2" fmla="*/ 1165957 h 1720226"/>
                    <a:gd name="connsiteX3" fmla="*/ 1180719 w 1736153"/>
                    <a:gd name="connsiteY3" fmla="*/ 1631288 h 1720226"/>
                    <a:gd name="connsiteX4" fmla="*/ 1261582 w 1736153"/>
                    <a:gd name="connsiteY4" fmla="*/ 1691157 h 1720226"/>
                    <a:gd name="connsiteX5" fmla="*/ 862858 w 1736153"/>
                    <a:gd name="connsiteY5" fmla="*/ 1703208 h 1720226"/>
                    <a:gd name="connsiteX6" fmla="*/ 30412 w 1736153"/>
                    <a:gd name="connsiteY6" fmla="*/ 1214071 h 1720226"/>
                    <a:gd name="connsiteX7" fmla="*/ 271633 w 1736153"/>
                    <a:gd name="connsiteY7" fmla="*/ 550769 h 1720226"/>
                    <a:gd name="connsiteX8" fmla="*/ 315753 w 1736153"/>
                    <a:gd name="connsiteY8" fmla="*/ 502280 h 1720226"/>
                    <a:gd name="connsiteX9" fmla="*/ 504700 w 1736153"/>
                    <a:gd name="connsiteY9" fmla="*/ 309281 h 1720226"/>
                    <a:gd name="connsiteX10" fmla="*/ 521332 w 1736153"/>
                    <a:gd name="connsiteY10" fmla="*/ 292869 h 1720226"/>
                    <a:gd name="connsiteX11" fmla="*/ 1236399 w 1736153"/>
                    <a:gd name="connsiteY11" fmla="*/ 54687 h 1720226"/>
                    <a:gd name="connsiteX12" fmla="*/ 1731815 w 1736153"/>
                    <a:gd name="connsiteY12" fmla="*/ 1229922 h 1720226"/>
                    <a:gd name="connsiteX13" fmla="*/ 1736153 w 1736153"/>
                    <a:gd name="connsiteY13" fmla="*/ 1263369 h 1720226"/>
                    <a:gd name="connsiteX14" fmla="*/ 1688026 w 1736153"/>
                    <a:gd name="connsiteY14" fmla="*/ 1220355 h 1720226"/>
                    <a:gd name="connsiteX15" fmla="*/ 1156430 w 1736153"/>
                    <a:gd name="connsiteY15" fmla="*/ 969956 h 1720226"/>
                    <a:gd name="connsiteX16" fmla="*/ 504700 w 1736153"/>
                    <a:gd name="connsiteY16" fmla="*/ 309281 h 1720226"/>
                    <a:gd name="connsiteX0" fmla="*/ 315753 w 1736153"/>
                    <a:gd name="connsiteY0" fmla="*/ 502280 h 1718749"/>
                    <a:gd name="connsiteX1" fmla="*/ 330686 w 1736153"/>
                    <a:gd name="connsiteY1" fmla="*/ 517286 h 1718749"/>
                    <a:gd name="connsiteX2" fmla="*/ 976262 w 1736153"/>
                    <a:gd name="connsiteY2" fmla="*/ 1165957 h 1718749"/>
                    <a:gd name="connsiteX3" fmla="*/ 1180719 w 1736153"/>
                    <a:gd name="connsiteY3" fmla="*/ 1631288 h 1718749"/>
                    <a:gd name="connsiteX4" fmla="*/ 1261582 w 1736153"/>
                    <a:gd name="connsiteY4" fmla="*/ 1691157 h 1718749"/>
                    <a:gd name="connsiteX5" fmla="*/ 862858 w 1736153"/>
                    <a:gd name="connsiteY5" fmla="*/ 1703208 h 1718749"/>
                    <a:gd name="connsiteX6" fmla="*/ 30412 w 1736153"/>
                    <a:gd name="connsiteY6" fmla="*/ 1214071 h 1718749"/>
                    <a:gd name="connsiteX7" fmla="*/ 271633 w 1736153"/>
                    <a:gd name="connsiteY7" fmla="*/ 550769 h 1718749"/>
                    <a:gd name="connsiteX8" fmla="*/ 315753 w 1736153"/>
                    <a:gd name="connsiteY8" fmla="*/ 502280 h 1718749"/>
                    <a:gd name="connsiteX9" fmla="*/ 504700 w 1736153"/>
                    <a:gd name="connsiteY9" fmla="*/ 309281 h 1718749"/>
                    <a:gd name="connsiteX10" fmla="*/ 521332 w 1736153"/>
                    <a:gd name="connsiteY10" fmla="*/ 292869 h 1718749"/>
                    <a:gd name="connsiteX11" fmla="*/ 1236399 w 1736153"/>
                    <a:gd name="connsiteY11" fmla="*/ 54687 h 1718749"/>
                    <a:gd name="connsiteX12" fmla="*/ 1731815 w 1736153"/>
                    <a:gd name="connsiteY12" fmla="*/ 1229922 h 1718749"/>
                    <a:gd name="connsiteX13" fmla="*/ 1736153 w 1736153"/>
                    <a:gd name="connsiteY13" fmla="*/ 1263369 h 1718749"/>
                    <a:gd name="connsiteX14" fmla="*/ 1688026 w 1736153"/>
                    <a:gd name="connsiteY14" fmla="*/ 1220355 h 1718749"/>
                    <a:gd name="connsiteX15" fmla="*/ 1156430 w 1736153"/>
                    <a:gd name="connsiteY15" fmla="*/ 969956 h 1718749"/>
                    <a:gd name="connsiteX16" fmla="*/ 504700 w 1736153"/>
                    <a:gd name="connsiteY16" fmla="*/ 309281 h 1718749"/>
                    <a:gd name="connsiteX0" fmla="*/ 315457 w 1735857"/>
                    <a:gd name="connsiteY0" fmla="*/ 502280 h 1725842"/>
                    <a:gd name="connsiteX1" fmla="*/ 330390 w 1735857"/>
                    <a:gd name="connsiteY1" fmla="*/ 517286 h 1725842"/>
                    <a:gd name="connsiteX2" fmla="*/ 975966 w 1735857"/>
                    <a:gd name="connsiteY2" fmla="*/ 1165957 h 1725842"/>
                    <a:gd name="connsiteX3" fmla="*/ 1180423 w 1735857"/>
                    <a:gd name="connsiteY3" fmla="*/ 1631288 h 1725842"/>
                    <a:gd name="connsiteX4" fmla="*/ 1261286 w 1735857"/>
                    <a:gd name="connsiteY4" fmla="*/ 1691157 h 1725842"/>
                    <a:gd name="connsiteX5" fmla="*/ 858072 w 1735857"/>
                    <a:gd name="connsiteY5" fmla="*/ 1712188 h 1725842"/>
                    <a:gd name="connsiteX6" fmla="*/ 30116 w 1735857"/>
                    <a:gd name="connsiteY6" fmla="*/ 1214071 h 1725842"/>
                    <a:gd name="connsiteX7" fmla="*/ 271337 w 1735857"/>
                    <a:gd name="connsiteY7" fmla="*/ 550769 h 1725842"/>
                    <a:gd name="connsiteX8" fmla="*/ 315457 w 1735857"/>
                    <a:gd name="connsiteY8" fmla="*/ 502280 h 1725842"/>
                    <a:gd name="connsiteX9" fmla="*/ 504404 w 1735857"/>
                    <a:gd name="connsiteY9" fmla="*/ 309281 h 1725842"/>
                    <a:gd name="connsiteX10" fmla="*/ 521036 w 1735857"/>
                    <a:gd name="connsiteY10" fmla="*/ 292869 h 1725842"/>
                    <a:gd name="connsiteX11" fmla="*/ 1236103 w 1735857"/>
                    <a:gd name="connsiteY11" fmla="*/ 54687 h 1725842"/>
                    <a:gd name="connsiteX12" fmla="*/ 1731519 w 1735857"/>
                    <a:gd name="connsiteY12" fmla="*/ 1229922 h 1725842"/>
                    <a:gd name="connsiteX13" fmla="*/ 1735857 w 1735857"/>
                    <a:gd name="connsiteY13" fmla="*/ 1263369 h 1725842"/>
                    <a:gd name="connsiteX14" fmla="*/ 1687730 w 1735857"/>
                    <a:gd name="connsiteY14" fmla="*/ 1220355 h 1725842"/>
                    <a:gd name="connsiteX15" fmla="*/ 1156134 w 1735857"/>
                    <a:gd name="connsiteY15" fmla="*/ 969956 h 1725842"/>
                    <a:gd name="connsiteX16" fmla="*/ 504404 w 1735857"/>
                    <a:gd name="connsiteY16" fmla="*/ 309281 h 1725842"/>
                    <a:gd name="connsiteX0" fmla="*/ 315457 w 1735857"/>
                    <a:gd name="connsiteY0" fmla="*/ 502280 h 1728373"/>
                    <a:gd name="connsiteX1" fmla="*/ 330390 w 1735857"/>
                    <a:gd name="connsiteY1" fmla="*/ 517286 h 1728373"/>
                    <a:gd name="connsiteX2" fmla="*/ 975966 w 1735857"/>
                    <a:gd name="connsiteY2" fmla="*/ 1165957 h 1728373"/>
                    <a:gd name="connsiteX3" fmla="*/ 1180423 w 1735857"/>
                    <a:gd name="connsiteY3" fmla="*/ 1631288 h 1728373"/>
                    <a:gd name="connsiteX4" fmla="*/ 1261286 w 1735857"/>
                    <a:gd name="connsiteY4" fmla="*/ 1691157 h 1728373"/>
                    <a:gd name="connsiteX5" fmla="*/ 858072 w 1735857"/>
                    <a:gd name="connsiteY5" fmla="*/ 1712188 h 1728373"/>
                    <a:gd name="connsiteX6" fmla="*/ 30116 w 1735857"/>
                    <a:gd name="connsiteY6" fmla="*/ 1214071 h 1728373"/>
                    <a:gd name="connsiteX7" fmla="*/ 271337 w 1735857"/>
                    <a:gd name="connsiteY7" fmla="*/ 550769 h 1728373"/>
                    <a:gd name="connsiteX8" fmla="*/ 315457 w 1735857"/>
                    <a:gd name="connsiteY8" fmla="*/ 502280 h 1728373"/>
                    <a:gd name="connsiteX9" fmla="*/ 504404 w 1735857"/>
                    <a:gd name="connsiteY9" fmla="*/ 309281 h 1728373"/>
                    <a:gd name="connsiteX10" fmla="*/ 521036 w 1735857"/>
                    <a:gd name="connsiteY10" fmla="*/ 292869 h 1728373"/>
                    <a:gd name="connsiteX11" fmla="*/ 1236103 w 1735857"/>
                    <a:gd name="connsiteY11" fmla="*/ 54687 h 1728373"/>
                    <a:gd name="connsiteX12" fmla="*/ 1731519 w 1735857"/>
                    <a:gd name="connsiteY12" fmla="*/ 1229922 h 1728373"/>
                    <a:gd name="connsiteX13" fmla="*/ 1735857 w 1735857"/>
                    <a:gd name="connsiteY13" fmla="*/ 1263369 h 1728373"/>
                    <a:gd name="connsiteX14" fmla="*/ 1687730 w 1735857"/>
                    <a:gd name="connsiteY14" fmla="*/ 1220355 h 1728373"/>
                    <a:gd name="connsiteX15" fmla="*/ 1156134 w 1735857"/>
                    <a:gd name="connsiteY15" fmla="*/ 969956 h 1728373"/>
                    <a:gd name="connsiteX16" fmla="*/ 504404 w 1735857"/>
                    <a:gd name="connsiteY16" fmla="*/ 309281 h 1728373"/>
                    <a:gd name="connsiteX0" fmla="*/ 342979 w 1763379"/>
                    <a:gd name="connsiteY0" fmla="*/ 502280 h 1691157"/>
                    <a:gd name="connsiteX1" fmla="*/ 357912 w 1763379"/>
                    <a:gd name="connsiteY1" fmla="*/ 517286 h 1691157"/>
                    <a:gd name="connsiteX2" fmla="*/ 1003488 w 1763379"/>
                    <a:gd name="connsiteY2" fmla="*/ 1165957 h 1691157"/>
                    <a:gd name="connsiteX3" fmla="*/ 1207945 w 1763379"/>
                    <a:gd name="connsiteY3" fmla="*/ 1631288 h 1691157"/>
                    <a:gd name="connsiteX4" fmla="*/ 1288808 w 1763379"/>
                    <a:gd name="connsiteY4" fmla="*/ 1691157 h 1691157"/>
                    <a:gd name="connsiteX5" fmla="*/ 57638 w 1763379"/>
                    <a:gd name="connsiteY5" fmla="*/ 1214071 h 1691157"/>
                    <a:gd name="connsiteX6" fmla="*/ 298859 w 1763379"/>
                    <a:gd name="connsiteY6" fmla="*/ 550769 h 1691157"/>
                    <a:gd name="connsiteX7" fmla="*/ 342979 w 1763379"/>
                    <a:gd name="connsiteY7" fmla="*/ 502280 h 1691157"/>
                    <a:gd name="connsiteX8" fmla="*/ 531926 w 1763379"/>
                    <a:gd name="connsiteY8" fmla="*/ 309281 h 1691157"/>
                    <a:gd name="connsiteX9" fmla="*/ 548558 w 1763379"/>
                    <a:gd name="connsiteY9" fmla="*/ 292869 h 1691157"/>
                    <a:gd name="connsiteX10" fmla="*/ 1263625 w 1763379"/>
                    <a:gd name="connsiteY10" fmla="*/ 54687 h 1691157"/>
                    <a:gd name="connsiteX11" fmla="*/ 1759041 w 1763379"/>
                    <a:gd name="connsiteY11" fmla="*/ 1229922 h 1691157"/>
                    <a:gd name="connsiteX12" fmla="*/ 1763379 w 1763379"/>
                    <a:gd name="connsiteY12" fmla="*/ 1263369 h 1691157"/>
                    <a:gd name="connsiteX13" fmla="*/ 1715252 w 1763379"/>
                    <a:gd name="connsiteY13" fmla="*/ 1220355 h 1691157"/>
                    <a:gd name="connsiteX14" fmla="*/ 1183656 w 1763379"/>
                    <a:gd name="connsiteY14" fmla="*/ 969956 h 1691157"/>
                    <a:gd name="connsiteX15" fmla="*/ 531926 w 1763379"/>
                    <a:gd name="connsiteY15" fmla="*/ 309281 h 1691157"/>
                    <a:gd name="connsiteX0" fmla="*/ 342979 w 1763379"/>
                    <a:gd name="connsiteY0" fmla="*/ 502280 h 1732307"/>
                    <a:gd name="connsiteX1" fmla="*/ 357912 w 1763379"/>
                    <a:gd name="connsiteY1" fmla="*/ 517286 h 1732307"/>
                    <a:gd name="connsiteX2" fmla="*/ 1003488 w 1763379"/>
                    <a:gd name="connsiteY2" fmla="*/ 1165957 h 1732307"/>
                    <a:gd name="connsiteX3" fmla="*/ 1207945 w 1763379"/>
                    <a:gd name="connsiteY3" fmla="*/ 1631288 h 1732307"/>
                    <a:gd name="connsiteX4" fmla="*/ 1288808 w 1763379"/>
                    <a:gd name="connsiteY4" fmla="*/ 1691157 h 1732307"/>
                    <a:gd name="connsiteX5" fmla="*/ 57638 w 1763379"/>
                    <a:gd name="connsiteY5" fmla="*/ 1214071 h 1732307"/>
                    <a:gd name="connsiteX6" fmla="*/ 298859 w 1763379"/>
                    <a:gd name="connsiteY6" fmla="*/ 550769 h 1732307"/>
                    <a:gd name="connsiteX7" fmla="*/ 342979 w 1763379"/>
                    <a:gd name="connsiteY7" fmla="*/ 502280 h 1732307"/>
                    <a:gd name="connsiteX8" fmla="*/ 531926 w 1763379"/>
                    <a:gd name="connsiteY8" fmla="*/ 309281 h 1732307"/>
                    <a:gd name="connsiteX9" fmla="*/ 548558 w 1763379"/>
                    <a:gd name="connsiteY9" fmla="*/ 292869 h 1732307"/>
                    <a:gd name="connsiteX10" fmla="*/ 1263625 w 1763379"/>
                    <a:gd name="connsiteY10" fmla="*/ 54687 h 1732307"/>
                    <a:gd name="connsiteX11" fmla="*/ 1759041 w 1763379"/>
                    <a:gd name="connsiteY11" fmla="*/ 1229922 h 1732307"/>
                    <a:gd name="connsiteX12" fmla="*/ 1763379 w 1763379"/>
                    <a:gd name="connsiteY12" fmla="*/ 1263369 h 1732307"/>
                    <a:gd name="connsiteX13" fmla="*/ 1715252 w 1763379"/>
                    <a:gd name="connsiteY13" fmla="*/ 1220355 h 1732307"/>
                    <a:gd name="connsiteX14" fmla="*/ 1183656 w 1763379"/>
                    <a:gd name="connsiteY14" fmla="*/ 969956 h 1732307"/>
                    <a:gd name="connsiteX15" fmla="*/ 531926 w 1763379"/>
                    <a:gd name="connsiteY15" fmla="*/ 309281 h 1732307"/>
                    <a:gd name="connsiteX0" fmla="*/ 342979 w 1763379"/>
                    <a:gd name="connsiteY0" fmla="*/ 504554 h 1734581"/>
                    <a:gd name="connsiteX1" fmla="*/ 357912 w 1763379"/>
                    <a:gd name="connsiteY1" fmla="*/ 519560 h 1734581"/>
                    <a:gd name="connsiteX2" fmla="*/ 1003488 w 1763379"/>
                    <a:gd name="connsiteY2" fmla="*/ 1168231 h 1734581"/>
                    <a:gd name="connsiteX3" fmla="*/ 1207945 w 1763379"/>
                    <a:gd name="connsiteY3" fmla="*/ 1633562 h 1734581"/>
                    <a:gd name="connsiteX4" fmla="*/ 1288808 w 1763379"/>
                    <a:gd name="connsiteY4" fmla="*/ 1693431 h 1734581"/>
                    <a:gd name="connsiteX5" fmla="*/ 57638 w 1763379"/>
                    <a:gd name="connsiteY5" fmla="*/ 1216345 h 1734581"/>
                    <a:gd name="connsiteX6" fmla="*/ 298859 w 1763379"/>
                    <a:gd name="connsiteY6" fmla="*/ 553043 h 1734581"/>
                    <a:gd name="connsiteX7" fmla="*/ 342979 w 1763379"/>
                    <a:gd name="connsiteY7" fmla="*/ 504554 h 1734581"/>
                    <a:gd name="connsiteX8" fmla="*/ 531926 w 1763379"/>
                    <a:gd name="connsiteY8" fmla="*/ 311555 h 1734581"/>
                    <a:gd name="connsiteX9" fmla="*/ 548558 w 1763379"/>
                    <a:gd name="connsiteY9" fmla="*/ 295143 h 1734581"/>
                    <a:gd name="connsiteX10" fmla="*/ 1263625 w 1763379"/>
                    <a:gd name="connsiteY10" fmla="*/ 56961 h 1734581"/>
                    <a:gd name="connsiteX11" fmla="*/ 1763379 w 1763379"/>
                    <a:gd name="connsiteY11" fmla="*/ 1265643 h 1734581"/>
                    <a:gd name="connsiteX12" fmla="*/ 1715252 w 1763379"/>
                    <a:gd name="connsiteY12" fmla="*/ 1222629 h 1734581"/>
                    <a:gd name="connsiteX13" fmla="*/ 1183656 w 1763379"/>
                    <a:gd name="connsiteY13" fmla="*/ 972230 h 1734581"/>
                    <a:gd name="connsiteX14" fmla="*/ 531926 w 1763379"/>
                    <a:gd name="connsiteY14" fmla="*/ 311555 h 1734581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715252 w 1743173"/>
                    <a:gd name="connsiteY12" fmla="*/ 1220587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674841 w 1743173"/>
                    <a:gd name="connsiteY12" fmla="*/ 1171196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67842"/>
                    <a:gd name="connsiteY0" fmla="*/ 502512 h 1732539"/>
                    <a:gd name="connsiteX1" fmla="*/ 357912 w 1767842"/>
                    <a:gd name="connsiteY1" fmla="*/ 517518 h 1732539"/>
                    <a:gd name="connsiteX2" fmla="*/ 1003488 w 1767842"/>
                    <a:gd name="connsiteY2" fmla="*/ 1166189 h 1732539"/>
                    <a:gd name="connsiteX3" fmla="*/ 1207945 w 1767842"/>
                    <a:gd name="connsiteY3" fmla="*/ 1631520 h 1732539"/>
                    <a:gd name="connsiteX4" fmla="*/ 1288808 w 1767842"/>
                    <a:gd name="connsiteY4" fmla="*/ 1691389 h 1732539"/>
                    <a:gd name="connsiteX5" fmla="*/ 57638 w 1767842"/>
                    <a:gd name="connsiteY5" fmla="*/ 1214303 h 1732539"/>
                    <a:gd name="connsiteX6" fmla="*/ 298859 w 1767842"/>
                    <a:gd name="connsiteY6" fmla="*/ 551001 h 1732539"/>
                    <a:gd name="connsiteX7" fmla="*/ 342979 w 1767842"/>
                    <a:gd name="connsiteY7" fmla="*/ 502512 h 1732539"/>
                    <a:gd name="connsiteX8" fmla="*/ 531926 w 1767842"/>
                    <a:gd name="connsiteY8" fmla="*/ 309513 h 1732539"/>
                    <a:gd name="connsiteX9" fmla="*/ 548558 w 1767842"/>
                    <a:gd name="connsiteY9" fmla="*/ 293101 h 1732539"/>
                    <a:gd name="connsiteX10" fmla="*/ 1263625 w 1767842"/>
                    <a:gd name="connsiteY10" fmla="*/ 54919 h 1732539"/>
                    <a:gd name="connsiteX11" fmla="*/ 1743173 w 1767842"/>
                    <a:gd name="connsiteY11" fmla="*/ 1234415 h 1732539"/>
                    <a:gd name="connsiteX12" fmla="*/ 1674841 w 1767842"/>
                    <a:gd name="connsiteY12" fmla="*/ 1171196 h 1732539"/>
                    <a:gd name="connsiteX13" fmla="*/ 1183656 w 1767842"/>
                    <a:gd name="connsiteY13" fmla="*/ 970188 h 1732539"/>
                    <a:gd name="connsiteX14" fmla="*/ 531926 w 1767842"/>
                    <a:gd name="connsiteY14" fmla="*/ 309513 h 1732539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691549"/>
                    <a:gd name="connsiteX1" fmla="*/ 357912 w 1767842"/>
                    <a:gd name="connsiteY1" fmla="*/ 517518 h 1691549"/>
                    <a:gd name="connsiteX2" fmla="*/ 1003488 w 1767842"/>
                    <a:gd name="connsiteY2" fmla="*/ 1166189 h 1691549"/>
                    <a:gd name="connsiteX3" fmla="*/ 1288808 w 1767842"/>
                    <a:gd name="connsiteY3" fmla="*/ 1691389 h 1691549"/>
                    <a:gd name="connsiteX4" fmla="*/ 57638 w 1767842"/>
                    <a:gd name="connsiteY4" fmla="*/ 1214303 h 1691549"/>
                    <a:gd name="connsiteX5" fmla="*/ 298859 w 1767842"/>
                    <a:gd name="connsiteY5" fmla="*/ 551001 h 1691549"/>
                    <a:gd name="connsiteX6" fmla="*/ 342979 w 1767842"/>
                    <a:gd name="connsiteY6" fmla="*/ 502512 h 1691549"/>
                    <a:gd name="connsiteX7" fmla="*/ 531926 w 1767842"/>
                    <a:gd name="connsiteY7" fmla="*/ 309513 h 1691549"/>
                    <a:gd name="connsiteX8" fmla="*/ 548558 w 1767842"/>
                    <a:gd name="connsiteY8" fmla="*/ 293101 h 1691549"/>
                    <a:gd name="connsiteX9" fmla="*/ 1263625 w 1767842"/>
                    <a:gd name="connsiteY9" fmla="*/ 54919 h 1691549"/>
                    <a:gd name="connsiteX10" fmla="*/ 1743173 w 1767842"/>
                    <a:gd name="connsiteY10" fmla="*/ 1234415 h 1691549"/>
                    <a:gd name="connsiteX11" fmla="*/ 1674841 w 1767842"/>
                    <a:gd name="connsiteY11" fmla="*/ 1171196 h 1691549"/>
                    <a:gd name="connsiteX12" fmla="*/ 1183656 w 1767842"/>
                    <a:gd name="connsiteY12" fmla="*/ 970188 h 1691549"/>
                    <a:gd name="connsiteX13" fmla="*/ 531926 w 1767842"/>
                    <a:gd name="connsiteY13" fmla="*/ 309513 h 1691549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183656 w 1767842"/>
                    <a:gd name="connsiteY11" fmla="*/ 970188 h 1744568"/>
                    <a:gd name="connsiteX12" fmla="*/ 531926 w 1767842"/>
                    <a:gd name="connsiteY12" fmla="*/ 309513 h 1744568"/>
                    <a:gd name="connsiteX0" fmla="*/ 342979 w 1767842"/>
                    <a:gd name="connsiteY0" fmla="*/ 502512 h 1757691"/>
                    <a:gd name="connsiteX1" fmla="*/ 357912 w 1767842"/>
                    <a:gd name="connsiteY1" fmla="*/ 517518 h 1757691"/>
                    <a:gd name="connsiteX2" fmla="*/ 1003488 w 1767842"/>
                    <a:gd name="connsiteY2" fmla="*/ 1166189 h 1757691"/>
                    <a:gd name="connsiteX3" fmla="*/ 1288808 w 1767842"/>
                    <a:gd name="connsiteY3" fmla="*/ 1691389 h 1757691"/>
                    <a:gd name="connsiteX4" fmla="*/ 57638 w 1767842"/>
                    <a:gd name="connsiteY4" fmla="*/ 1214303 h 1757691"/>
                    <a:gd name="connsiteX5" fmla="*/ 298859 w 1767842"/>
                    <a:gd name="connsiteY5" fmla="*/ 551001 h 1757691"/>
                    <a:gd name="connsiteX6" fmla="*/ 342979 w 1767842"/>
                    <a:gd name="connsiteY6" fmla="*/ 502512 h 1757691"/>
                    <a:gd name="connsiteX7" fmla="*/ 531926 w 1767842"/>
                    <a:gd name="connsiteY7" fmla="*/ 309513 h 1757691"/>
                    <a:gd name="connsiteX8" fmla="*/ 548558 w 1767842"/>
                    <a:gd name="connsiteY8" fmla="*/ 293101 h 1757691"/>
                    <a:gd name="connsiteX9" fmla="*/ 1263625 w 1767842"/>
                    <a:gd name="connsiteY9" fmla="*/ 54919 h 1757691"/>
                    <a:gd name="connsiteX10" fmla="*/ 1743173 w 1767842"/>
                    <a:gd name="connsiteY10" fmla="*/ 1234415 h 1757691"/>
                    <a:gd name="connsiteX11" fmla="*/ 1183656 w 1767842"/>
                    <a:gd name="connsiteY11" fmla="*/ 970188 h 1757691"/>
                    <a:gd name="connsiteX12" fmla="*/ 531926 w 1767842"/>
                    <a:gd name="connsiteY12" fmla="*/ 309513 h 1757691"/>
                    <a:gd name="connsiteX0" fmla="*/ 342979 w 1785302"/>
                    <a:gd name="connsiteY0" fmla="*/ 502512 h 1757691"/>
                    <a:gd name="connsiteX1" fmla="*/ 357912 w 1785302"/>
                    <a:gd name="connsiteY1" fmla="*/ 517518 h 1757691"/>
                    <a:gd name="connsiteX2" fmla="*/ 1003488 w 1785302"/>
                    <a:gd name="connsiteY2" fmla="*/ 1166189 h 1757691"/>
                    <a:gd name="connsiteX3" fmla="*/ 1288808 w 1785302"/>
                    <a:gd name="connsiteY3" fmla="*/ 1691389 h 1757691"/>
                    <a:gd name="connsiteX4" fmla="*/ 57638 w 1785302"/>
                    <a:gd name="connsiteY4" fmla="*/ 1214303 h 1757691"/>
                    <a:gd name="connsiteX5" fmla="*/ 298859 w 1785302"/>
                    <a:gd name="connsiteY5" fmla="*/ 551001 h 1757691"/>
                    <a:gd name="connsiteX6" fmla="*/ 342979 w 1785302"/>
                    <a:gd name="connsiteY6" fmla="*/ 502512 h 1757691"/>
                    <a:gd name="connsiteX7" fmla="*/ 531926 w 1785302"/>
                    <a:gd name="connsiteY7" fmla="*/ 309513 h 1757691"/>
                    <a:gd name="connsiteX8" fmla="*/ 548558 w 1785302"/>
                    <a:gd name="connsiteY8" fmla="*/ 293101 h 1757691"/>
                    <a:gd name="connsiteX9" fmla="*/ 1263625 w 1785302"/>
                    <a:gd name="connsiteY9" fmla="*/ 54919 h 1757691"/>
                    <a:gd name="connsiteX10" fmla="*/ 1743173 w 1785302"/>
                    <a:gd name="connsiteY10" fmla="*/ 1234415 h 1757691"/>
                    <a:gd name="connsiteX11" fmla="*/ 1183656 w 1785302"/>
                    <a:gd name="connsiteY11" fmla="*/ 970188 h 1757691"/>
                    <a:gd name="connsiteX12" fmla="*/ 531926 w 1785302"/>
                    <a:gd name="connsiteY12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531926 w 1785302"/>
                    <a:gd name="connsiteY6" fmla="*/ 309513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11" fmla="*/ 531926 w 1785302"/>
                    <a:gd name="connsiteY11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1183656 w 1785302"/>
                    <a:gd name="connsiteY6" fmla="*/ 970188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85582 w 1786085"/>
                    <a:gd name="connsiteY0" fmla="*/ 440769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85582 w 1786085"/>
                    <a:gd name="connsiteY5" fmla="*/ 440769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6085" h="1743875">
                      <a:moveTo>
                        <a:pt x="385582" y="440769"/>
                      </a:moveTo>
                      <a:lnTo>
                        <a:pt x="1003488" y="1152373"/>
                      </a:lnTo>
                      <a:cubicBezTo>
                        <a:pt x="1141799" y="1398532"/>
                        <a:pt x="1150101" y="1406881"/>
                        <a:pt x="1288808" y="1677573"/>
                      </a:cubicBezTo>
                      <a:cubicBezTo>
                        <a:pt x="644898" y="1930768"/>
                        <a:pt x="222629" y="1390552"/>
                        <a:pt x="57638" y="1200487"/>
                      </a:cubicBezTo>
                      <a:cubicBezTo>
                        <a:pt x="-107353" y="1010422"/>
                        <a:pt x="116042" y="748727"/>
                        <a:pt x="298859" y="537185"/>
                      </a:cubicBezTo>
                      <a:lnTo>
                        <a:pt x="385582" y="440769"/>
                      </a:lnTo>
                      <a:close/>
                      <a:moveTo>
                        <a:pt x="1183656" y="956372"/>
                      </a:moveTo>
                      <a:cubicBezTo>
                        <a:pt x="984554" y="799486"/>
                        <a:pt x="583159" y="437158"/>
                        <a:pt x="476666" y="351178"/>
                      </a:cubicBezTo>
                      <a:cubicBezTo>
                        <a:pt x="662049" y="166760"/>
                        <a:pt x="1052541" y="-103800"/>
                        <a:pt x="1263625" y="41103"/>
                      </a:cubicBezTo>
                      <a:cubicBezTo>
                        <a:pt x="1474709" y="186006"/>
                        <a:pt x="1926780" y="698748"/>
                        <a:pt x="1743173" y="1220599"/>
                      </a:cubicBezTo>
                      <a:lnTo>
                        <a:pt x="1183656" y="956372"/>
                      </a:ln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"/>
                <p:cNvSpPr/>
                <p:nvPr/>
              </p:nvSpPr>
              <p:spPr>
                <a:xfrm rot="2700000">
                  <a:off x="4439454" y="5178966"/>
                  <a:ext cx="236475" cy="226096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59871 w 1778460"/>
                    <a:gd name="connsiteY0" fmla="*/ 1214071 h 1482904"/>
                    <a:gd name="connsiteX1" fmla="*/ 473450 w 1778460"/>
                    <a:gd name="connsiteY1" fmla="*/ 369189 h 1482904"/>
                    <a:gd name="connsiteX2" fmla="*/ 1265858 w 1778460"/>
                    <a:gd name="connsiteY2" fmla="*/ 54687 h 1482904"/>
                    <a:gd name="connsiteX3" fmla="*/ 1778460 w 1778460"/>
                    <a:gd name="connsiteY3" fmla="*/ 1406249 h 1482904"/>
                    <a:gd name="connsiteX4" fmla="*/ 59871 w 1778460"/>
                    <a:gd name="connsiteY4" fmla="*/ 1214071 h 1482904"/>
                    <a:gd name="connsiteX0" fmla="*/ 59871 w 1836075"/>
                    <a:gd name="connsiteY0" fmla="*/ 1214071 h 1482904"/>
                    <a:gd name="connsiteX1" fmla="*/ 473450 w 1836075"/>
                    <a:gd name="connsiteY1" fmla="*/ 369189 h 1482904"/>
                    <a:gd name="connsiteX2" fmla="*/ 1265858 w 1836075"/>
                    <a:gd name="connsiteY2" fmla="*/ 54687 h 1482904"/>
                    <a:gd name="connsiteX3" fmla="*/ 1778460 w 1836075"/>
                    <a:gd name="connsiteY3" fmla="*/ 1406249 h 1482904"/>
                    <a:gd name="connsiteX4" fmla="*/ 59871 w 1836075"/>
                    <a:gd name="connsiteY4" fmla="*/ 1214071 h 1482904"/>
                    <a:gd name="connsiteX0" fmla="*/ 41902 w 1541201"/>
                    <a:gd name="connsiteY0" fmla="*/ 1209615 h 1451559"/>
                    <a:gd name="connsiteX1" fmla="*/ 455481 w 1541201"/>
                    <a:gd name="connsiteY1" fmla="*/ 364733 h 1451559"/>
                    <a:gd name="connsiteX2" fmla="*/ 1247889 w 1541201"/>
                    <a:gd name="connsiteY2" fmla="*/ 50231 h 1451559"/>
                    <a:gd name="connsiteX3" fmla="*/ 1466734 w 1541201"/>
                    <a:gd name="connsiteY3" fmla="*/ 1369157 h 1451559"/>
                    <a:gd name="connsiteX4" fmla="*/ 41902 w 1541201"/>
                    <a:gd name="connsiteY4" fmla="*/ 1209615 h 1451559"/>
                    <a:gd name="connsiteX0" fmla="*/ 41902 w 1719928"/>
                    <a:gd name="connsiteY0" fmla="*/ 1209615 h 1632467"/>
                    <a:gd name="connsiteX1" fmla="*/ 455481 w 1719928"/>
                    <a:gd name="connsiteY1" fmla="*/ 364733 h 1632467"/>
                    <a:gd name="connsiteX2" fmla="*/ 1247889 w 1719928"/>
                    <a:gd name="connsiteY2" fmla="*/ 50231 h 1632467"/>
                    <a:gd name="connsiteX3" fmla="*/ 1466734 w 1719928"/>
                    <a:gd name="connsiteY3" fmla="*/ 1369157 h 1632467"/>
                    <a:gd name="connsiteX4" fmla="*/ 41902 w 1719928"/>
                    <a:gd name="connsiteY4" fmla="*/ 1209615 h 1632467"/>
                    <a:gd name="connsiteX0" fmla="*/ 41902 w 1669509"/>
                    <a:gd name="connsiteY0" fmla="*/ 1209615 h 1596237"/>
                    <a:gd name="connsiteX1" fmla="*/ 455481 w 1669509"/>
                    <a:gd name="connsiteY1" fmla="*/ 364733 h 1596237"/>
                    <a:gd name="connsiteX2" fmla="*/ 1247889 w 1669509"/>
                    <a:gd name="connsiteY2" fmla="*/ 50231 h 1596237"/>
                    <a:gd name="connsiteX3" fmla="*/ 1466734 w 1669509"/>
                    <a:gd name="connsiteY3" fmla="*/ 1369157 h 1596237"/>
                    <a:gd name="connsiteX4" fmla="*/ 41902 w 1669509"/>
                    <a:gd name="connsiteY4" fmla="*/ 1209615 h 1596237"/>
                    <a:gd name="connsiteX0" fmla="*/ 41902 w 1633599"/>
                    <a:gd name="connsiteY0" fmla="*/ 1209615 h 1588997"/>
                    <a:gd name="connsiteX1" fmla="*/ 455481 w 1633599"/>
                    <a:gd name="connsiteY1" fmla="*/ 364733 h 1588997"/>
                    <a:gd name="connsiteX2" fmla="*/ 1247889 w 1633599"/>
                    <a:gd name="connsiteY2" fmla="*/ 50231 h 1588997"/>
                    <a:gd name="connsiteX3" fmla="*/ 1466734 w 1633599"/>
                    <a:gd name="connsiteY3" fmla="*/ 1369157 h 1588997"/>
                    <a:gd name="connsiteX4" fmla="*/ 41902 w 1633599"/>
                    <a:gd name="connsiteY4" fmla="*/ 1209615 h 1588997"/>
                    <a:gd name="connsiteX0" fmla="*/ 41902 w 1662319"/>
                    <a:gd name="connsiteY0" fmla="*/ 1209615 h 1574510"/>
                    <a:gd name="connsiteX1" fmla="*/ 455481 w 1662319"/>
                    <a:gd name="connsiteY1" fmla="*/ 364733 h 1574510"/>
                    <a:gd name="connsiteX2" fmla="*/ 1247889 w 1662319"/>
                    <a:gd name="connsiteY2" fmla="*/ 50231 h 1574510"/>
                    <a:gd name="connsiteX3" fmla="*/ 1466734 w 1662319"/>
                    <a:gd name="connsiteY3" fmla="*/ 1369157 h 1574510"/>
                    <a:gd name="connsiteX4" fmla="*/ 41902 w 1662319"/>
                    <a:gd name="connsiteY4" fmla="*/ 1209615 h 1574510"/>
                    <a:gd name="connsiteX0" fmla="*/ 41902 w 1612111"/>
                    <a:gd name="connsiteY0" fmla="*/ 1209615 h 1538295"/>
                    <a:gd name="connsiteX1" fmla="*/ 455481 w 1612111"/>
                    <a:gd name="connsiteY1" fmla="*/ 364733 h 1538295"/>
                    <a:gd name="connsiteX2" fmla="*/ 1247889 w 1612111"/>
                    <a:gd name="connsiteY2" fmla="*/ 50231 h 1538295"/>
                    <a:gd name="connsiteX3" fmla="*/ 1466734 w 1612111"/>
                    <a:gd name="connsiteY3" fmla="*/ 1369157 h 1538295"/>
                    <a:gd name="connsiteX4" fmla="*/ 41902 w 1612111"/>
                    <a:gd name="connsiteY4" fmla="*/ 1209615 h 1538295"/>
                    <a:gd name="connsiteX0" fmla="*/ 41902 w 1669501"/>
                    <a:gd name="connsiteY0" fmla="*/ 1209615 h 1596230"/>
                    <a:gd name="connsiteX1" fmla="*/ 455481 w 1669501"/>
                    <a:gd name="connsiteY1" fmla="*/ 364733 h 1596230"/>
                    <a:gd name="connsiteX2" fmla="*/ 1247889 w 1669501"/>
                    <a:gd name="connsiteY2" fmla="*/ 50231 h 1596230"/>
                    <a:gd name="connsiteX3" fmla="*/ 1466734 w 1669501"/>
                    <a:gd name="connsiteY3" fmla="*/ 1369157 h 1596230"/>
                    <a:gd name="connsiteX4" fmla="*/ 41902 w 1669501"/>
                    <a:gd name="connsiteY4" fmla="*/ 1209615 h 1596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69501" h="1596230">
                      <a:moveTo>
                        <a:pt x="41902" y="1209615"/>
                      </a:moveTo>
                      <a:cubicBezTo>
                        <a:pt x="-126640" y="1042211"/>
                        <a:pt x="254483" y="557964"/>
                        <a:pt x="455481" y="364733"/>
                      </a:cubicBezTo>
                      <a:cubicBezTo>
                        <a:pt x="656479" y="171502"/>
                        <a:pt x="1079347" y="-117173"/>
                        <a:pt x="1247889" y="50231"/>
                      </a:cubicBezTo>
                      <a:cubicBezTo>
                        <a:pt x="1416431" y="217635"/>
                        <a:pt x="1961480" y="849536"/>
                        <a:pt x="1466734" y="1369157"/>
                      </a:cubicBezTo>
                      <a:cubicBezTo>
                        <a:pt x="971988" y="1888778"/>
                        <a:pt x="210444" y="1377019"/>
                        <a:pt x="41902" y="120961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모서리가 둥근 직사각형 2"/>
                <p:cNvSpPr/>
                <p:nvPr/>
              </p:nvSpPr>
              <p:spPr>
                <a:xfrm rot="2700000">
                  <a:off x="3479843" y="3785433"/>
                  <a:ext cx="630802" cy="63577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모서리가 둥근 직사각형 2"/>
                <p:cNvSpPr/>
                <p:nvPr/>
              </p:nvSpPr>
              <p:spPr>
                <a:xfrm rot="18900000" flipH="1">
                  <a:off x="5016090" y="3792171"/>
                  <a:ext cx="667286" cy="672543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타원 211"/>
                <p:cNvSpPr/>
                <p:nvPr/>
              </p:nvSpPr>
              <p:spPr>
                <a:xfrm>
                  <a:off x="4220471" y="4716837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3" name="타원 212"/>
                <p:cNvSpPr/>
                <p:nvPr/>
              </p:nvSpPr>
              <p:spPr>
                <a:xfrm>
                  <a:off x="4752753" y="4723996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pic>
        <p:nvPicPr>
          <p:cNvPr id="222" name="그림 2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39" y="1711140"/>
            <a:ext cx="1800000" cy="2465186"/>
          </a:xfrm>
          <a:prstGeom prst="rect">
            <a:avLst/>
          </a:prstGeom>
        </p:spPr>
      </p:pic>
      <p:pic>
        <p:nvPicPr>
          <p:cNvPr id="223" name="그림 2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81" y="1737238"/>
            <a:ext cx="1801488" cy="2388713"/>
          </a:xfrm>
          <a:prstGeom prst="rect">
            <a:avLst/>
          </a:prstGeom>
        </p:spPr>
      </p:pic>
      <p:pic>
        <p:nvPicPr>
          <p:cNvPr id="224" name="그림 2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14" y="826850"/>
            <a:ext cx="3976261" cy="3976261"/>
          </a:xfrm>
          <a:prstGeom prst="rect">
            <a:avLst/>
          </a:prstGeom>
        </p:spPr>
      </p:pic>
      <p:pic>
        <p:nvPicPr>
          <p:cNvPr id="225" name="그림 2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38" y="1883646"/>
            <a:ext cx="1800000" cy="3027272"/>
          </a:xfrm>
          <a:prstGeom prst="rect">
            <a:avLst/>
          </a:prstGeom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F8E34D0F-3CD9-4B14-8BD2-841A73775A1F}"/>
              </a:ext>
            </a:extLst>
          </p:cNvPr>
          <p:cNvSpPr txBox="1"/>
          <p:nvPr/>
        </p:nvSpPr>
        <p:spPr>
          <a:xfrm>
            <a:off x="168590" y="3919187"/>
            <a:ext cx="264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아리따-돋움(TTF)-Bold" pitchFamily="18" charset="-127"/>
                <a:ea typeface="아리따-돋움(TTF)-Bold" pitchFamily="18" charset="-127"/>
              </a:rPr>
              <a:t>문 예은</a:t>
            </a:r>
            <a:endParaRPr lang="en-US" sz="2400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BCBA5D8-D6B9-404D-AF09-9AFB3935DDDD}"/>
              </a:ext>
            </a:extLst>
          </p:cNvPr>
          <p:cNvSpPr txBox="1"/>
          <p:nvPr/>
        </p:nvSpPr>
        <p:spPr>
          <a:xfrm>
            <a:off x="168590" y="4356798"/>
            <a:ext cx="26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dirty="0" smtClean="0">
                <a:latin typeface="아리따-돋움(TTF)-SemiBold" pitchFamily="18" charset="-127"/>
                <a:ea typeface="아리따-돋움(TTF)-SemiBold" pitchFamily="18" charset="-127"/>
              </a:rPr>
              <a:t>조장</a:t>
            </a:r>
            <a:endParaRPr lang="en-US" b="1" u="sng" dirty="0"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3E603E2-3383-4457-ADCF-91FC939876F1}"/>
              </a:ext>
            </a:extLst>
          </p:cNvPr>
          <p:cNvSpPr txBox="1"/>
          <p:nvPr/>
        </p:nvSpPr>
        <p:spPr>
          <a:xfrm>
            <a:off x="17705" y="4725410"/>
            <a:ext cx="3048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(TTF)-Medium" pitchFamily="18" charset="-127"/>
                <a:ea typeface="아리따-돋움(TTF)-Medium" pitchFamily="18" charset="-127"/>
              </a:rPr>
              <a:t>데이터분석(병원</a:t>
            </a:r>
            <a:r>
              <a:rPr lang="en-US" altLang="ko-KR" dirty="0" smtClean="0">
                <a:latin typeface="아리따-돋움(TTF)-Medium" pitchFamily="18" charset="-127"/>
                <a:ea typeface="아리따-돋움(TTF)-Medium" pitchFamily="18" charset="-127"/>
              </a:rPr>
              <a:t>)</a:t>
            </a:r>
          </a:p>
          <a:p>
            <a:pPr algn="ctr"/>
            <a:r>
              <a:rPr lang="en-US" altLang="ko-KR" dirty="0" smtClean="0">
                <a:latin typeface="아리따-돋움(TTF)-Medium" pitchFamily="18" charset="-127"/>
                <a:ea typeface="아리따-돋움(TTF)-Medium" pitchFamily="18" charset="-127"/>
              </a:rPr>
              <a:t>Adopt Page – API/</a:t>
            </a:r>
            <a:r>
              <a:rPr lang="ko-KR" altLang="en-US" dirty="0" smtClean="0">
                <a:latin typeface="아리따-돋움(TTF)-Medium" pitchFamily="18" charset="-127"/>
                <a:ea typeface="아리따-돋움(TTF)-Medium" pitchFamily="18" charset="-127"/>
              </a:rPr>
              <a:t>데이터 가공</a:t>
            </a:r>
            <a:r>
              <a:rPr lang="en-US" altLang="ko-KR" dirty="0" smtClean="0">
                <a:latin typeface="아리따-돋움(TTF)-Medium" pitchFamily="18" charset="-127"/>
                <a:ea typeface="아리따-돋움(TTF)-Medium" pitchFamily="18" charset="-127"/>
              </a:rPr>
              <a:t>/</a:t>
            </a:r>
            <a:r>
              <a:rPr lang="en-US" altLang="ko-KR" dirty="0" err="1" smtClean="0">
                <a:latin typeface="아리따-돋움(TTF)-Medium" pitchFamily="18" charset="-127"/>
                <a:ea typeface="아리따-돋움(TTF)-Medium" pitchFamily="18" charset="-127"/>
              </a:rPr>
              <a:t>google</a:t>
            </a:r>
            <a:r>
              <a:rPr lang="en-US" altLang="ko-KR" dirty="0" smtClean="0">
                <a:latin typeface="아리따-돋움(TTF)-Medium" pitchFamily="18" charset="-127"/>
                <a:ea typeface="아리따-돋움(TTF)-Medium" pitchFamily="18" charset="-127"/>
              </a:rPr>
              <a:t> map</a:t>
            </a:r>
          </a:p>
          <a:p>
            <a:pPr algn="ctr"/>
            <a:r>
              <a:rPr lang="en-US" altLang="ko-KR" dirty="0" smtClean="0">
                <a:latin typeface="아리따-돋움(TTF)-Medium" pitchFamily="18" charset="-127"/>
                <a:ea typeface="아리따-돋움(TTF)-Medium" pitchFamily="18" charset="-127"/>
              </a:rPr>
              <a:t>Convenient Page – </a:t>
            </a:r>
            <a:r>
              <a:rPr lang="en-US" altLang="ko-KR" dirty="0" err="1" smtClean="0">
                <a:latin typeface="아리따-돋움(TTF)-Medium" pitchFamily="18" charset="-127"/>
                <a:ea typeface="아리따-돋움(TTF)-Medium" pitchFamily="18" charset="-127"/>
              </a:rPr>
              <a:t>google</a:t>
            </a:r>
            <a:r>
              <a:rPr lang="en-US" altLang="ko-KR" dirty="0" smtClean="0">
                <a:latin typeface="아리따-돋움(TTF)-Medium" pitchFamily="18" charset="-127"/>
                <a:ea typeface="아리따-돋움(TTF)-Medium" pitchFamily="18" charset="-127"/>
              </a:rPr>
              <a:t> map</a:t>
            </a:r>
          </a:p>
          <a:p>
            <a:pPr algn="ctr"/>
            <a:r>
              <a:rPr lang="en-US" altLang="ko-KR" dirty="0" smtClean="0"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ko-KR" altLang="en-US" dirty="0" smtClean="0">
                <a:latin typeface="아리따-돋움(TTF)-Medium" pitchFamily="18" charset="-127"/>
                <a:ea typeface="아리따-돋움(TTF)-Medium" pitchFamily="18" charset="-127"/>
              </a:rPr>
              <a:t>아마존 이용한 서버 연결</a:t>
            </a:r>
            <a:endParaRPr lang="en-US" altLang="ko-KR" dirty="0" smtClean="0"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3FC9AEB9-77FB-4476-BF35-E83FB159D213}"/>
              </a:ext>
            </a:extLst>
          </p:cNvPr>
          <p:cNvSpPr txBox="1"/>
          <p:nvPr/>
        </p:nvSpPr>
        <p:spPr>
          <a:xfrm>
            <a:off x="3335359" y="3918467"/>
            <a:ext cx="264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아리따-돋움(TTF)-Bold" pitchFamily="18" charset="-127"/>
                <a:ea typeface="아리따-돋움(TTF)-Bold" pitchFamily="18" charset="-127"/>
              </a:rPr>
              <a:t>문 유진</a:t>
            </a:r>
            <a:endParaRPr lang="en-US" sz="2400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72E264A1-9E4D-4A52-B90C-374009D93DF9}"/>
              </a:ext>
            </a:extLst>
          </p:cNvPr>
          <p:cNvSpPr txBox="1"/>
          <p:nvPr/>
        </p:nvSpPr>
        <p:spPr>
          <a:xfrm>
            <a:off x="3335359" y="4356078"/>
            <a:ext cx="26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(TTF)-SemiBold" pitchFamily="18" charset="-127"/>
                <a:ea typeface="아리따-돋움(TTF)-SemiBold" pitchFamily="18" charset="-127"/>
              </a:rPr>
              <a:t>조원</a:t>
            </a:r>
            <a:endParaRPr lang="en-US" dirty="0"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684DD90-134A-4D80-9A12-6DA4DF9CADFA}"/>
              </a:ext>
            </a:extLst>
          </p:cNvPr>
          <p:cNvSpPr txBox="1"/>
          <p:nvPr/>
        </p:nvSpPr>
        <p:spPr>
          <a:xfrm>
            <a:off x="3174314" y="4724690"/>
            <a:ext cx="3048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(TTF)-Medium" pitchFamily="18" charset="-127"/>
                <a:ea typeface="아리따-돋움(TTF)-Medium" pitchFamily="18" charset="-127"/>
              </a:rPr>
              <a:t>데이터분석</a:t>
            </a:r>
            <a:r>
              <a:rPr lang="en-US" altLang="ko-KR" dirty="0" smtClean="0">
                <a:latin typeface="아리따-돋움(TTF)-Medium" pitchFamily="18" charset="-127"/>
                <a:ea typeface="아리따-돋움(TTF)-Medium" pitchFamily="18" charset="-127"/>
              </a:rPr>
              <a:t>(</a:t>
            </a:r>
            <a:r>
              <a:rPr lang="ko-KR" altLang="en-US" dirty="0" smtClean="0">
                <a:latin typeface="아리따-돋움(TTF)-Medium" pitchFamily="18" charset="-127"/>
                <a:ea typeface="아리따-돋움(TTF)-Medium" pitchFamily="18" charset="-127"/>
              </a:rPr>
              <a:t>산책</a:t>
            </a:r>
            <a:r>
              <a:rPr lang="en-US" altLang="ko-KR" dirty="0" smtClean="0">
                <a:latin typeface="아리따-돋움(TTF)-Medium" pitchFamily="18" charset="-127"/>
                <a:ea typeface="아리따-돋움(TTF)-Medium" pitchFamily="18" charset="-127"/>
              </a:rPr>
              <a:t>)</a:t>
            </a:r>
            <a:endParaRPr lang="en-US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pPr algn="ctr"/>
            <a:r>
              <a:rPr lang="en-US" dirty="0" smtClean="0">
                <a:latin typeface="아리따-돋움(TTF)-Medium" pitchFamily="18" charset="-127"/>
                <a:ea typeface="아리따-돋움(TTF)-Medium" pitchFamily="18" charset="-127"/>
              </a:rPr>
              <a:t>HTML – button/menu bar/layout</a:t>
            </a:r>
          </a:p>
          <a:p>
            <a:pPr algn="ctr"/>
            <a:r>
              <a:rPr lang="en-US" dirty="0" smtClean="0">
                <a:latin typeface="아리따-돋움(TTF)-Medium" pitchFamily="18" charset="-127"/>
                <a:ea typeface="아리따-돋움(TTF)-Medium" pitchFamily="18" charset="-127"/>
              </a:rPr>
              <a:t>HTML -layout</a:t>
            </a:r>
            <a:endParaRPr lang="en-US" dirty="0">
              <a:latin typeface="아리따-돋움(TTF)-Medium" pitchFamily="18" charset="-127"/>
              <a:ea typeface="아리따-돋움(TTF)-Medium" pitchFamily="18" charset="-127"/>
            </a:endParaRPr>
          </a:p>
          <a:p>
            <a:pPr algn="ctr"/>
            <a:endParaRPr lang="en-US" dirty="0" smtClean="0"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16954157-2878-4F6F-A403-E21F876D083E}"/>
              </a:ext>
            </a:extLst>
          </p:cNvPr>
          <p:cNvSpPr txBox="1"/>
          <p:nvPr/>
        </p:nvSpPr>
        <p:spPr>
          <a:xfrm>
            <a:off x="6325484" y="3836285"/>
            <a:ext cx="264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아리따-돋움(TTF)-Bold" pitchFamily="18" charset="-127"/>
                <a:ea typeface="아리따-돋움(TTF)-Bold" pitchFamily="18" charset="-127"/>
              </a:rPr>
              <a:t>이 희진</a:t>
            </a:r>
            <a:endParaRPr lang="en-US" sz="2400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32C3EB7-7C43-40AD-B526-3EB3369C024A}"/>
              </a:ext>
            </a:extLst>
          </p:cNvPr>
          <p:cNvSpPr txBox="1"/>
          <p:nvPr/>
        </p:nvSpPr>
        <p:spPr>
          <a:xfrm>
            <a:off x="6325484" y="4273896"/>
            <a:ext cx="26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아리따-돋움(TTF)-SemiBold" pitchFamily="18" charset="-127"/>
                <a:ea typeface="아리따-돋움(TTF)-SemiBold" pitchFamily="18" charset="-127"/>
              </a:rPr>
              <a:t>조원</a:t>
            </a:r>
            <a:endParaRPr lang="en-US" dirty="0"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27036C2-6C60-4529-830A-EC63E6B9C4B8}"/>
              </a:ext>
            </a:extLst>
          </p:cNvPr>
          <p:cNvSpPr txBox="1"/>
          <p:nvPr/>
        </p:nvSpPr>
        <p:spPr>
          <a:xfrm>
            <a:off x="6194919" y="4642508"/>
            <a:ext cx="3048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아리따-돋움(TTF)-Medium" pitchFamily="18" charset="-127"/>
                <a:ea typeface="아리따-돋움(TTF)-Medium" pitchFamily="18" charset="-127"/>
              </a:rPr>
              <a:t>데이터분석</a:t>
            </a:r>
            <a:r>
              <a:rPr lang="en-US" altLang="ko-KR" dirty="0" smtClean="0">
                <a:latin typeface="아리따-돋움(TTF)-Medium" pitchFamily="18" charset="-127"/>
                <a:ea typeface="아리따-돋움(TTF)-Medium" pitchFamily="18" charset="-127"/>
              </a:rPr>
              <a:t>(</a:t>
            </a:r>
            <a:r>
              <a:rPr lang="ko-KR" altLang="en-US" dirty="0" smtClean="0">
                <a:latin typeface="아리따-돋움(TTF)-Medium" pitchFamily="18" charset="-127"/>
                <a:ea typeface="아리따-돋움(TTF)-Medium" pitchFamily="18" charset="-127"/>
              </a:rPr>
              <a:t>공원</a:t>
            </a:r>
            <a:r>
              <a:rPr lang="en-US" altLang="ko-KR" dirty="0" smtClean="0">
                <a:latin typeface="아리따-돋움(TTF)-Medium" pitchFamily="18" charset="-127"/>
                <a:ea typeface="아리따-돋움(TTF)-Medium" pitchFamily="18" charset="-127"/>
              </a:rPr>
              <a:t>)</a:t>
            </a:r>
          </a:p>
          <a:p>
            <a:pPr algn="ctr"/>
            <a:r>
              <a:rPr lang="en-US" altLang="ko-KR" dirty="0" smtClean="0">
                <a:latin typeface="아리따-돋움(TTF)-Medium" pitchFamily="18" charset="-127"/>
                <a:ea typeface="아리따-돋움(TTF)-Medium" pitchFamily="18" charset="-127"/>
              </a:rPr>
              <a:t>Convenient  Page – iframe/google map </a:t>
            </a:r>
          </a:p>
          <a:p>
            <a:pPr algn="ctr"/>
            <a:r>
              <a:rPr lang="en-US" altLang="ko-KR" dirty="0" smtClean="0">
                <a:latin typeface="아리따-돋움(TTF)-Medium" pitchFamily="18" charset="-127"/>
                <a:ea typeface="아리따-돋움(TTF)-Medium" pitchFamily="18" charset="-127"/>
              </a:rPr>
              <a:t>HTML – layout</a:t>
            </a:r>
          </a:p>
          <a:p>
            <a:pPr algn="ctr"/>
            <a:endParaRPr lang="en-US" altLang="ko-KR" dirty="0"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6954157-2878-4F6F-A403-E21F876D083E}"/>
              </a:ext>
            </a:extLst>
          </p:cNvPr>
          <p:cNvSpPr txBox="1"/>
          <p:nvPr/>
        </p:nvSpPr>
        <p:spPr>
          <a:xfrm>
            <a:off x="9289823" y="3836285"/>
            <a:ext cx="264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아리따-돋움(TTF)-Bold" pitchFamily="18" charset="-127"/>
                <a:ea typeface="아리따-돋움(TTF)-Bold" pitchFamily="18" charset="-127"/>
              </a:rPr>
              <a:t>최 지수</a:t>
            </a:r>
            <a:endParaRPr lang="en-US" sz="2400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32C3EB7-7C43-40AD-B526-3EB3369C024A}"/>
              </a:ext>
            </a:extLst>
          </p:cNvPr>
          <p:cNvSpPr txBox="1"/>
          <p:nvPr/>
        </p:nvSpPr>
        <p:spPr>
          <a:xfrm>
            <a:off x="9289823" y="4273896"/>
            <a:ext cx="26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아리따-돋움(TTF)-SemiBold" pitchFamily="18" charset="-127"/>
                <a:ea typeface="아리따-돋움(TTF)-SemiBold" pitchFamily="18" charset="-127"/>
              </a:rPr>
              <a:t>조원</a:t>
            </a:r>
            <a:endParaRPr lang="en-US" dirty="0"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927036C2-6C60-4529-830A-EC63E6B9C4B8}"/>
              </a:ext>
            </a:extLst>
          </p:cNvPr>
          <p:cNvSpPr txBox="1"/>
          <p:nvPr/>
        </p:nvSpPr>
        <p:spPr>
          <a:xfrm>
            <a:off x="9093200" y="4642508"/>
            <a:ext cx="3043079" cy="179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(TTF)-Medium" pitchFamily="18" charset="-127"/>
                <a:ea typeface="아리따-돋움(TTF)-Medium" pitchFamily="18" charset="-127"/>
              </a:rPr>
              <a:t>데이터분석</a:t>
            </a:r>
            <a:r>
              <a:rPr lang="en-US" altLang="ko-KR" dirty="0" smtClean="0">
                <a:latin typeface="아리따-돋움(TTF)-Medium" pitchFamily="18" charset="-127"/>
                <a:ea typeface="아리따-돋움(TTF)-Medium" pitchFamily="18" charset="-127"/>
              </a:rPr>
              <a:t>(</a:t>
            </a:r>
            <a:r>
              <a:rPr lang="ko-KR" altLang="en-US" dirty="0" smtClean="0">
                <a:latin typeface="아리따-돋움(TTF)-Medium" pitchFamily="18" charset="-127"/>
                <a:ea typeface="아리따-돋움(TTF)-Medium" pitchFamily="18" charset="-127"/>
              </a:rPr>
              <a:t>비용</a:t>
            </a:r>
            <a:r>
              <a:rPr lang="en-US" altLang="ko-KR" dirty="0" smtClean="0">
                <a:latin typeface="아리따-돋움(TTF)-Medium" pitchFamily="18" charset="-127"/>
                <a:ea typeface="아리따-돋움(TTF)-Medium" pitchFamily="18" charset="-127"/>
              </a:rPr>
              <a:t>)</a:t>
            </a:r>
          </a:p>
          <a:p>
            <a:pPr algn="ctr"/>
            <a:r>
              <a:rPr lang="en-US" altLang="ko-KR" dirty="0" smtClean="0">
                <a:latin typeface="아리따-돋움(TTF)-Medium" pitchFamily="18" charset="-127"/>
                <a:ea typeface="아리따-돋움(TTF)-Medium" pitchFamily="18" charset="-127"/>
              </a:rPr>
              <a:t>Adopt Page – DB/List</a:t>
            </a:r>
            <a:endParaRPr lang="en-US" altLang="ko-KR" dirty="0">
              <a:latin typeface="아리따-돋움(TTF)-Medium" pitchFamily="18" charset="-127"/>
              <a:ea typeface="아리따-돋움(TTF)-Medium" pitchFamily="18" charset="-127"/>
            </a:endParaRPr>
          </a:p>
          <a:p>
            <a:pPr algn="ctr"/>
            <a:r>
              <a:rPr lang="en-US" altLang="ko-KR" dirty="0">
                <a:latin typeface="아리따-돋움(TTF)-Medium" pitchFamily="18" charset="-127"/>
                <a:ea typeface="아리따-돋움(TTF)-Medium" pitchFamily="18" charset="-127"/>
              </a:rPr>
              <a:t>Convenient  Page </a:t>
            </a:r>
            <a:r>
              <a:rPr lang="en-US" altLang="ko-KR" dirty="0" smtClean="0">
                <a:latin typeface="아리따-돋움(TTF)-Medium" pitchFamily="18" charset="-127"/>
                <a:ea typeface="아리따-돋움(TTF)-Medium" pitchFamily="18" charset="-127"/>
              </a:rPr>
              <a:t>–google </a:t>
            </a:r>
            <a:r>
              <a:rPr lang="en-US" altLang="ko-KR" dirty="0">
                <a:latin typeface="아리따-돋움(TTF)-Medium" pitchFamily="18" charset="-127"/>
                <a:ea typeface="아리따-돋움(TTF)-Medium" pitchFamily="18" charset="-127"/>
              </a:rPr>
              <a:t>map </a:t>
            </a:r>
            <a:endParaRPr lang="en-US" altLang="ko-KR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pPr algn="ctr"/>
            <a:r>
              <a:rPr lang="ko-KR" altLang="en-US" dirty="0" smtClean="0">
                <a:latin typeface="아리따-돋움(TTF)-Medium" pitchFamily="18" charset="-127"/>
                <a:ea typeface="아리따-돋움(TTF)-Medium" pitchFamily="18" charset="-127"/>
              </a:rPr>
              <a:t>아마존 이용한 서버 연결</a:t>
            </a:r>
            <a:endParaRPr lang="en-US" altLang="ko-KR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pPr algn="ctr"/>
            <a:endParaRPr lang="en-US" dirty="0" smtClean="0"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121" name="양쪽 모서리가 둥근 사각형 120"/>
          <p:cNvSpPr/>
          <p:nvPr/>
        </p:nvSpPr>
        <p:spPr>
          <a:xfrm rot="10800000">
            <a:off x="3112894" y="621378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5316694" y="707586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역할 분담</a:t>
            </a:r>
            <a:endParaRPr lang="en-US" altLang="ko-KR" sz="28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5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0800000">
            <a:off x="3112894" y="621378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94731" y="707586"/>
            <a:ext cx="2872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웹 페이지 </a:t>
            </a:r>
            <a:r>
              <a:rPr lang="en-US" altLang="ko-KR" sz="28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- Home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959" y="1866252"/>
            <a:ext cx="5003909" cy="408753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 flipV="1">
            <a:off x="394959" y="2631057"/>
            <a:ext cx="3204596" cy="620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5013198" y="2631057"/>
            <a:ext cx="226209" cy="620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99555" y="2631057"/>
            <a:ext cx="1639852" cy="379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5013196" y="3010477"/>
            <a:ext cx="226211" cy="127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394957" y="3010477"/>
            <a:ext cx="3179345" cy="127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59" y="3251474"/>
            <a:ext cx="4618237" cy="103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5" y="1708330"/>
            <a:ext cx="5760000" cy="468000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635626" y="2943860"/>
            <a:ext cx="52210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아리따-돋움(TTF)-SemiBold" pitchFamily="18" charset="-127"/>
                <a:ea typeface="아리따-돋움(TTF)-SemiBold" pitchFamily="18" charset="-127"/>
              </a:rPr>
              <a:t>비용 자료</a:t>
            </a:r>
            <a:r>
              <a:rPr lang="en-US" altLang="ko-KR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아리따-돋움(TTF)-SemiBold" pitchFamily="18" charset="-127"/>
                <a:ea typeface="아리따-돋움(TTF)-SemiBold" pitchFamily="18" charset="-127"/>
              </a:rPr>
              <a:t>– </a:t>
            </a:r>
            <a:r>
              <a:rPr lang="ko-KR" altLang="en-US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아리따-돋움(TTF)-SemiBold" pitchFamily="18" charset="-127"/>
                <a:ea typeface="아리따-돋움(TTF)-SemiBold" pitchFamily="18" charset="-127"/>
              </a:rPr>
              <a:t>설문조사지</a:t>
            </a:r>
            <a:endParaRPr lang="en-US" altLang="ko-KR" sz="200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ctr"/>
            <a:r>
              <a:rPr lang="ko-KR" altLang="en-US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아리따-돋움(TTF)-SemiBold" pitchFamily="18" charset="-127"/>
                <a:ea typeface="아리따-돋움(TTF)-SemiBold" pitchFamily="18" charset="-127"/>
              </a:rPr>
              <a:t>공원</a:t>
            </a:r>
            <a:r>
              <a:rPr lang="en-US" altLang="ko-KR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아리따-돋움(TTF)-SemiBold" pitchFamily="18" charset="-127"/>
                <a:ea typeface="아리따-돋움(TTF)-SemiBold" pitchFamily="18" charset="-127"/>
              </a:rPr>
              <a:t>, </a:t>
            </a:r>
            <a:r>
              <a:rPr lang="ko-KR" altLang="en-US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아리따-돋움(TTF)-SemiBold" pitchFamily="18" charset="-127"/>
                <a:ea typeface="아리따-돋움(TTF)-SemiBold" pitchFamily="18" charset="-127"/>
              </a:rPr>
              <a:t>병원</a:t>
            </a:r>
            <a:r>
              <a:rPr lang="en-US" altLang="ko-KR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아리따-돋움(TTF)-SemiBold" pitchFamily="18" charset="-127"/>
                <a:ea typeface="아리따-돋움(TTF)-SemiBold" pitchFamily="18" charset="-127"/>
              </a:rPr>
              <a:t>, </a:t>
            </a:r>
            <a:r>
              <a:rPr lang="ko-KR" altLang="en-US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아리따-돋움(TTF)-SemiBold" pitchFamily="18" charset="-127"/>
                <a:ea typeface="아리따-돋움(TTF)-SemiBold" pitchFamily="18" charset="-127"/>
              </a:rPr>
              <a:t>산책횟수 자료</a:t>
            </a:r>
            <a:r>
              <a:rPr lang="en-US" altLang="ko-KR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아리따-돋움(TTF)-SemiBold" pitchFamily="18" charset="-127"/>
                <a:ea typeface="아리따-돋움(TTF)-SemiBold" pitchFamily="18" charset="-127"/>
              </a:rPr>
              <a:t>– </a:t>
            </a:r>
            <a:r>
              <a:rPr lang="ko-KR" altLang="en-US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아리따-돋움(TTF)-SemiBold" pitchFamily="18" charset="-127"/>
                <a:ea typeface="아리따-돋움(TTF)-SemiBold" pitchFamily="18" charset="-127"/>
              </a:rPr>
              <a:t>데이터포털</a:t>
            </a:r>
            <a:endParaRPr lang="en-US" altLang="ko-KR" sz="200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ctr"/>
            <a:endParaRPr lang="en-US" altLang="ko-KR" sz="200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ctr"/>
            <a:r>
              <a:rPr lang="en-US" altLang="ko-KR" sz="20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아리따-돋움(TTF)-SemiBold" pitchFamily="18" charset="-127"/>
                <a:ea typeface="아리따-돋움(TTF)-SemiBold" pitchFamily="18" charset="-127"/>
              </a:rPr>
              <a:t>Jupyter</a:t>
            </a:r>
            <a:r>
              <a:rPr lang="en-US" altLang="ko-KR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아리따-돋움(TTF)-SemiBold" pitchFamily="18" charset="-127"/>
                <a:ea typeface="아리따-돋움(TTF)-SemiBold" pitchFamily="18" charset="-127"/>
              </a:rPr>
              <a:t> Notebook </a:t>
            </a:r>
            <a:r>
              <a:rPr lang="ko-KR" altLang="en-US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아리따-돋움(TTF)-SemiBold" pitchFamily="18" charset="-127"/>
                <a:ea typeface="아리따-돋움(TTF)-SemiBold" pitchFamily="18" charset="-127"/>
              </a:rPr>
              <a:t>활용</a:t>
            </a:r>
            <a:endParaRPr lang="en-US" altLang="ko-KR" sz="200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ctr"/>
            <a:r>
              <a:rPr lang="en-US" altLang="ko-KR" sz="20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아리따-돋움(TTF)-SemiBold" pitchFamily="18" charset="-127"/>
                <a:ea typeface="아리따-돋움(TTF)-SemiBold" pitchFamily="18" charset="-127"/>
              </a:rPr>
              <a:t>Matplotlib</a:t>
            </a:r>
            <a:r>
              <a:rPr lang="en-US" altLang="ko-KR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아리따-돋움(TTF)-SemiBold" pitchFamily="18" charset="-127"/>
                <a:ea typeface="아리따-돋움(TTF)-SemiBold" pitchFamily="18" charset="-127"/>
              </a:rPr>
              <a:t>, </a:t>
            </a:r>
            <a:r>
              <a:rPr lang="en-US" altLang="ko-KR" sz="20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아리따-돋움(TTF)-SemiBold" pitchFamily="18" charset="-127"/>
                <a:ea typeface="아리따-돋움(TTF)-SemiBold" pitchFamily="18" charset="-127"/>
              </a:rPr>
              <a:t>Seaborn</a:t>
            </a:r>
            <a:r>
              <a:rPr lang="ko-KR" altLang="en-US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아리따-돋움(TTF)-SemiBold" pitchFamily="18" charset="-127"/>
                <a:ea typeface="아리따-돋움(TTF)-SemiBold" pitchFamily="18" charset="-127"/>
              </a:rPr>
              <a:t>을</a:t>
            </a:r>
            <a:r>
              <a:rPr lang="en-US" altLang="ko-KR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아리따-돋움(TTF)-SemiBold" pitchFamily="18" charset="-127"/>
                <a:ea typeface="아리따-돋움(TTF)-SemiBold" pitchFamily="18" charset="-127"/>
              </a:rPr>
              <a:t>이용한 데이터시각화</a:t>
            </a:r>
            <a:endParaRPr lang="en-US" altLang="ko-KR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 rot="10800000">
            <a:off x="3112894" y="621378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94731" y="707586"/>
            <a:ext cx="2872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웹 페이지 </a:t>
            </a:r>
            <a:r>
              <a:rPr lang="en-US" altLang="ko-KR" sz="28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- Home</a:t>
            </a:r>
          </a:p>
        </p:txBody>
      </p:sp>
    </p:spTree>
    <p:extLst>
      <p:ext uri="{BB962C8B-B14F-4D97-AF65-F5344CB8AC3E}">
        <p14:creationId xmlns:p14="http://schemas.microsoft.com/office/powerpoint/2010/main" val="417938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26" y="1728560"/>
            <a:ext cx="5379422" cy="43245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619" y="1728560"/>
            <a:ext cx="5307579" cy="4363318"/>
          </a:xfrm>
          <a:prstGeom prst="rect">
            <a:avLst/>
          </a:prstGeom>
        </p:spPr>
      </p:pic>
      <p:sp>
        <p:nvSpPr>
          <p:cNvPr id="7" name="양쪽 모서리가 둥근 사각형 6"/>
          <p:cNvSpPr/>
          <p:nvPr/>
        </p:nvSpPr>
        <p:spPr>
          <a:xfrm rot="10800000">
            <a:off x="3112894" y="621378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69083" y="707586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웹 페이지 </a:t>
            </a:r>
            <a:r>
              <a:rPr lang="en-US" altLang="ko-KR" sz="28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- Adopt</a:t>
            </a:r>
          </a:p>
        </p:txBody>
      </p:sp>
    </p:spTree>
    <p:extLst>
      <p:ext uri="{BB962C8B-B14F-4D97-AF65-F5344CB8AC3E}">
        <p14:creationId xmlns:p14="http://schemas.microsoft.com/office/powerpoint/2010/main" val="2769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385</Words>
  <Application>Microsoft Office PowerPoint</Application>
  <PresentationFormat>와이드스크린</PresentationFormat>
  <Paragraphs>102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맑은 고딕</vt:lpstr>
      <vt:lpstr>아리따-돋움(TTF)-Bold</vt:lpstr>
      <vt:lpstr>아리따-돋움(TTF)-Medium</vt:lpstr>
      <vt:lpstr>아리따-돋움(TTF)-SemiBold</vt:lpstr>
      <vt:lpstr>Arial</vt:lpstr>
      <vt:lpstr>Tw Cen MT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canonnam</dc:creator>
  <cp:lastModifiedBy>전산실</cp:lastModifiedBy>
  <cp:revision>75</cp:revision>
  <dcterms:created xsi:type="dcterms:W3CDTF">2017-12-29T02:19:49Z</dcterms:created>
  <dcterms:modified xsi:type="dcterms:W3CDTF">2019-08-23T04:40:18Z</dcterms:modified>
</cp:coreProperties>
</file>