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660"/>
  </p:normalViewPr>
  <p:slideViewPr>
    <p:cSldViewPr>
      <p:cViewPr>
        <p:scale>
          <a:sx n="77" d="100"/>
          <a:sy n="77" d="100"/>
        </p:scale>
        <p:origin x="-115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16DE-F949-41E9-A330-8BCFBA3FCEF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F7D0-5EC1-476F-BD02-BC8BCE33B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ABC12B-F715-4F3C-8A9B-035AB3A987F6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467600" cy="1219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Looping  Structure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381000" y="32766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 smtClean="0">
                <a:solidFill>
                  <a:srgbClr val="FF0000"/>
                </a:solidFill>
              </a:rPr>
              <a:t>Reference</a:t>
            </a:r>
            <a:r>
              <a:rPr lang="en-US" sz="6600" dirty="0" smtClean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 smtClean="0">
                <a:solidFill>
                  <a:srgbClr val="FF0000"/>
                </a:solidFill>
              </a:rPr>
              <a:t>Marut</a:t>
            </a:r>
            <a:r>
              <a:rPr lang="en-US" sz="6600" dirty="0" smtClean="0">
                <a:solidFill>
                  <a:srgbClr val="FF0000"/>
                </a:solidFill>
              </a:rPr>
              <a:t> – Chapter 6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</a:t>
            </a:r>
            <a:r>
              <a:rPr lang="en-US" sz="2400" dirty="0" smtClean="0"/>
              <a:t>Another loop is the REPEAT LOOP.  In a REPEAT……..UNTIL loop, the statement are executed, and then the condition is checked. If true, the loop terminates; if false, control branches to the top of the loop.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In pseudo code,</a:t>
            </a:r>
          </a:p>
          <a:p>
            <a:pPr>
              <a:buNone/>
            </a:pPr>
            <a:r>
              <a:rPr lang="en-US" sz="2400" dirty="0" smtClean="0"/>
              <a:t>     		REPEAT</a:t>
            </a:r>
          </a:p>
          <a:p>
            <a:pPr>
              <a:buNone/>
            </a:pPr>
            <a:r>
              <a:rPr lang="en-US" sz="2400" dirty="0" smtClean="0"/>
              <a:t>    		statement  </a:t>
            </a:r>
          </a:p>
          <a:p>
            <a:pPr>
              <a:buNone/>
            </a:pPr>
            <a:r>
              <a:rPr lang="en-US" sz="2400" dirty="0" smtClean="0"/>
              <a:t>    		UNTIL condition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Figure of REPEAT LOOP:</a:t>
            </a:r>
          </a:p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sz="2000" dirty="0" err="1" smtClean="0"/>
              <a:t>Ture</a:t>
            </a:r>
            <a:r>
              <a:rPr lang="en-US" sz="2000" dirty="0" smtClean="0"/>
              <a:t>          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False     </a:t>
            </a:r>
          </a:p>
          <a:p>
            <a:pPr>
              <a:buNone/>
            </a:pPr>
            <a:r>
              <a:rPr lang="en-US" sz="2000" dirty="0" smtClean="0"/>
              <a:t>                             True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30480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3391694" y="2628900"/>
            <a:ext cx="837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71800" y="4191000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086894" y="54475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4495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4762500" y="35433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3810000" y="25908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9" idx="0"/>
          </p:cNvCxnSpPr>
          <p:nvPr/>
        </p:nvCxnSpPr>
        <p:spPr>
          <a:xfrm rot="5400000">
            <a:off x="3505200" y="3886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*</a:t>
            </a:r>
            <a:r>
              <a:rPr lang="en-US" sz="2400" dirty="0" smtClean="0"/>
              <a:t>Write some code to read characters until a blank is read.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Code: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MOV    AH,1        ; prepare to  read</a:t>
            </a:r>
          </a:p>
          <a:p>
            <a:pPr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REPEAT: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INT   21H             ;char in AL</a:t>
            </a:r>
          </a:p>
          <a:p>
            <a:pPr>
              <a:buNone/>
            </a:pPr>
            <a:r>
              <a:rPr lang="en-US" sz="2400" dirty="0" smtClean="0"/>
              <a:t>;until     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CMP   AL,    ‘    ‘     ; a blank?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JNE     REPEAT        ; no keep reading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sz="4400" dirty="0" smtClean="0"/>
              <a:t>Thanks to all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838199"/>
          </a:xfrm>
        </p:spPr>
        <p:txBody>
          <a:bodyPr/>
          <a:lstStyle/>
          <a:p>
            <a:r>
              <a:rPr lang="en-US" dirty="0" smtClean="0"/>
              <a:t>Looping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153400" cy="3733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loop is sequence of  instructions that is                                  repeated . The number of times to repeat may be known in advance, or it depend on condition. There are three types of loop. And they are: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1.For loop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2.While loop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3. Repeat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This is a loop structure in which the loop statements are repeated a number of times (a count controlled loop). In pseudo code,</a:t>
            </a:r>
          </a:p>
          <a:p>
            <a:pPr>
              <a:buNone/>
            </a:pPr>
            <a:r>
              <a:rPr lang="en-US" dirty="0" smtClean="0"/>
              <a:t>   	For loop_ count times Do</a:t>
            </a:r>
          </a:p>
          <a:p>
            <a:pPr>
              <a:buNone/>
            </a:pPr>
            <a:r>
              <a:rPr lang="en-US" dirty="0" smtClean="0"/>
              <a:t>  		Statements</a:t>
            </a:r>
          </a:p>
          <a:p>
            <a:pPr>
              <a:buNone/>
            </a:pPr>
            <a:r>
              <a:rPr lang="en-US" dirty="0" smtClean="0"/>
              <a:t>   	END-FOR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63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2000" dirty="0" smtClean="0"/>
              <a:t>False</a:t>
            </a:r>
          </a:p>
          <a:p>
            <a:pPr>
              <a:buNone/>
            </a:pPr>
            <a:r>
              <a:rPr lang="en-US" dirty="0" smtClean="0"/>
              <a:t>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  <a:r>
              <a:rPr lang="en-US" sz="2000" dirty="0" smtClean="0"/>
              <a:t>True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Figure of for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524000"/>
            <a:ext cx="1905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2895600"/>
            <a:ext cx="1828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3886200"/>
            <a:ext cx="1905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ount=Count -1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 rot="5400000">
            <a:off x="3848100" y="3695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24200" y="4876800"/>
            <a:ext cx="1905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Count=0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3696494" y="5828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38" idx="0"/>
          </p:cNvCxnSpPr>
          <p:nvPr/>
        </p:nvCxnSpPr>
        <p:spPr>
          <a:xfrm rot="5400000">
            <a:off x="38481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4610497" y="3847703"/>
            <a:ext cx="2819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4038600" y="2514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>
            <a:off x="3771900" y="1257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" idx="2"/>
          </p:cNvCxnSpPr>
          <p:nvPr/>
        </p:nvCxnSpPr>
        <p:spPr>
          <a:xfrm rot="5400000">
            <a:off x="37338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029200" y="51816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* </a:t>
            </a:r>
            <a:r>
              <a:rPr lang="en-US" sz="2000" dirty="0" smtClean="0"/>
              <a:t>Write a count-controlled loop to display a row of 80 stars.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For 80 times Do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display ‘*’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END_FOR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u="sng" dirty="0" smtClean="0"/>
              <a:t>Code:</a:t>
            </a:r>
            <a:r>
              <a:rPr lang="en-US" sz="2000" dirty="0" smtClean="0"/>
              <a:t> -           MOV    CX, 80      ;number of stars to display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MOV   AH,2         ; display character function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MOV    DL, ‘*’     ; character to display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TOP: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INT       21h           ;display a star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LOOP   TOP           ; repeat 80 times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The counter for the loop is the register CX which is initialized to loop _ count . Execution of the LOOP instruction causes CX to be  decrement  automatically, and if  CX is not 0, control transfer s to destination_ label. Must precede the  LOOP instruction  by no more than 126 bytes.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This loop depends on a condition. In Pseudo code,</a:t>
            </a:r>
          </a:p>
          <a:p>
            <a:pPr>
              <a:buNone/>
            </a:pPr>
            <a:r>
              <a:rPr lang="en-US" sz="2400" dirty="0" smtClean="0"/>
              <a:t>		WHILE condition DO</a:t>
            </a:r>
          </a:p>
          <a:p>
            <a:pPr>
              <a:buNone/>
            </a:pPr>
            <a:r>
              <a:rPr lang="en-US" sz="2400" dirty="0" smtClean="0"/>
              <a:t>		Statements  </a:t>
            </a:r>
          </a:p>
          <a:p>
            <a:pPr>
              <a:buNone/>
            </a:pPr>
            <a:r>
              <a:rPr lang="en-US" sz="2400" dirty="0" smtClean="0"/>
              <a:t>		END_WHILE</a:t>
            </a:r>
          </a:p>
          <a:p>
            <a:pPr algn="just">
              <a:buNone/>
            </a:pPr>
            <a:r>
              <a:rPr lang="en-US" sz="2400" dirty="0" smtClean="0"/>
              <a:t>The condition is checked at the top of the loop. If true, the statements are executed; if false, the program goes on to whatever follows. It is possible that  the condition will be false  initially , in which case the loop body is not executed at all. The loop executes as long as the condition is true. 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Figure of While loop: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False                                  True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0480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Condition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257800" y="4419600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cxnSp>
        <p:nvCxnSpPr>
          <p:cNvPr id="16" name="Straight Connector 15"/>
          <p:cNvCxnSpPr>
            <a:stCxn id="4" idx="1"/>
          </p:cNvCxnSpPr>
          <p:nvPr/>
        </p:nvCxnSpPr>
        <p:spPr>
          <a:xfrm rot="10800000">
            <a:off x="2667000" y="33528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600994" y="4419600"/>
            <a:ext cx="2132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</p:cNvCxnSpPr>
          <p:nvPr/>
        </p:nvCxnSpPr>
        <p:spPr>
          <a:xfrm rot="5400000">
            <a:off x="5829300" y="5219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96000" y="54864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6019800" y="40386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0"/>
          </p:cNvCxnSpPr>
          <p:nvPr/>
        </p:nvCxnSpPr>
        <p:spPr>
          <a:xfrm rot="5400000">
            <a:off x="3695700" y="2552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4191000" y="25908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3"/>
          </p:cNvCxnSpPr>
          <p:nvPr/>
        </p:nvCxnSpPr>
        <p:spPr>
          <a:xfrm>
            <a:off x="5029200" y="3352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" idx="0"/>
          </p:cNvCxnSpPr>
          <p:nvPr/>
        </p:nvCxnSpPr>
        <p:spPr>
          <a:xfrm rot="5400000">
            <a:off x="5562600" y="3886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dirty="0" smtClean="0"/>
              <a:t>*</a:t>
            </a:r>
            <a:r>
              <a:rPr lang="en-US" sz="2400" dirty="0" smtClean="0"/>
              <a:t>Write some code to count the number of characters in an input line.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Code:    MOV    DX, 0       ; DX count characters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MOV    AH, 1       ; prepare to read</a:t>
            </a:r>
          </a:p>
          <a:p>
            <a:pPr>
              <a:buNone/>
            </a:pPr>
            <a:r>
              <a:rPr lang="en-US" sz="2000" dirty="0" smtClean="0"/>
              <a:t>             INT      21H         ; character in AL</a:t>
            </a:r>
          </a:p>
          <a:p>
            <a:pPr>
              <a:buNone/>
            </a:pPr>
            <a:r>
              <a:rPr lang="en-US" sz="2000" dirty="0" smtClean="0"/>
              <a:t>WHILE_: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CMP    AL,0DH   	;CR?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JE        END_WHILE    	; yes , exit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INC     DX                     ; not  CR, increment count</a:t>
            </a:r>
          </a:p>
          <a:p>
            <a:pPr>
              <a:buNone/>
            </a:pPr>
            <a:r>
              <a:rPr lang="en-US" sz="2000" dirty="0" smtClean="0"/>
              <a:t>            INT     21H                   ; read a character </a:t>
            </a:r>
          </a:p>
          <a:p>
            <a:pPr>
              <a:buNone/>
            </a:pPr>
            <a:r>
              <a:rPr lang="en-US" sz="2000" dirty="0" smtClean="0"/>
              <a:t>            JMP    WHILE _           	 ; loop back</a:t>
            </a:r>
          </a:p>
          <a:p>
            <a:pPr>
              <a:buNone/>
            </a:pPr>
            <a:r>
              <a:rPr lang="en-US" sz="2000" dirty="0" smtClean="0"/>
              <a:t>END _WHILE: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437</Words>
  <Application>Microsoft Office PowerPoint</Application>
  <PresentationFormat>On-screen Show (4:3)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PowerPoint Presentation</vt:lpstr>
      <vt:lpstr>Looping structure:</vt:lpstr>
      <vt:lpstr>For loop</vt:lpstr>
      <vt:lpstr>Figure of for loop</vt:lpstr>
      <vt:lpstr>Example</vt:lpstr>
      <vt:lpstr>PowerPoint Presentation</vt:lpstr>
      <vt:lpstr>While loop</vt:lpstr>
      <vt:lpstr>PowerPoint Presentation</vt:lpstr>
      <vt:lpstr>Example</vt:lpstr>
      <vt:lpstr>Repeat  loop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structure:</dc:title>
  <dc:creator>Sumi</dc:creator>
  <cp:lastModifiedBy>Windows User</cp:lastModifiedBy>
  <cp:revision>55</cp:revision>
  <dcterms:created xsi:type="dcterms:W3CDTF">2013-04-22T05:17:40Z</dcterms:created>
  <dcterms:modified xsi:type="dcterms:W3CDTF">2023-02-04T19:22:20Z</dcterms:modified>
</cp:coreProperties>
</file>