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9618735-5093-42CB-ADF2-C7B45582AE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B83BB-6108-400C-9656-8FAA0077318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42A3-E839-4F74-9C1C-1A776DC8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5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B2F27-1FF6-4758-BAF4-E99BBFBE8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F04742-BB49-4AF2-9F74-8B874D36E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2D53C7-504E-4434-823C-A2C5E239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6C4DF-096D-42DC-B3C1-5094FF8D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A2CC8-530E-47FD-A64E-65B9F9B1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05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BFD2F-7048-47D0-A7F5-81C1D885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06DD03-B4CE-4D35-BBDF-F4EDF8F9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7F23D-54D1-4404-9AAC-422D75F9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B6C920-0032-4F5C-8366-2FFC9C1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4D1CF-BF9B-4A91-9AAE-E229F675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09C517-370D-4B57-AA48-9F235A8B4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03EC4B-21A6-4835-AE27-65F1D825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75ADA-728B-4428-8909-08B6C576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07565-0BF0-4FD9-9BBF-A781B453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2511D3-4A1F-4B2D-96CD-DB10C62C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7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7D7D-94CC-4B57-ABF1-67821699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C1D79-FB67-4730-835E-8ED806AF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DD8B5-B51F-4248-8FB0-EA163191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0AB6B-6DB9-4269-BA4F-B77624EA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A8E25-93F1-4EBE-9E78-282D2162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F69CA-699C-4F4D-8E08-79F33660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AA437D-6092-43F2-8260-A264C6DD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541A7-6BC5-4748-AE5F-EE07DFD1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6BCBA-CD41-4519-8355-432BBADD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CD2F5-7523-4F67-B317-61DDE79C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4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F0AA8-4B41-4158-A7A6-982CEF15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BEDA7-BFE8-48F3-AD66-99F6DF71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0E9F12-0E51-4A1B-8DE9-3790B09D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D9691-1206-4962-AC99-3ACF7E70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4F601C-4C2C-4F9C-961D-F5CE2BCD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092002-D42A-4DED-B293-FEE0E8C1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37B1E-A5B9-444E-A7A0-41F7D456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AA0EC9-CBB3-4033-83BC-2DFC6628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D60720-A337-47E8-B18C-047E309B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CCF509-5863-4076-9F1B-2B7A87B85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6ED6D0-9BC3-4048-B26A-CC0D6F40B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38938B-C51B-4CF0-9941-B41E638D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8788C9-41F2-487F-9E5D-4418179C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A62B30-2BC9-4044-B39E-CA0C3E9C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A9F20-152B-4038-AC0B-A58593CD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2D6354-31B4-473C-AF04-877EC73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0C4360-0620-4634-AAC7-E1E995B4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D7E3B5-6E4A-4492-982A-C4E5AE99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2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CDFDB7-3346-48BC-BEE5-A617D0BE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D0A3E0-5877-4889-BE6C-0BF5B051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1B3292-E753-49EF-A99A-D4AA39D7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8DC44-9C9B-4F1B-918B-76137797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D3FA3-C310-452A-B5AA-3DC7F41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56BDAD-633C-4923-944E-C099D0F6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58EDD-A508-44FE-A5BB-62A2504E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CF3430-EF50-4555-958F-0FC0C3A7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A6614B-197C-4192-8A04-2BCCBC5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215C9-7D53-464A-96E2-D040D25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B93BD8-545B-4BCE-BDB8-DA2E960F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FA7B7B-A41C-47BA-B712-E603F3BE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28002-1962-40AF-82D0-6FE3514A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CF126-4122-479E-85D0-1A4DB09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1DA925-E5F8-4F8A-863C-5D8F7E0E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0DB36-CA75-4D9E-81EA-B021D09C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A47CF5-1C8B-4096-82AF-6C9577CC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4D8BC-4930-4BB2-AAA9-DD8AF442D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6E8A-D1C0-4CE0-94F6-48A92796FC5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82C7C-744A-4B15-8D96-D329455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46E43-A3A9-494E-B727-CE95E68DC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DBEC-BD84-49DE-ACAE-AB104A6D2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6A28-AB0A-4CAF-8EA8-150E85252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2387600"/>
          </a:xfrm>
        </p:spPr>
        <p:txBody>
          <a:bodyPr>
            <a:noAutofit/>
          </a:bodyPr>
          <a:lstStyle/>
          <a:p>
            <a:r>
              <a:rPr lang="ru-RU" sz="1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Алгоритм Беллмана-Форда</a:t>
            </a:r>
          </a:p>
        </p:txBody>
      </p:sp>
    </p:spTree>
    <p:extLst>
      <p:ext uri="{BB962C8B-B14F-4D97-AF65-F5344CB8AC3E}">
        <p14:creationId xmlns:p14="http://schemas.microsoft.com/office/powerpoint/2010/main" val="85340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5154B-0108-48AD-AA9E-AD8E660E2F27}"/>
              </a:ext>
            </a:extLst>
          </p:cNvPr>
          <p:cNvSpPr txBox="1"/>
          <p:nvPr/>
        </p:nvSpPr>
        <p:spPr>
          <a:xfrm>
            <a:off x="202222" y="325314"/>
            <a:ext cx="1041888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Bellman-Ford algorithm –</a:t>
            </a:r>
          </a:p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Single Source Shortest Path</a:t>
            </a: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algorithm (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SSSP</a:t>
            </a: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algorithm)</a:t>
            </a:r>
          </a:p>
          <a:p>
            <a:endParaRPr lang="en-US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3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временная сложность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(BF):              </a:t>
            </a:r>
            <a:r>
              <a:rPr lang="en-US" sz="3600" b="0" i="0" dirty="0">
                <a:solidFill>
                  <a:schemeClr val="accent5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O(EV)</a:t>
            </a:r>
          </a:p>
          <a:p>
            <a:endParaRPr lang="en-US" sz="44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3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временная сложность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ijkstra):    </a:t>
            </a:r>
            <a:r>
              <a:rPr lang="en-US" sz="3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O((E+V)Log(E))</a:t>
            </a:r>
            <a:endParaRPr lang="ru-RU" sz="3600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4E7A1D-735E-4067-83D9-95AC6786F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36" y="-9144"/>
            <a:ext cx="8617927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5A7E6-E48D-4A7B-81F0-28BB715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39" y="29650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Презентацию и разбор алгоритма подготовил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Никита  Гаврилов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Реализацию алгоритма сделал </a:t>
            </a:r>
            <a:b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Вадим Шайдуров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2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6F2E7-3FBD-45A9-AA4A-2ED06B9F9C91}"/>
              </a:ext>
            </a:extLst>
          </p:cNvPr>
          <p:cNvSpPr txBox="1"/>
          <p:nvPr/>
        </p:nvSpPr>
        <p:spPr>
          <a:xfrm>
            <a:off x="694592" y="483578"/>
            <a:ext cx="110783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en-US" sz="44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ru-RU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поиск кратчайшего пути в графе от исходной вершины ко всем остальным</a:t>
            </a:r>
          </a:p>
          <a:p>
            <a:endParaRPr lang="ru-RU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44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Главная особенность</a:t>
            </a:r>
            <a:r>
              <a:rPr lang="en-US" sz="44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sz="4400" u="sng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с рёбрами отрицательного веса</a:t>
            </a:r>
            <a:endParaRPr lang="en-US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ru-RU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поиск</a:t>
            </a:r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отрицательных циклов</a:t>
            </a:r>
            <a:r>
              <a:rPr lang="ru-RU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5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205036-0324-442E-B35D-7FBA07C95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55" y="2885440"/>
            <a:ext cx="3688757" cy="3779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55C65-71A1-4897-B15A-9E61F0490736}"/>
              </a:ext>
            </a:extLst>
          </p:cNvPr>
          <p:cNvSpPr txBox="1"/>
          <p:nvPr/>
        </p:nvSpPr>
        <p:spPr>
          <a:xfrm>
            <a:off x="802640" y="192723"/>
            <a:ext cx="10657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арбитражные сделки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это разновидность сделок, при которых осуществляется покупка и продажа одного и того же товара на разных рынках</a:t>
            </a:r>
            <a:endParaRPr lang="ru-RU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55369A-0F09-4475-ADF1-7B694C51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21" y="2885439"/>
            <a:ext cx="3688757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169978-1051-4050-82F6-165CEED0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1" y="386092"/>
            <a:ext cx="10733262" cy="1022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D2DEF-9FB2-471B-94A5-5578C17DEC7E}"/>
              </a:ext>
            </a:extLst>
          </p:cNvPr>
          <p:cNvSpPr txBox="1"/>
          <p:nvPr/>
        </p:nvSpPr>
        <p:spPr>
          <a:xfrm>
            <a:off x="373471" y="1638414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Например</a:t>
            </a: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B1BD6BE-268E-41A3-96E4-BAFCD7DC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61" y="2576408"/>
            <a:ext cx="5628210" cy="68669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A87D698-87D4-4DB8-8BF5-6C7A1EDE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1" y="2576408"/>
            <a:ext cx="5722529" cy="30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C0D91A-CC8B-476B-BDB4-A278EBCA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87" y="948658"/>
            <a:ext cx="4923352" cy="12189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53E5F3-FE31-487C-95E8-1D93C6D7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7" y="948658"/>
            <a:ext cx="4923351" cy="669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DB3C74-DA66-42E3-AE9F-FB82CC61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27" y="3429000"/>
            <a:ext cx="11694346" cy="3163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31E44A-783B-4761-8860-CCCCCC9D638F}"/>
              </a:ext>
            </a:extLst>
          </p:cNvPr>
          <p:cNvSpPr txBox="1"/>
          <p:nvPr/>
        </p:nvSpPr>
        <p:spPr>
          <a:xfrm>
            <a:off x="495777" y="4061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DA7A2-F3B2-4DBB-87CC-BAF12EA62ADF}"/>
              </a:ext>
            </a:extLst>
          </p:cNvPr>
          <p:cNvSpPr txBox="1"/>
          <p:nvPr/>
        </p:nvSpPr>
        <p:spPr>
          <a:xfrm>
            <a:off x="3446584" y="66793"/>
            <a:ext cx="4941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Инициализация массива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197C-147C-4569-97BC-BACB0CA6A77D}"/>
              </a:ext>
            </a:extLst>
          </p:cNvPr>
          <p:cNvSpPr txBox="1"/>
          <p:nvPr/>
        </p:nvSpPr>
        <p:spPr>
          <a:xfrm>
            <a:off x="4317023" y="2505924"/>
            <a:ext cx="509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цикл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5A97C-6E0D-4B3A-9516-3D910091BA74}"/>
              </a:ext>
            </a:extLst>
          </p:cNvPr>
          <p:cNvSpPr txBox="1"/>
          <p:nvPr/>
        </p:nvSpPr>
        <p:spPr>
          <a:xfrm>
            <a:off x="1233853" y="382971"/>
            <a:ext cx="1069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Проверка на отрицательный цикл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562CDF-BA89-405D-AB34-805E1CC2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36" y="1339906"/>
            <a:ext cx="8785527" cy="44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959367-41BA-4ABC-95EB-21607ACB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1BFC32-6CDC-4EA8-A19E-1E0E4BF30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01"/>
            <a:ext cx="12192000" cy="68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593C3E-4915-4F12-940C-64C31C80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16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119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Comic Sans MS</vt:lpstr>
      <vt:lpstr>Тема Office</vt:lpstr>
      <vt:lpstr>Алгоритм Беллмана-Форда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Презентацию и разбор алгоритма подготовил Никита  Гаврилов   Реализацию алгоритма сделал  Вадим Шайдуров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Беллмана-Форда</dc:title>
  <dc:creator>Nikita Gavrilov</dc:creator>
  <cp:lastModifiedBy>Nikita Gavrilov</cp:lastModifiedBy>
  <cp:revision>5</cp:revision>
  <dcterms:created xsi:type="dcterms:W3CDTF">2021-09-29T07:29:24Z</dcterms:created>
  <dcterms:modified xsi:type="dcterms:W3CDTF">2021-10-01T16:19:39Z</dcterms:modified>
</cp:coreProperties>
</file>