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Masters/notesMaster1.xml" ContentType="application/vnd.openxmlformats-officedocument.presentationml.notes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52" r:id="rId4"/>
    <p:sldId id="348" r:id="rId5"/>
    <p:sldId id="311" r:id="rId6"/>
    <p:sldId id="353" r:id="rId7"/>
    <p:sldId id="317" r:id="rId8"/>
    <p:sldId id="323" r:id="rId9"/>
    <p:sldId id="329" r:id="rId10"/>
    <p:sldId id="332" r:id="rId11"/>
    <p:sldId id="354" r:id="rId12"/>
    <p:sldId id="3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3" d="100"/>
          <a:sy n="113" d="100"/>
        </p:scale>
        <p:origin x="510"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6/19/2025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77CF608-275F-48BB-A94B-E816C0D054A7}"/>
              </a:ext>
            </a:extLst>
          </p:cNvPr>
          <p:cNvSpPr/>
          <p:nvPr userDrawn="1"/>
        </p:nvSpPr>
        <p:spPr>
          <a:xfrm>
            <a:off x="7897489" y="6134670"/>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 name="Group 4">
            <a:extLst>
              <a:ext uri="{FF2B5EF4-FFF2-40B4-BE49-F238E27FC236}">
                <a16:creationId xmlns:a16="http://schemas.microsoft.com/office/drawing/2014/main" id="{6091F354-965C-4B57-BB1C-BA922210F231}"/>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FE53E446-9945-4527-AD88-DF2D3DC2D38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3744F8E6-6050-431D-B669-9259E133DF5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979314BF-EC24-4911-8759-330FE37B1C0B}"/>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26D1F8FB-DE5A-4CC6-9C06-48E10EB6B81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52BF8AC3-F21A-481B-ADC0-C37B1E80AB4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A6A50FDC-F051-4D70-A59E-DC8FD7773E6E}"/>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AE105A6A-BCEC-4E39-B32A-98F03D18494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1B60DD0-0E65-4A32-B6CD-28A27A202B16}"/>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70B528-1203-418B-BC2B-23F3E7E26275}"/>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A82B4DBC-234E-49A5-9D3D-1CF1AC74160C}"/>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56DDECBF-9EF1-442A-A69B-AAA313EBD0F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08A28EF-CDD0-49DA-88E3-D988C164EC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C9DC0540-D291-434D-8672-CC227FD8D4B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E5900C7-E7C4-4DB2-8900-AD333CBFC47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7EAEE1B-10F4-480F-976C-6A7EF82E586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4F82C7D2-2875-4B22-A40C-8959B5EDB1C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533DB30-EEA4-4161-B4A9-E712B1D614E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B06927-BB3F-48D0-AD4D-D4DEE64C2D2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A33F63B3-BB1B-4F2B-AAF2-014E02D83540}"/>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3C11815E-2ED7-43C5-9755-34C5224EDA3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435DD-64D9-47C2-943E-8241CFFE6898}"/>
              </a:ext>
            </a:extLst>
          </p:cNvPr>
          <p:cNvSpPr/>
          <p:nvPr userDrawn="1"/>
        </p:nvSpPr>
        <p:spPr>
          <a:xfrm flipH="1">
            <a:off x="0" y="0"/>
            <a:ext cx="12192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3" name="그림 개체 틀 2">
            <a:extLst>
              <a:ext uri="{FF2B5EF4-FFF2-40B4-BE49-F238E27FC236}">
                <a16:creationId xmlns:a16="http://schemas.microsoft.com/office/drawing/2014/main" id="{147BD54B-9781-48B5-AD0D-538576D55090}"/>
              </a:ext>
            </a:extLst>
          </p:cNvPr>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dirty="0"/>
              <a:t>Place Your Picture Here</a:t>
            </a:r>
            <a:endParaRPr lang="ko-KR" altLang="en-US" dirty="0"/>
          </a:p>
        </p:txBody>
      </p:sp>
      <p:sp>
        <p:nvSpPr>
          <p:cNvPr id="4" name="Rectangle 3">
            <a:extLst>
              <a:ext uri="{FF2B5EF4-FFF2-40B4-BE49-F238E27FC236}">
                <a16:creationId xmlns:a16="http://schemas.microsoft.com/office/drawing/2014/main" id="{8BB03A7D-6414-4B50-BA73-D3386F5A9CD6}"/>
              </a:ext>
            </a:extLst>
          </p:cNvPr>
          <p:cNvSpPr/>
          <p:nvPr userDrawn="1"/>
        </p:nvSpPr>
        <p:spPr>
          <a:xfrm>
            <a:off x="7056106" y="1124744"/>
            <a:ext cx="2112235" cy="5798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4">
            <a:extLst>
              <a:ext uri="{FF2B5EF4-FFF2-40B4-BE49-F238E27FC236}">
                <a16:creationId xmlns:a16="http://schemas.microsoft.com/office/drawing/2014/main" id="{7CF38F65-E0D0-4EC0-88A3-C434C13A7C92}"/>
              </a:ext>
            </a:extLst>
          </p:cNvPr>
          <p:cNvSpPr/>
          <p:nvPr userDrawn="1"/>
        </p:nvSpPr>
        <p:spPr>
          <a:xfrm>
            <a:off x="9168341" y="1124745"/>
            <a:ext cx="3023659" cy="1632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Text Placeholder 9">
            <a:extLst>
              <a:ext uri="{FF2B5EF4-FFF2-40B4-BE49-F238E27FC236}">
                <a16:creationId xmlns:a16="http://schemas.microsoft.com/office/drawing/2014/main" id="{15C36594-FE40-4E51-AF26-5E5F8DD9E409}"/>
              </a:ext>
            </a:extLst>
          </p:cNvPr>
          <p:cNvSpPr>
            <a:spLocks noGrp="1"/>
          </p:cNvSpPr>
          <p:nvPr>
            <p:ph type="body" sz="quarter" idx="10" hasCustomPrompt="1"/>
          </p:nvPr>
        </p:nvSpPr>
        <p:spPr>
          <a:xfrm>
            <a:off x="323529" y="201490"/>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gradFill>
            <a:gsLst>
              <a:gs pos="0">
                <a:schemeClr val="accent1">
                  <a:lumMod val="75000"/>
                </a:schemeClr>
              </a:gs>
              <a:gs pos="10000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E00C6E6E-93EC-4356-8FAF-A93C45E047FA}"/>
              </a:ext>
            </a:extLst>
          </p:cNvPr>
          <p:cNvSpPr/>
          <p:nvPr userDrawn="1"/>
        </p:nvSpPr>
        <p:spPr>
          <a:xfrm>
            <a:off x="0" y="1955452"/>
            <a:ext cx="12192000" cy="2348880"/>
          </a:xfrm>
          <a:prstGeom prst="rect">
            <a:avLst/>
          </a:prstGeom>
          <a:gradFill>
            <a:gsLst>
              <a:gs pos="0">
                <a:schemeClr val="accent1"/>
              </a:gs>
              <a:gs pos="96000">
                <a:schemeClr val="accent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Picture Placeholder 2">
            <a:extLst>
              <a:ext uri="{FF2B5EF4-FFF2-40B4-BE49-F238E27FC236}">
                <a16:creationId xmlns:a16="http://schemas.microsoft.com/office/drawing/2014/main" id="{6CB39F88-860B-4407-AB0E-485CCFE8343E}"/>
              </a:ext>
            </a:extLst>
          </p:cNvPr>
          <p:cNvSpPr>
            <a:spLocks noGrp="1"/>
          </p:cNvSpPr>
          <p:nvPr>
            <p:ph type="pic" idx="11" hasCustomPrompt="1"/>
          </p:nvPr>
        </p:nvSpPr>
        <p:spPr>
          <a:xfrm>
            <a:off x="915027"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A005B08-725D-4702-8380-6FF7EBA8E6EA}"/>
              </a:ext>
            </a:extLst>
          </p:cNvPr>
          <p:cNvSpPr>
            <a:spLocks noGrp="1"/>
          </p:cNvSpPr>
          <p:nvPr>
            <p:ph type="pic" idx="12" hasCustomPrompt="1"/>
          </p:nvPr>
        </p:nvSpPr>
        <p:spPr>
          <a:xfrm>
            <a:off x="3795613"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12A7F698-EAF2-4F2F-BD89-6F55D6A8FF29}"/>
              </a:ext>
            </a:extLst>
          </p:cNvPr>
          <p:cNvSpPr>
            <a:spLocks noGrp="1"/>
          </p:cNvSpPr>
          <p:nvPr>
            <p:ph type="pic" idx="13" hasCustomPrompt="1"/>
          </p:nvPr>
        </p:nvSpPr>
        <p:spPr>
          <a:xfrm>
            <a:off x="6676200"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567D902B-C68D-4453-B318-B5209816FEAD}"/>
              </a:ext>
            </a:extLst>
          </p:cNvPr>
          <p:cNvSpPr>
            <a:spLocks noGrp="1"/>
          </p:cNvSpPr>
          <p:nvPr>
            <p:ph type="pic" idx="14" hasCustomPrompt="1"/>
          </p:nvPr>
        </p:nvSpPr>
        <p:spPr>
          <a:xfrm>
            <a:off x="9452281"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자유형: 도형 98">
            <a:extLst>
              <a:ext uri="{FF2B5EF4-FFF2-40B4-BE49-F238E27FC236}">
                <a16:creationId xmlns:a16="http://schemas.microsoft.com/office/drawing/2014/main" id="{F7ABE30A-45F9-47E5-9D66-A27617FC13A7}"/>
              </a:ext>
            </a:extLst>
          </p:cNvPr>
          <p:cNvSpPr>
            <a:spLocks noGrp="1"/>
          </p:cNvSpPr>
          <p:nvPr>
            <p:ph type="pic" idx="16" hasCustomPrompt="1"/>
          </p:nvPr>
        </p:nvSpPr>
        <p:spPr>
          <a:xfrm>
            <a:off x="219464" y="182247"/>
            <a:ext cx="11855435" cy="3922026"/>
          </a:xfrm>
          <a:custGeom>
            <a:avLst/>
            <a:gdLst>
              <a:gd name="connsiteX0" fmla="*/ 6243358 w 11855435"/>
              <a:gd name="connsiteY0" fmla="*/ 3576829 h 3922026"/>
              <a:gd name="connsiteX1" fmla="*/ 6251037 w 11855435"/>
              <a:gd name="connsiteY1" fmla="*/ 3602459 h 3922026"/>
              <a:gd name="connsiteX2" fmla="*/ 6251033 w 11855435"/>
              <a:gd name="connsiteY2" fmla="*/ 3602462 h 3922026"/>
              <a:gd name="connsiteX3" fmla="*/ 6251308 w 11855435"/>
              <a:gd name="connsiteY3" fmla="*/ 3602684 h 3922026"/>
              <a:gd name="connsiteX4" fmla="*/ 6264042 w 11855435"/>
              <a:gd name="connsiteY4" fmla="*/ 3609951 h 3922026"/>
              <a:gd name="connsiteX5" fmla="*/ 6268882 w 11855435"/>
              <a:gd name="connsiteY5" fmla="*/ 3603328 h 3922026"/>
              <a:gd name="connsiteX6" fmla="*/ 6275688 w 11855435"/>
              <a:gd name="connsiteY6" fmla="*/ 3609645 h 3922026"/>
              <a:gd name="connsiteX7" fmla="*/ 6273077 w 11855435"/>
              <a:gd name="connsiteY7" fmla="*/ 3612272 h 3922026"/>
              <a:gd name="connsiteX8" fmla="*/ 6319107 w 11855435"/>
              <a:gd name="connsiteY8" fmla="*/ 3638809 h 3922026"/>
              <a:gd name="connsiteX9" fmla="*/ 6323556 w 11855435"/>
              <a:gd name="connsiteY9" fmla="*/ 3639687 h 3922026"/>
              <a:gd name="connsiteX10" fmla="*/ 6306654 w 11855435"/>
              <a:gd name="connsiteY10" fmla="*/ 3631053 h 3922026"/>
              <a:gd name="connsiteX11" fmla="*/ 6243358 w 11855435"/>
              <a:gd name="connsiteY11" fmla="*/ 3576829 h 3922026"/>
              <a:gd name="connsiteX12" fmla="*/ 6185871 w 11855435"/>
              <a:gd name="connsiteY12" fmla="*/ 3576465 h 3922026"/>
              <a:gd name="connsiteX13" fmla="*/ 6192060 w 11855435"/>
              <a:gd name="connsiteY13" fmla="*/ 3579700 h 3922026"/>
              <a:gd name="connsiteX14" fmla="*/ 6188983 w 11855435"/>
              <a:gd name="connsiteY14" fmla="*/ 3577771 h 3922026"/>
              <a:gd name="connsiteX15" fmla="*/ 6050189 w 11855435"/>
              <a:gd name="connsiteY15" fmla="*/ 3518445 h 3922026"/>
              <a:gd name="connsiteX16" fmla="*/ 6059740 w 11855435"/>
              <a:gd name="connsiteY16" fmla="*/ 3524753 h 3922026"/>
              <a:gd name="connsiteX17" fmla="*/ 6060488 w 11855435"/>
              <a:gd name="connsiteY17" fmla="*/ 3524620 h 3922026"/>
              <a:gd name="connsiteX18" fmla="*/ 6592793 w 11855435"/>
              <a:gd name="connsiteY18" fmla="*/ 3495054 h 3922026"/>
              <a:gd name="connsiteX19" fmla="*/ 6589360 w 11855435"/>
              <a:gd name="connsiteY19" fmla="*/ 3499432 h 3922026"/>
              <a:gd name="connsiteX20" fmla="*/ 6589638 w 11855435"/>
              <a:gd name="connsiteY20" fmla="*/ 3497718 h 3922026"/>
              <a:gd name="connsiteX21" fmla="*/ 7329456 w 11855435"/>
              <a:gd name="connsiteY21" fmla="*/ 3490159 h 3922026"/>
              <a:gd name="connsiteX22" fmla="*/ 7315012 w 11855435"/>
              <a:gd name="connsiteY22" fmla="*/ 3493970 h 3922026"/>
              <a:gd name="connsiteX23" fmla="*/ 7322324 w 11855435"/>
              <a:gd name="connsiteY23" fmla="*/ 3492846 h 3922026"/>
              <a:gd name="connsiteX24" fmla="*/ 6658310 w 11855435"/>
              <a:gd name="connsiteY24" fmla="*/ 3469410 h 3922026"/>
              <a:gd name="connsiteX25" fmla="*/ 6656575 w 11855435"/>
              <a:gd name="connsiteY25" fmla="*/ 3469754 h 3922026"/>
              <a:gd name="connsiteX26" fmla="*/ 6658098 w 11855435"/>
              <a:gd name="connsiteY26" fmla="*/ 3470451 h 3922026"/>
              <a:gd name="connsiteX27" fmla="*/ 2614447 w 11855435"/>
              <a:gd name="connsiteY27" fmla="*/ 3429966 h 3922026"/>
              <a:gd name="connsiteX28" fmla="*/ 2605099 w 11855435"/>
              <a:gd name="connsiteY28" fmla="*/ 3433127 h 3922026"/>
              <a:gd name="connsiteX29" fmla="*/ 2627052 w 11855435"/>
              <a:gd name="connsiteY29" fmla="*/ 3462972 h 3922026"/>
              <a:gd name="connsiteX30" fmla="*/ 2648647 w 11855435"/>
              <a:gd name="connsiteY30" fmla="*/ 3466455 h 3922026"/>
              <a:gd name="connsiteX31" fmla="*/ 2642655 w 11855435"/>
              <a:gd name="connsiteY31" fmla="*/ 3459608 h 3922026"/>
              <a:gd name="connsiteX32" fmla="*/ 2638473 w 11855435"/>
              <a:gd name="connsiteY32" fmla="*/ 3460872 h 3922026"/>
              <a:gd name="connsiteX33" fmla="*/ 7596709 w 11855435"/>
              <a:gd name="connsiteY33" fmla="*/ 3413878 h 3922026"/>
              <a:gd name="connsiteX34" fmla="*/ 7542710 w 11855435"/>
              <a:gd name="connsiteY34" fmla="*/ 3430176 h 3922026"/>
              <a:gd name="connsiteX35" fmla="*/ 7541903 w 11855435"/>
              <a:gd name="connsiteY35" fmla="*/ 3430726 h 3922026"/>
              <a:gd name="connsiteX36" fmla="*/ 7537304 w 11855435"/>
              <a:gd name="connsiteY36" fmla="*/ 3433018 h 3922026"/>
              <a:gd name="connsiteX37" fmla="*/ 7537138 w 11855435"/>
              <a:gd name="connsiteY37" fmla="*/ 3432979 h 3922026"/>
              <a:gd name="connsiteX38" fmla="*/ 7535704 w 11855435"/>
              <a:gd name="connsiteY38" fmla="*/ 3433816 h 3922026"/>
              <a:gd name="connsiteX39" fmla="*/ 7537304 w 11855435"/>
              <a:gd name="connsiteY39" fmla="*/ 3433018 h 3922026"/>
              <a:gd name="connsiteX40" fmla="*/ 7537873 w 11855435"/>
              <a:gd name="connsiteY40" fmla="*/ 3433152 h 3922026"/>
              <a:gd name="connsiteX41" fmla="*/ 7539190 w 11855435"/>
              <a:gd name="connsiteY41" fmla="*/ 3432483 h 3922026"/>
              <a:gd name="connsiteX42" fmla="*/ 7539154 w 11855435"/>
              <a:gd name="connsiteY42" fmla="*/ 3433067 h 3922026"/>
              <a:gd name="connsiteX43" fmla="*/ 7503988 w 11855435"/>
              <a:gd name="connsiteY43" fmla="*/ 3447112 h 3922026"/>
              <a:gd name="connsiteX44" fmla="*/ 7519350 w 11855435"/>
              <a:gd name="connsiteY44" fmla="*/ 3444756 h 3922026"/>
              <a:gd name="connsiteX45" fmla="*/ 7549405 w 11855435"/>
              <a:gd name="connsiteY45" fmla="*/ 3433433 h 3922026"/>
              <a:gd name="connsiteX46" fmla="*/ 7583161 w 11855435"/>
              <a:gd name="connsiteY46" fmla="*/ 3424147 h 3922026"/>
              <a:gd name="connsiteX47" fmla="*/ 7572021 w 11855435"/>
              <a:gd name="connsiteY47" fmla="*/ 3425447 h 3922026"/>
              <a:gd name="connsiteX48" fmla="*/ 7574820 w 11855435"/>
              <a:gd name="connsiteY48" fmla="*/ 3421418 h 3922026"/>
              <a:gd name="connsiteX49" fmla="*/ 7587677 w 11855435"/>
              <a:gd name="connsiteY49" fmla="*/ 3417346 h 3922026"/>
              <a:gd name="connsiteX50" fmla="*/ 3342796 w 11855435"/>
              <a:gd name="connsiteY50" fmla="*/ 3412981 h 3922026"/>
              <a:gd name="connsiteX51" fmla="*/ 3342939 w 11855435"/>
              <a:gd name="connsiteY51" fmla="*/ 3413947 h 3922026"/>
              <a:gd name="connsiteX52" fmla="*/ 3346613 w 11855435"/>
              <a:gd name="connsiteY52" fmla="*/ 3418435 h 3922026"/>
              <a:gd name="connsiteX53" fmla="*/ 3344771 w 11855435"/>
              <a:gd name="connsiteY53" fmla="*/ 3418428 h 3922026"/>
              <a:gd name="connsiteX54" fmla="*/ 3337179 w 11855435"/>
              <a:gd name="connsiteY54" fmla="*/ 3415713 h 3922026"/>
              <a:gd name="connsiteX55" fmla="*/ 3337576 w 11855435"/>
              <a:gd name="connsiteY55" fmla="*/ 3418398 h 3922026"/>
              <a:gd name="connsiteX56" fmla="*/ 3344771 w 11855435"/>
              <a:gd name="connsiteY56" fmla="*/ 3418428 h 3922026"/>
              <a:gd name="connsiteX57" fmla="*/ 3385259 w 11855435"/>
              <a:gd name="connsiteY57" fmla="*/ 3432907 h 3922026"/>
              <a:gd name="connsiteX58" fmla="*/ 3421350 w 11855435"/>
              <a:gd name="connsiteY58" fmla="*/ 3447909 h 3922026"/>
              <a:gd name="connsiteX59" fmla="*/ 3379902 w 11855435"/>
              <a:gd name="connsiteY59" fmla="*/ 3421114 h 3922026"/>
              <a:gd name="connsiteX60" fmla="*/ 3365143 w 11855435"/>
              <a:gd name="connsiteY60" fmla="*/ 3417223 h 3922026"/>
              <a:gd name="connsiteX61" fmla="*/ 7681112 w 11855435"/>
              <a:gd name="connsiteY61" fmla="*/ 3394659 h 3922026"/>
              <a:gd name="connsiteX62" fmla="*/ 7666917 w 11855435"/>
              <a:gd name="connsiteY62" fmla="*/ 3395821 h 3922026"/>
              <a:gd name="connsiteX63" fmla="*/ 7603296 w 11855435"/>
              <a:gd name="connsiteY63" fmla="*/ 3411890 h 3922026"/>
              <a:gd name="connsiteX64" fmla="*/ 7600131 w 11855435"/>
              <a:gd name="connsiteY64" fmla="*/ 3412848 h 3922026"/>
              <a:gd name="connsiteX65" fmla="*/ 7604242 w 11855435"/>
              <a:gd name="connsiteY65" fmla="*/ 3413460 h 3922026"/>
              <a:gd name="connsiteX66" fmla="*/ 7602975 w 11855435"/>
              <a:gd name="connsiteY66" fmla="*/ 3420192 h 3922026"/>
              <a:gd name="connsiteX67" fmla="*/ 7633028 w 11855435"/>
              <a:gd name="connsiteY67" fmla="*/ 3408870 h 3922026"/>
              <a:gd name="connsiteX68" fmla="*/ 7667719 w 11855435"/>
              <a:gd name="connsiteY68" fmla="*/ 3398241 h 3922026"/>
              <a:gd name="connsiteX69" fmla="*/ 7670188 w 11855435"/>
              <a:gd name="connsiteY69" fmla="*/ 3399600 h 3922026"/>
              <a:gd name="connsiteX70" fmla="*/ 7681075 w 11855435"/>
              <a:gd name="connsiteY70" fmla="*/ 3394678 h 3922026"/>
              <a:gd name="connsiteX71" fmla="*/ 6526862 w 11855435"/>
              <a:gd name="connsiteY71" fmla="*/ 3361881 h 3922026"/>
              <a:gd name="connsiteX72" fmla="*/ 6511898 w 11855435"/>
              <a:gd name="connsiteY72" fmla="*/ 3367235 h 3922026"/>
              <a:gd name="connsiteX73" fmla="*/ 6514764 w 11855435"/>
              <a:gd name="connsiteY73" fmla="*/ 3381053 h 3922026"/>
              <a:gd name="connsiteX74" fmla="*/ 6623339 w 11855435"/>
              <a:gd name="connsiteY74" fmla="*/ 3454554 h 3922026"/>
              <a:gd name="connsiteX75" fmla="*/ 6624372 w 11855435"/>
              <a:gd name="connsiteY75" fmla="*/ 3455026 h 3922026"/>
              <a:gd name="connsiteX76" fmla="*/ 6636453 w 11855435"/>
              <a:gd name="connsiteY76" fmla="*/ 3439752 h 3922026"/>
              <a:gd name="connsiteX77" fmla="*/ 6653031 w 11855435"/>
              <a:gd name="connsiteY77" fmla="*/ 3420131 h 3922026"/>
              <a:gd name="connsiteX78" fmla="*/ 6655286 w 11855435"/>
              <a:gd name="connsiteY78" fmla="*/ 3417883 h 3922026"/>
              <a:gd name="connsiteX79" fmla="*/ 6546431 w 11855435"/>
              <a:gd name="connsiteY79" fmla="*/ 3371906 h 3922026"/>
              <a:gd name="connsiteX80" fmla="*/ 6526862 w 11855435"/>
              <a:gd name="connsiteY80" fmla="*/ 3361881 h 3922026"/>
              <a:gd name="connsiteX81" fmla="*/ 6686539 w 11855435"/>
              <a:gd name="connsiteY81" fmla="*/ 3345146 h 3922026"/>
              <a:gd name="connsiteX82" fmla="*/ 6694871 w 11855435"/>
              <a:gd name="connsiteY82" fmla="*/ 3353289 h 3922026"/>
              <a:gd name="connsiteX83" fmla="*/ 6696193 w 11855435"/>
              <a:gd name="connsiteY83" fmla="*/ 3354298 h 3922026"/>
              <a:gd name="connsiteX84" fmla="*/ 6700935 w 11855435"/>
              <a:gd name="connsiteY84" fmla="*/ 3348404 h 3922026"/>
              <a:gd name="connsiteX85" fmla="*/ 7418399 w 11855435"/>
              <a:gd name="connsiteY85" fmla="*/ 3325478 h 3922026"/>
              <a:gd name="connsiteX86" fmla="*/ 7407356 w 11855435"/>
              <a:gd name="connsiteY86" fmla="*/ 3326492 h 3922026"/>
              <a:gd name="connsiteX87" fmla="*/ 7404034 w 11855435"/>
              <a:gd name="connsiteY87" fmla="*/ 3327152 h 3922026"/>
              <a:gd name="connsiteX88" fmla="*/ 1300619 w 11855435"/>
              <a:gd name="connsiteY88" fmla="*/ 3181013 h 3922026"/>
              <a:gd name="connsiteX89" fmla="*/ 1265303 w 11855435"/>
              <a:gd name="connsiteY89" fmla="*/ 3186044 h 3922026"/>
              <a:gd name="connsiteX90" fmla="*/ 1258308 w 11855435"/>
              <a:gd name="connsiteY90" fmla="*/ 3186317 h 3922026"/>
              <a:gd name="connsiteX91" fmla="*/ 1274827 w 11855435"/>
              <a:gd name="connsiteY91" fmla="*/ 3187406 h 3922026"/>
              <a:gd name="connsiteX92" fmla="*/ 7992290 w 11855435"/>
              <a:gd name="connsiteY92" fmla="*/ 3175882 h 3922026"/>
              <a:gd name="connsiteX93" fmla="*/ 7991206 w 11855435"/>
              <a:gd name="connsiteY93" fmla="*/ 3176359 h 3922026"/>
              <a:gd name="connsiteX94" fmla="*/ 7992487 w 11855435"/>
              <a:gd name="connsiteY94" fmla="*/ 3176209 h 3922026"/>
              <a:gd name="connsiteX95" fmla="*/ 1377078 w 11855435"/>
              <a:gd name="connsiteY95" fmla="*/ 3170949 h 3922026"/>
              <a:gd name="connsiteX96" fmla="*/ 1345674 w 11855435"/>
              <a:gd name="connsiteY96" fmla="*/ 3174596 h 3922026"/>
              <a:gd name="connsiteX97" fmla="*/ 1303234 w 11855435"/>
              <a:gd name="connsiteY97" fmla="*/ 3180641 h 3922026"/>
              <a:gd name="connsiteX98" fmla="*/ 1332506 w 11855435"/>
              <a:gd name="connsiteY98" fmla="*/ 3178214 h 3922026"/>
              <a:gd name="connsiteX99" fmla="*/ 1395798 w 11855435"/>
              <a:gd name="connsiteY99" fmla="*/ 3174435 h 3922026"/>
              <a:gd name="connsiteX100" fmla="*/ 1375681 w 11855435"/>
              <a:gd name="connsiteY100" fmla="*/ 3172314 h 3922026"/>
              <a:gd name="connsiteX101" fmla="*/ 1432100 w 11855435"/>
              <a:gd name="connsiteY101" fmla="*/ 3168741 h 3922026"/>
              <a:gd name="connsiteX102" fmla="*/ 1430973 w 11855435"/>
              <a:gd name="connsiteY102" fmla="*/ 3170002 h 3922026"/>
              <a:gd name="connsiteX103" fmla="*/ 1432299 w 11855435"/>
              <a:gd name="connsiteY103" fmla="*/ 3175063 h 3922026"/>
              <a:gd name="connsiteX104" fmla="*/ 1445300 w 11855435"/>
              <a:gd name="connsiteY104" fmla="*/ 3172991 h 3922026"/>
              <a:gd name="connsiteX105" fmla="*/ 1445138 w 11855435"/>
              <a:gd name="connsiteY105" fmla="*/ 3172582 h 3922026"/>
              <a:gd name="connsiteX106" fmla="*/ 6753469 w 11855435"/>
              <a:gd name="connsiteY106" fmla="*/ 3135857 h 3922026"/>
              <a:gd name="connsiteX107" fmla="*/ 6674277 w 11855435"/>
              <a:gd name="connsiteY107" fmla="*/ 3156335 h 3922026"/>
              <a:gd name="connsiteX108" fmla="*/ 6484163 w 11855435"/>
              <a:gd name="connsiteY108" fmla="*/ 3244877 h 3922026"/>
              <a:gd name="connsiteX109" fmla="*/ 6457721 w 11855435"/>
              <a:gd name="connsiteY109" fmla="*/ 3258703 h 3922026"/>
              <a:gd name="connsiteX110" fmla="*/ 6525962 w 11855435"/>
              <a:gd name="connsiteY110" fmla="*/ 3282310 h 3922026"/>
              <a:gd name="connsiteX111" fmla="*/ 6555064 w 11855435"/>
              <a:gd name="connsiteY111" fmla="*/ 3285868 h 3922026"/>
              <a:gd name="connsiteX112" fmla="*/ 6588116 w 11855435"/>
              <a:gd name="connsiteY112" fmla="*/ 3312187 h 3922026"/>
              <a:gd name="connsiteX113" fmla="*/ 6610185 w 11855435"/>
              <a:gd name="connsiteY113" fmla="*/ 3325042 h 3922026"/>
              <a:gd name="connsiteX114" fmla="*/ 6607157 w 11855435"/>
              <a:gd name="connsiteY114" fmla="*/ 3273159 h 3922026"/>
              <a:gd name="connsiteX115" fmla="*/ 6620284 w 11855435"/>
              <a:gd name="connsiteY115" fmla="*/ 3270551 h 3922026"/>
              <a:gd name="connsiteX116" fmla="*/ 6639493 w 11855435"/>
              <a:gd name="connsiteY116" fmla="*/ 3260405 h 3922026"/>
              <a:gd name="connsiteX117" fmla="*/ 6638985 w 11855435"/>
              <a:gd name="connsiteY117" fmla="*/ 3241529 h 3922026"/>
              <a:gd name="connsiteX118" fmla="*/ 6714863 w 11855435"/>
              <a:gd name="connsiteY118" fmla="*/ 3171095 h 3922026"/>
              <a:gd name="connsiteX119" fmla="*/ 8260869 w 11855435"/>
              <a:gd name="connsiteY119" fmla="*/ 3095889 h 3922026"/>
              <a:gd name="connsiteX120" fmla="*/ 8254159 w 11855435"/>
              <a:gd name="connsiteY120" fmla="*/ 3097179 h 3922026"/>
              <a:gd name="connsiteX121" fmla="*/ 8206460 w 11855435"/>
              <a:gd name="connsiteY121" fmla="*/ 3105371 h 3922026"/>
              <a:gd name="connsiteX122" fmla="*/ 8004595 w 11855435"/>
              <a:gd name="connsiteY122" fmla="*/ 3170472 h 3922026"/>
              <a:gd name="connsiteX123" fmla="*/ 8002147 w 11855435"/>
              <a:gd name="connsiteY123" fmla="*/ 3171549 h 3922026"/>
              <a:gd name="connsiteX124" fmla="*/ 8002092 w 11855435"/>
              <a:gd name="connsiteY124" fmla="*/ 3172209 h 3922026"/>
              <a:gd name="connsiteX125" fmla="*/ 8060601 w 11855435"/>
              <a:gd name="connsiteY125" fmla="*/ 3161684 h 3922026"/>
              <a:gd name="connsiteX126" fmla="*/ 8090653 w 11855435"/>
              <a:gd name="connsiteY126" fmla="*/ 3150363 h 3922026"/>
              <a:gd name="connsiteX127" fmla="*/ 8124409 w 11855435"/>
              <a:gd name="connsiteY127" fmla="*/ 3141077 h 3922026"/>
              <a:gd name="connsiteX128" fmla="*/ 8113270 w 11855435"/>
              <a:gd name="connsiteY128" fmla="*/ 3142375 h 3922026"/>
              <a:gd name="connsiteX129" fmla="*/ 8116069 w 11855435"/>
              <a:gd name="connsiteY129" fmla="*/ 3138345 h 3922026"/>
              <a:gd name="connsiteX130" fmla="*/ 8140855 w 11855435"/>
              <a:gd name="connsiteY130" fmla="*/ 3129696 h 3922026"/>
              <a:gd name="connsiteX131" fmla="*/ 8145490 w 11855435"/>
              <a:gd name="connsiteY131" fmla="*/ 3130389 h 3922026"/>
              <a:gd name="connsiteX132" fmla="*/ 8144224 w 11855435"/>
              <a:gd name="connsiteY132" fmla="*/ 3137119 h 3922026"/>
              <a:gd name="connsiteX133" fmla="*/ 8174278 w 11855435"/>
              <a:gd name="connsiteY133" fmla="*/ 3125799 h 3922026"/>
              <a:gd name="connsiteX134" fmla="*/ 8208966 w 11855435"/>
              <a:gd name="connsiteY134" fmla="*/ 3115170 h 3922026"/>
              <a:gd name="connsiteX135" fmla="*/ 8211437 w 11855435"/>
              <a:gd name="connsiteY135" fmla="*/ 3116527 h 3922026"/>
              <a:gd name="connsiteX136" fmla="*/ 8231583 w 11855435"/>
              <a:gd name="connsiteY136" fmla="*/ 3107184 h 3922026"/>
              <a:gd name="connsiteX137" fmla="*/ 8246761 w 11855435"/>
              <a:gd name="connsiteY137" fmla="*/ 3102534 h 3922026"/>
              <a:gd name="connsiteX138" fmla="*/ 8882730 w 11855435"/>
              <a:gd name="connsiteY138" fmla="*/ 2981788 h 3922026"/>
              <a:gd name="connsiteX139" fmla="*/ 8869615 w 11855435"/>
              <a:gd name="connsiteY139" fmla="*/ 2985439 h 3922026"/>
              <a:gd name="connsiteX140" fmla="*/ 8874483 w 11855435"/>
              <a:gd name="connsiteY140" fmla="*/ 2985437 h 3922026"/>
              <a:gd name="connsiteX141" fmla="*/ 8881150 w 11855435"/>
              <a:gd name="connsiteY141" fmla="*/ 2984008 h 3922026"/>
              <a:gd name="connsiteX142" fmla="*/ 8928053 w 11855435"/>
              <a:gd name="connsiteY142" fmla="*/ 2972195 h 3922026"/>
              <a:gd name="connsiteX143" fmla="*/ 8927280 w 11855435"/>
              <a:gd name="connsiteY143" fmla="*/ 2972271 h 3922026"/>
              <a:gd name="connsiteX144" fmla="*/ 8926152 w 11855435"/>
              <a:gd name="connsiteY144" fmla="*/ 2972868 h 3922026"/>
              <a:gd name="connsiteX145" fmla="*/ 8913625 w 11855435"/>
              <a:gd name="connsiteY145" fmla="*/ 2977626 h 3922026"/>
              <a:gd name="connsiteX146" fmla="*/ 8924962 w 11855435"/>
              <a:gd name="connsiteY146" fmla="*/ 2975689 h 3922026"/>
              <a:gd name="connsiteX147" fmla="*/ 8928653 w 11855435"/>
              <a:gd name="connsiteY147" fmla="*/ 2976240 h 3922026"/>
              <a:gd name="connsiteX148" fmla="*/ 8929587 w 11855435"/>
              <a:gd name="connsiteY148" fmla="*/ 2974898 h 3922026"/>
              <a:gd name="connsiteX149" fmla="*/ 8924962 w 11855435"/>
              <a:gd name="connsiteY149" fmla="*/ 2975689 h 3922026"/>
              <a:gd name="connsiteX150" fmla="*/ 8924016 w 11855435"/>
              <a:gd name="connsiteY150" fmla="*/ 2975547 h 3922026"/>
              <a:gd name="connsiteX151" fmla="*/ 8927118 w 11855435"/>
              <a:gd name="connsiteY151" fmla="*/ 2973539 h 3922026"/>
              <a:gd name="connsiteX152" fmla="*/ 8928053 w 11855435"/>
              <a:gd name="connsiteY152" fmla="*/ 2972195 h 3922026"/>
              <a:gd name="connsiteX153" fmla="*/ 8972682 w 11855435"/>
              <a:gd name="connsiteY153" fmla="*/ 2956739 h 3922026"/>
              <a:gd name="connsiteX154" fmla="*/ 8962729 w 11855435"/>
              <a:gd name="connsiteY154" fmla="*/ 2959511 h 3922026"/>
              <a:gd name="connsiteX155" fmla="*/ 8973584 w 11855435"/>
              <a:gd name="connsiteY155" fmla="*/ 2958246 h 3922026"/>
              <a:gd name="connsiteX156" fmla="*/ 9095904 w 11855435"/>
              <a:gd name="connsiteY156" fmla="*/ 2922203 h 3922026"/>
              <a:gd name="connsiteX157" fmla="*/ 9070262 w 11855435"/>
              <a:gd name="connsiteY157" fmla="*/ 2929568 h 3922026"/>
              <a:gd name="connsiteX158" fmla="*/ 8983227 w 11855435"/>
              <a:gd name="connsiteY158" fmla="*/ 2953803 h 3922026"/>
              <a:gd name="connsiteX159" fmla="*/ 8983190 w 11855435"/>
              <a:gd name="connsiteY159" fmla="*/ 2954245 h 3922026"/>
              <a:gd name="connsiteX160" fmla="*/ 9041698 w 11855435"/>
              <a:gd name="connsiteY160" fmla="*/ 2943720 h 3922026"/>
              <a:gd name="connsiteX161" fmla="*/ 9071752 w 11855435"/>
              <a:gd name="connsiteY161" fmla="*/ 2932398 h 3922026"/>
              <a:gd name="connsiteX162" fmla="*/ 9105508 w 11855435"/>
              <a:gd name="connsiteY162" fmla="*/ 2923114 h 3922026"/>
              <a:gd name="connsiteX163" fmla="*/ 9094366 w 11855435"/>
              <a:gd name="connsiteY163" fmla="*/ 2924412 h 3922026"/>
              <a:gd name="connsiteX164" fmla="*/ 9243874 w 11855435"/>
              <a:gd name="connsiteY164" fmla="*/ 2877028 h 3922026"/>
              <a:gd name="connsiteX165" fmla="*/ 9172813 w 11855435"/>
              <a:gd name="connsiteY165" fmla="*/ 2900109 h 3922026"/>
              <a:gd name="connsiteX166" fmla="*/ 9125896 w 11855435"/>
              <a:gd name="connsiteY166" fmla="*/ 2913586 h 3922026"/>
              <a:gd name="connsiteX167" fmla="*/ 9123979 w 11855435"/>
              <a:gd name="connsiteY167" fmla="*/ 2916793 h 3922026"/>
              <a:gd name="connsiteX168" fmla="*/ 9125322 w 11855435"/>
              <a:gd name="connsiteY168" fmla="*/ 2919157 h 3922026"/>
              <a:gd name="connsiteX169" fmla="*/ 9155376 w 11855435"/>
              <a:gd name="connsiteY169" fmla="*/ 2907836 h 3922026"/>
              <a:gd name="connsiteX170" fmla="*/ 9190066 w 11855435"/>
              <a:gd name="connsiteY170" fmla="*/ 2897207 h 3922026"/>
              <a:gd name="connsiteX171" fmla="*/ 9192534 w 11855435"/>
              <a:gd name="connsiteY171" fmla="*/ 2898564 h 3922026"/>
              <a:gd name="connsiteX172" fmla="*/ 9212681 w 11855435"/>
              <a:gd name="connsiteY172" fmla="*/ 2889220 h 3922026"/>
              <a:gd name="connsiteX173" fmla="*/ 9227860 w 11855435"/>
              <a:gd name="connsiteY173" fmla="*/ 2884571 h 3922026"/>
              <a:gd name="connsiteX174" fmla="*/ 767155 w 11855435"/>
              <a:gd name="connsiteY174" fmla="*/ 2160576 h 3922026"/>
              <a:gd name="connsiteX175" fmla="*/ 722582 w 11855435"/>
              <a:gd name="connsiteY175" fmla="*/ 2164245 h 3922026"/>
              <a:gd name="connsiteX176" fmla="*/ 722470 w 11855435"/>
              <a:gd name="connsiteY176" fmla="*/ 2164218 h 3922026"/>
              <a:gd name="connsiteX177" fmla="*/ 718376 w 11855435"/>
              <a:gd name="connsiteY177" fmla="*/ 2164591 h 3922026"/>
              <a:gd name="connsiteX178" fmla="*/ 722582 w 11855435"/>
              <a:gd name="connsiteY178" fmla="*/ 2164245 h 3922026"/>
              <a:gd name="connsiteX179" fmla="*/ 728436 w 11855435"/>
              <a:gd name="connsiteY179" fmla="*/ 2165650 h 3922026"/>
              <a:gd name="connsiteX180" fmla="*/ 718021 w 11855435"/>
              <a:gd name="connsiteY180" fmla="*/ 2168570 h 3922026"/>
              <a:gd name="connsiteX181" fmla="*/ 713925 w 11855435"/>
              <a:gd name="connsiteY181" fmla="*/ 2168944 h 3922026"/>
              <a:gd name="connsiteX182" fmla="*/ 715797 w 11855435"/>
              <a:gd name="connsiteY182" fmla="*/ 2170748 h 3922026"/>
              <a:gd name="connsiteX183" fmla="*/ 766438 w 11855435"/>
              <a:gd name="connsiteY183" fmla="*/ 2169353 h 3922026"/>
              <a:gd name="connsiteX184" fmla="*/ 790324 w 11855435"/>
              <a:gd name="connsiteY184" fmla="*/ 2169214 h 3922026"/>
              <a:gd name="connsiteX185" fmla="*/ 781379 w 11855435"/>
              <a:gd name="connsiteY185" fmla="*/ 2167186 h 3922026"/>
              <a:gd name="connsiteX186" fmla="*/ 585934 w 11855435"/>
              <a:gd name="connsiteY186" fmla="*/ 2137394 h 3922026"/>
              <a:gd name="connsiteX187" fmla="*/ 596852 w 11855435"/>
              <a:gd name="connsiteY187" fmla="*/ 2138130 h 3922026"/>
              <a:gd name="connsiteX188" fmla="*/ 627600 w 11855435"/>
              <a:gd name="connsiteY188" fmla="*/ 2143477 h 3922026"/>
              <a:gd name="connsiteX189" fmla="*/ 654416 w 11855435"/>
              <a:gd name="connsiteY189" fmla="*/ 2144391 h 3922026"/>
              <a:gd name="connsiteX190" fmla="*/ 646928 w 11855435"/>
              <a:gd name="connsiteY190" fmla="*/ 2143409 h 3922026"/>
              <a:gd name="connsiteX191" fmla="*/ 598307 w 11855435"/>
              <a:gd name="connsiteY191" fmla="*/ 2137660 h 3922026"/>
              <a:gd name="connsiteX192" fmla="*/ 10279644 w 11855435"/>
              <a:gd name="connsiteY192" fmla="*/ 1989721 h 3922026"/>
              <a:gd name="connsiteX193" fmla="*/ 10220638 w 11855435"/>
              <a:gd name="connsiteY193" fmla="*/ 2003503 h 3922026"/>
              <a:gd name="connsiteX194" fmla="*/ 10216712 w 11855435"/>
              <a:gd name="connsiteY194" fmla="*/ 1998406 h 3922026"/>
              <a:gd name="connsiteX195" fmla="*/ 10186050 w 11855435"/>
              <a:gd name="connsiteY195" fmla="*/ 2005009 h 3922026"/>
              <a:gd name="connsiteX196" fmla="*/ 10172652 w 11855435"/>
              <a:gd name="connsiteY196" fmla="*/ 2029852 h 3922026"/>
              <a:gd name="connsiteX197" fmla="*/ 10209341 w 11855435"/>
              <a:gd name="connsiteY197" fmla="*/ 2020115 h 3922026"/>
              <a:gd name="connsiteX198" fmla="*/ 10283234 w 11855435"/>
              <a:gd name="connsiteY198" fmla="*/ 2001085 h 3922026"/>
              <a:gd name="connsiteX199" fmla="*/ 10283083 w 11855435"/>
              <a:gd name="connsiteY199" fmla="*/ 1999660 h 3922026"/>
              <a:gd name="connsiteX200" fmla="*/ 549655 w 11855435"/>
              <a:gd name="connsiteY200" fmla="*/ 1827360 h 3922026"/>
              <a:gd name="connsiteX201" fmla="*/ 542621 w 11855435"/>
              <a:gd name="connsiteY201" fmla="*/ 1829333 h 3922026"/>
              <a:gd name="connsiteX202" fmla="*/ 538528 w 11855435"/>
              <a:gd name="connsiteY202" fmla="*/ 1829705 h 3922026"/>
              <a:gd name="connsiteX203" fmla="*/ 540395 w 11855435"/>
              <a:gd name="connsiteY203" fmla="*/ 1831508 h 3922026"/>
              <a:gd name="connsiteX204" fmla="*/ 575136 w 11855435"/>
              <a:gd name="connsiteY204" fmla="*/ 1830551 h 3922026"/>
              <a:gd name="connsiteX205" fmla="*/ 572921 w 11855435"/>
              <a:gd name="connsiteY205" fmla="*/ 1830260 h 3922026"/>
              <a:gd name="connsiteX206" fmla="*/ 10179428 w 11855435"/>
              <a:gd name="connsiteY206" fmla="*/ 1798865 h 3922026"/>
              <a:gd name="connsiteX207" fmla="*/ 10177622 w 11855435"/>
              <a:gd name="connsiteY207" fmla="*/ 1799260 h 3922026"/>
              <a:gd name="connsiteX208" fmla="*/ 10167277 w 11855435"/>
              <a:gd name="connsiteY208" fmla="*/ 1800965 h 3922026"/>
              <a:gd name="connsiteX209" fmla="*/ 10167401 w 11855435"/>
              <a:gd name="connsiteY209" fmla="*/ 1802298 h 3922026"/>
              <a:gd name="connsiteX210" fmla="*/ 10186538 w 11855435"/>
              <a:gd name="connsiteY210" fmla="*/ 1759320 h 3922026"/>
              <a:gd name="connsiteX211" fmla="*/ 10140792 w 11855435"/>
              <a:gd name="connsiteY211" fmla="*/ 1770978 h 3922026"/>
              <a:gd name="connsiteX212" fmla="*/ 10140935 w 11855435"/>
              <a:gd name="connsiteY212" fmla="*/ 1776263 h 3922026"/>
              <a:gd name="connsiteX213" fmla="*/ 10160313 w 11855435"/>
              <a:gd name="connsiteY213" fmla="*/ 1772411 h 3922026"/>
              <a:gd name="connsiteX214" fmla="*/ 10160389 w 11855435"/>
              <a:gd name="connsiteY214" fmla="*/ 1775234 h 3922026"/>
              <a:gd name="connsiteX215" fmla="*/ 10179605 w 11855435"/>
              <a:gd name="connsiteY215" fmla="*/ 1769288 h 3922026"/>
              <a:gd name="connsiteX216" fmla="*/ 10179760 w 11855435"/>
              <a:gd name="connsiteY216" fmla="*/ 1769288 h 3922026"/>
              <a:gd name="connsiteX217" fmla="*/ 10185080 w 11855435"/>
              <a:gd name="connsiteY217" fmla="*/ 1767596 h 3922026"/>
              <a:gd name="connsiteX218" fmla="*/ 10179605 w 11855435"/>
              <a:gd name="connsiteY218" fmla="*/ 1769288 h 3922026"/>
              <a:gd name="connsiteX219" fmla="*/ 10171376 w 11855435"/>
              <a:gd name="connsiteY219" fmla="*/ 1769351 h 3922026"/>
              <a:gd name="connsiteX220" fmla="*/ 10184279 w 11855435"/>
              <a:gd name="connsiteY220" fmla="*/ 1762643 h 3922026"/>
              <a:gd name="connsiteX221" fmla="*/ 10189601 w 11855435"/>
              <a:gd name="connsiteY221" fmla="*/ 1760951 h 3922026"/>
              <a:gd name="connsiteX222" fmla="*/ 10186538 w 11855435"/>
              <a:gd name="connsiteY222" fmla="*/ 1759320 h 3922026"/>
              <a:gd name="connsiteX223" fmla="*/ 10449585 w 11855435"/>
              <a:gd name="connsiteY223" fmla="*/ 1718827 h 3922026"/>
              <a:gd name="connsiteX224" fmla="*/ 10423710 w 11855435"/>
              <a:gd name="connsiteY224" fmla="*/ 1723551 h 3922026"/>
              <a:gd name="connsiteX225" fmla="*/ 10434016 w 11855435"/>
              <a:gd name="connsiteY225" fmla="*/ 1723334 h 3922026"/>
              <a:gd name="connsiteX226" fmla="*/ 10554924 w 11855435"/>
              <a:gd name="connsiteY226" fmla="*/ 1701141 h 3922026"/>
              <a:gd name="connsiteX227" fmla="*/ 10414963 w 11855435"/>
              <a:gd name="connsiteY227" fmla="*/ 1735254 h 3922026"/>
              <a:gd name="connsiteX228" fmla="*/ 10410535 w 11855435"/>
              <a:gd name="connsiteY228" fmla="*/ 1729503 h 3922026"/>
              <a:gd name="connsiteX229" fmla="*/ 10417163 w 11855435"/>
              <a:gd name="connsiteY229" fmla="*/ 1724747 h 3922026"/>
              <a:gd name="connsiteX230" fmla="*/ 10392031 w 11855435"/>
              <a:gd name="connsiteY230" fmla="*/ 1729335 h 3922026"/>
              <a:gd name="connsiteX231" fmla="*/ 10382919 w 11855435"/>
              <a:gd name="connsiteY231" fmla="*/ 1728088 h 3922026"/>
              <a:gd name="connsiteX232" fmla="*/ 10380660 w 11855435"/>
              <a:gd name="connsiteY232" fmla="*/ 1731410 h 3922026"/>
              <a:gd name="connsiteX233" fmla="*/ 10392031 w 11855435"/>
              <a:gd name="connsiteY233" fmla="*/ 1729335 h 3922026"/>
              <a:gd name="connsiteX234" fmla="*/ 10394365 w 11855435"/>
              <a:gd name="connsiteY234" fmla="*/ 1729653 h 3922026"/>
              <a:gd name="connsiteX235" fmla="*/ 10386784 w 11855435"/>
              <a:gd name="connsiteY235" fmla="*/ 1734669 h 3922026"/>
              <a:gd name="connsiteX236" fmla="*/ 10384524 w 11855435"/>
              <a:gd name="connsiteY236" fmla="*/ 1737992 h 3922026"/>
              <a:gd name="connsiteX237" fmla="*/ 10454762 w 11855435"/>
              <a:gd name="connsiteY237" fmla="*/ 1732859 h 3922026"/>
              <a:gd name="connsiteX238" fmla="*/ 10457166 w 11855435"/>
              <a:gd name="connsiteY238" fmla="*/ 1732379 h 3922026"/>
              <a:gd name="connsiteX239" fmla="*/ 10463276 w 11855435"/>
              <a:gd name="connsiteY239" fmla="*/ 1732022 h 3922026"/>
              <a:gd name="connsiteX240" fmla="*/ 10495278 w 11855435"/>
              <a:gd name="connsiteY240" fmla="*/ 1727420 h 3922026"/>
              <a:gd name="connsiteX241" fmla="*/ 10547989 w 11855435"/>
              <a:gd name="connsiteY241" fmla="*/ 1711110 h 3922026"/>
              <a:gd name="connsiteX242" fmla="*/ 10548144 w 11855435"/>
              <a:gd name="connsiteY242" fmla="*/ 1711109 h 3922026"/>
              <a:gd name="connsiteX243" fmla="*/ 10553466 w 11855435"/>
              <a:gd name="connsiteY243" fmla="*/ 1709415 h 3922026"/>
              <a:gd name="connsiteX244" fmla="*/ 10547989 w 11855435"/>
              <a:gd name="connsiteY244" fmla="*/ 1711110 h 3922026"/>
              <a:gd name="connsiteX245" fmla="*/ 10539763 w 11855435"/>
              <a:gd name="connsiteY245" fmla="*/ 1711172 h 3922026"/>
              <a:gd name="connsiteX246" fmla="*/ 10552664 w 11855435"/>
              <a:gd name="connsiteY246" fmla="*/ 1704465 h 3922026"/>
              <a:gd name="connsiteX247" fmla="*/ 10557985 w 11855435"/>
              <a:gd name="connsiteY247" fmla="*/ 1702772 h 3922026"/>
              <a:gd name="connsiteX248" fmla="*/ 10554924 w 11855435"/>
              <a:gd name="connsiteY248" fmla="*/ 1701141 h 3922026"/>
              <a:gd name="connsiteX249" fmla="*/ 125645 w 11855435"/>
              <a:gd name="connsiteY249" fmla="*/ 1667285 h 3922026"/>
              <a:gd name="connsiteX250" fmla="*/ 125933 w 11855435"/>
              <a:gd name="connsiteY250" fmla="*/ 1667630 h 3922026"/>
              <a:gd name="connsiteX251" fmla="*/ 126626 w 11855435"/>
              <a:gd name="connsiteY251" fmla="*/ 1667532 h 3922026"/>
              <a:gd name="connsiteX252" fmla="*/ 405314 w 11855435"/>
              <a:gd name="connsiteY252" fmla="*/ 1654950 h 3922026"/>
              <a:gd name="connsiteX253" fmla="*/ 398629 w 11855435"/>
              <a:gd name="connsiteY253" fmla="*/ 1655401 h 3922026"/>
              <a:gd name="connsiteX254" fmla="*/ 408078 w 11855435"/>
              <a:gd name="connsiteY254" fmla="*/ 1655131 h 3922026"/>
              <a:gd name="connsiteX255" fmla="*/ 450282 w 11855435"/>
              <a:gd name="connsiteY255" fmla="*/ 1653104 h 3922026"/>
              <a:gd name="connsiteX256" fmla="*/ 446351 w 11855435"/>
              <a:gd name="connsiteY256" fmla="*/ 1654039 h 3922026"/>
              <a:gd name="connsiteX257" fmla="*/ 466140 w 11855435"/>
              <a:gd name="connsiteY257" fmla="*/ 1653475 h 3922026"/>
              <a:gd name="connsiteX258" fmla="*/ 468757 w 11855435"/>
              <a:gd name="connsiteY258" fmla="*/ 1653274 h 3922026"/>
              <a:gd name="connsiteX259" fmla="*/ 173072 w 11855435"/>
              <a:gd name="connsiteY259" fmla="*/ 1638239 h 3922026"/>
              <a:gd name="connsiteX260" fmla="*/ 179922 w 11855435"/>
              <a:gd name="connsiteY260" fmla="*/ 1640047 h 3922026"/>
              <a:gd name="connsiteX261" fmla="*/ 173441 w 11855435"/>
              <a:gd name="connsiteY261" fmla="*/ 1638308 h 3922026"/>
              <a:gd name="connsiteX262" fmla="*/ 549041 w 11855435"/>
              <a:gd name="connsiteY262" fmla="*/ 1627506 h 3922026"/>
              <a:gd name="connsiteX263" fmla="*/ 494070 w 11855435"/>
              <a:gd name="connsiteY263" fmla="*/ 1633686 h 3922026"/>
              <a:gd name="connsiteX264" fmla="*/ 436760 w 11855435"/>
              <a:gd name="connsiteY264" fmla="*/ 1637614 h 3922026"/>
              <a:gd name="connsiteX265" fmla="*/ 383523 w 11855435"/>
              <a:gd name="connsiteY265" fmla="*/ 1644009 h 3922026"/>
              <a:gd name="connsiteX266" fmla="*/ 383410 w 11855435"/>
              <a:gd name="connsiteY266" fmla="*/ 1643986 h 3922026"/>
              <a:gd name="connsiteX267" fmla="*/ 379304 w 11855435"/>
              <a:gd name="connsiteY267" fmla="*/ 1644515 h 3922026"/>
              <a:gd name="connsiteX268" fmla="*/ 383523 w 11855435"/>
              <a:gd name="connsiteY268" fmla="*/ 1644009 h 3922026"/>
              <a:gd name="connsiteX269" fmla="*/ 389472 w 11855435"/>
              <a:gd name="connsiteY269" fmla="*/ 1645176 h 3922026"/>
              <a:gd name="connsiteX270" fmla="*/ 379111 w 11855435"/>
              <a:gd name="connsiteY270" fmla="*/ 1648477 h 3922026"/>
              <a:gd name="connsiteX271" fmla="*/ 375005 w 11855435"/>
              <a:gd name="connsiteY271" fmla="*/ 1649006 h 3922026"/>
              <a:gd name="connsiteX272" fmla="*/ 376960 w 11855435"/>
              <a:gd name="connsiteY272" fmla="*/ 1650723 h 3922026"/>
              <a:gd name="connsiteX273" fmla="*/ 483322 w 11855435"/>
              <a:gd name="connsiteY273" fmla="*/ 1644914 h 3922026"/>
              <a:gd name="connsiteX274" fmla="*/ 485622 w 11855435"/>
              <a:gd name="connsiteY274" fmla="*/ 1650031 h 3922026"/>
              <a:gd name="connsiteX275" fmla="*/ 480922 w 11855435"/>
              <a:gd name="connsiteY275" fmla="*/ 1652340 h 3922026"/>
              <a:gd name="connsiteX276" fmla="*/ 514358 w 11855435"/>
              <a:gd name="connsiteY276" fmla="*/ 1649771 h 3922026"/>
              <a:gd name="connsiteX277" fmla="*/ 537203 w 11855435"/>
              <a:gd name="connsiteY277" fmla="*/ 1638987 h 3922026"/>
              <a:gd name="connsiteX278" fmla="*/ 9823551 w 11855435"/>
              <a:gd name="connsiteY278" fmla="*/ 1627213 h 3922026"/>
              <a:gd name="connsiteX279" fmla="*/ 9793067 w 11855435"/>
              <a:gd name="connsiteY279" fmla="*/ 1634981 h 3922026"/>
              <a:gd name="connsiteX280" fmla="*/ 9820263 w 11855435"/>
              <a:gd name="connsiteY280" fmla="*/ 1631072 h 3922026"/>
              <a:gd name="connsiteX281" fmla="*/ 9821294 w 11855435"/>
              <a:gd name="connsiteY281" fmla="*/ 1630536 h 3922026"/>
              <a:gd name="connsiteX282" fmla="*/ 9826614 w 11855435"/>
              <a:gd name="connsiteY282" fmla="*/ 1628842 h 3922026"/>
              <a:gd name="connsiteX283" fmla="*/ 9823551 w 11855435"/>
              <a:gd name="connsiteY283" fmla="*/ 1627213 h 3922026"/>
              <a:gd name="connsiteX284" fmla="*/ 9762853 w 11855435"/>
              <a:gd name="connsiteY284" fmla="*/ 1624132 h 3922026"/>
              <a:gd name="connsiteX285" fmla="*/ 9704528 w 11855435"/>
              <a:gd name="connsiteY285" fmla="*/ 1634780 h 3922026"/>
              <a:gd name="connsiteX286" fmla="*/ 9695418 w 11855435"/>
              <a:gd name="connsiteY286" fmla="*/ 1633534 h 3922026"/>
              <a:gd name="connsiteX287" fmla="*/ 9693158 w 11855435"/>
              <a:gd name="connsiteY287" fmla="*/ 1636855 h 3922026"/>
              <a:gd name="connsiteX288" fmla="*/ 9704528 w 11855435"/>
              <a:gd name="connsiteY288" fmla="*/ 1634780 h 3922026"/>
              <a:gd name="connsiteX289" fmla="*/ 9706863 w 11855435"/>
              <a:gd name="connsiteY289" fmla="*/ 1635099 h 3922026"/>
              <a:gd name="connsiteX290" fmla="*/ 9699281 w 11855435"/>
              <a:gd name="connsiteY290" fmla="*/ 1640115 h 3922026"/>
              <a:gd name="connsiteX291" fmla="*/ 9698184 w 11855435"/>
              <a:gd name="connsiteY291" fmla="*/ 1641728 h 3922026"/>
              <a:gd name="connsiteX292" fmla="*/ 9699841 w 11855435"/>
              <a:gd name="connsiteY292" fmla="*/ 1643232 h 3922026"/>
              <a:gd name="connsiteX293" fmla="*/ 9710282 w 11855435"/>
              <a:gd name="connsiteY293" fmla="*/ 1642468 h 3922026"/>
              <a:gd name="connsiteX294" fmla="*/ 9735678 w 11855435"/>
              <a:gd name="connsiteY294" fmla="*/ 1633845 h 3922026"/>
              <a:gd name="connsiteX295" fmla="*/ 10019933 w 11855435"/>
              <a:gd name="connsiteY295" fmla="*/ 1595979 h 3922026"/>
              <a:gd name="connsiteX296" fmla="*/ 10017674 w 11855435"/>
              <a:gd name="connsiteY296" fmla="*/ 1599301 h 3922026"/>
              <a:gd name="connsiteX297" fmla="*/ 10024481 w 11855435"/>
              <a:gd name="connsiteY297" fmla="*/ 1598059 h 3922026"/>
              <a:gd name="connsiteX298" fmla="*/ 10025495 w 11855435"/>
              <a:gd name="connsiteY298" fmla="*/ 1596740 h 3922026"/>
              <a:gd name="connsiteX299" fmla="*/ 605290 w 11855435"/>
              <a:gd name="connsiteY299" fmla="*/ 1592862 h 3922026"/>
              <a:gd name="connsiteX300" fmla="*/ 600050 w 11855435"/>
              <a:gd name="connsiteY300" fmla="*/ 1599128 h 3922026"/>
              <a:gd name="connsiteX301" fmla="*/ 600109 w 11855435"/>
              <a:gd name="connsiteY301" fmla="*/ 1599319 h 3922026"/>
              <a:gd name="connsiteX302" fmla="*/ 609905 w 11855435"/>
              <a:gd name="connsiteY302" fmla="*/ 1599263 h 3922026"/>
              <a:gd name="connsiteX303" fmla="*/ 601919 w 11855435"/>
              <a:gd name="connsiteY303" fmla="*/ 1590101 h 3922026"/>
              <a:gd name="connsiteX304" fmla="*/ 603786 w 11855435"/>
              <a:gd name="connsiteY304" fmla="*/ 1590777 h 3922026"/>
              <a:gd name="connsiteX305" fmla="*/ 603324 w 11855435"/>
              <a:gd name="connsiteY305" fmla="*/ 1590137 h 3922026"/>
              <a:gd name="connsiteX306" fmla="*/ 584974 w 11855435"/>
              <a:gd name="connsiteY306" fmla="*/ 1589667 h 3922026"/>
              <a:gd name="connsiteX307" fmla="*/ 571950 w 11855435"/>
              <a:gd name="connsiteY307" fmla="*/ 1590062 h 3922026"/>
              <a:gd name="connsiteX308" fmla="*/ 518871 w 11855435"/>
              <a:gd name="connsiteY308" fmla="*/ 1594430 h 3922026"/>
              <a:gd name="connsiteX309" fmla="*/ 518760 w 11855435"/>
              <a:gd name="connsiteY309" fmla="*/ 1594405 h 3922026"/>
              <a:gd name="connsiteX310" fmla="*/ 514665 w 11855435"/>
              <a:gd name="connsiteY310" fmla="*/ 1594776 h 3922026"/>
              <a:gd name="connsiteX311" fmla="*/ 518871 w 11855435"/>
              <a:gd name="connsiteY311" fmla="*/ 1594430 h 3922026"/>
              <a:gd name="connsiteX312" fmla="*/ 524726 w 11855435"/>
              <a:gd name="connsiteY312" fmla="*/ 1595835 h 3922026"/>
              <a:gd name="connsiteX313" fmla="*/ 514310 w 11855435"/>
              <a:gd name="connsiteY313" fmla="*/ 1598757 h 3922026"/>
              <a:gd name="connsiteX314" fmla="*/ 510215 w 11855435"/>
              <a:gd name="connsiteY314" fmla="*/ 1599130 h 3922026"/>
              <a:gd name="connsiteX315" fmla="*/ 512087 w 11855435"/>
              <a:gd name="connsiteY315" fmla="*/ 1600934 h 3922026"/>
              <a:gd name="connsiteX316" fmla="*/ 547968 w 11855435"/>
              <a:gd name="connsiteY316" fmla="*/ 1599944 h 3922026"/>
              <a:gd name="connsiteX317" fmla="*/ 550949 w 11855435"/>
              <a:gd name="connsiteY317" fmla="*/ 1596832 h 3922026"/>
              <a:gd name="connsiteX318" fmla="*/ 575337 w 11855435"/>
              <a:gd name="connsiteY318" fmla="*/ 1593447 h 3922026"/>
              <a:gd name="connsiteX319" fmla="*/ 592883 w 11855435"/>
              <a:gd name="connsiteY319" fmla="*/ 1589870 h 3922026"/>
              <a:gd name="connsiteX320" fmla="*/ 363590 w 11855435"/>
              <a:gd name="connsiteY320" fmla="*/ 1589123 h 3922026"/>
              <a:gd name="connsiteX321" fmla="*/ 366803 w 11855435"/>
              <a:gd name="connsiteY321" fmla="*/ 1590451 h 3922026"/>
              <a:gd name="connsiteX322" fmla="*/ 367905 w 11855435"/>
              <a:gd name="connsiteY322" fmla="*/ 1589372 h 3922026"/>
              <a:gd name="connsiteX323" fmla="*/ 9895796 w 11855435"/>
              <a:gd name="connsiteY323" fmla="*/ 1583287 h 3922026"/>
              <a:gd name="connsiteX324" fmla="*/ 9845723 w 11855435"/>
              <a:gd name="connsiteY324" fmla="*/ 1599811 h 3922026"/>
              <a:gd name="connsiteX325" fmla="*/ 9841654 w 11855435"/>
              <a:gd name="connsiteY325" fmla="*/ 1601578 h 3922026"/>
              <a:gd name="connsiteX326" fmla="*/ 9845390 w 11855435"/>
              <a:gd name="connsiteY326" fmla="*/ 1609180 h 3922026"/>
              <a:gd name="connsiteX327" fmla="*/ 9828599 w 11855435"/>
              <a:gd name="connsiteY327" fmla="*/ 1609387 h 3922026"/>
              <a:gd name="connsiteX328" fmla="*/ 9818269 w 11855435"/>
              <a:gd name="connsiteY328" fmla="*/ 1611719 h 3922026"/>
              <a:gd name="connsiteX329" fmla="*/ 9816092 w 11855435"/>
              <a:gd name="connsiteY329" fmla="*/ 1612665 h 3922026"/>
              <a:gd name="connsiteX330" fmla="*/ 9793587 w 11855435"/>
              <a:gd name="connsiteY330" fmla="*/ 1621791 h 3922026"/>
              <a:gd name="connsiteX331" fmla="*/ 9797133 w 11855435"/>
              <a:gd name="connsiteY331" fmla="*/ 1622489 h 3922026"/>
              <a:gd name="connsiteX332" fmla="*/ 9800681 w 11855435"/>
              <a:gd name="connsiteY332" fmla="*/ 1623184 h 3922026"/>
              <a:gd name="connsiteX333" fmla="*/ 9795760 w 11855435"/>
              <a:gd name="connsiteY333" fmla="*/ 1626124 h 3922026"/>
              <a:gd name="connsiteX334" fmla="*/ 9787291 w 11855435"/>
              <a:gd name="connsiteY334" fmla="*/ 1628365 h 3922026"/>
              <a:gd name="connsiteX335" fmla="*/ 9787576 w 11855435"/>
              <a:gd name="connsiteY335" fmla="*/ 1628420 h 3922026"/>
              <a:gd name="connsiteX336" fmla="*/ 9871875 w 11855435"/>
              <a:gd name="connsiteY336" fmla="*/ 1606829 h 3922026"/>
              <a:gd name="connsiteX337" fmla="*/ 9874833 w 11855435"/>
              <a:gd name="connsiteY337" fmla="*/ 1599673 h 3922026"/>
              <a:gd name="connsiteX338" fmla="*/ 9895796 w 11855435"/>
              <a:gd name="connsiteY338" fmla="*/ 1583287 h 3922026"/>
              <a:gd name="connsiteX339" fmla="*/ 10060097 w 11855435"/>
              <a:gd name="connsiteY339" fmla="*/ 1558209 h 3922026"/>
              <a:gd name="connsiteX340" fmla="*/ 10040235 w 11855435"/>
              <a:gd name="connsiteY340" fmla="*/ 1562846 h 3922026"/>
              <a:gd name="connsiteX341" fmla="*/ 9999818 w 11855435"/>
              <a:gd name="connsiteY341" fmla="*/ 1580293 h 3922026"/>
              <a:gd name="connsiteX342" fmla="*/ 9987840 w 11855435"/>
              <a:gd name="connsiteY342" fmla="*/ 1583065 h 3922026"/>
              <a:gd name="connsiteX343" fmla="*/ 10006884 w 11855435"/>
              <a:gd name="connsiteY343" fmla="*/ 1584508 h 3922026"/>
              <a:gd name="connsiteX344" fmla="*/ 10041305 w 11855435"/>
              <a:gd name="connsiteY344" fmla="*/ 1578911 h 3922026"/>
              <a:gd name="connsiteX345" fmla="*/ 10043193 w 11855435"/>
              <a:gd name="connsiteY345" fmla="*/ 1576959 h 3922026"/>
              <a:gd name="connsiteX346" fmla="*/ 10055344 w 11855435"/>
              <a:gd name="connsiteY346" fmla="*/ 1564400 h 3922026"/>
              <a:gd name="connsiteX347" fmla="*/ 10347623 w 11855435"/>
              <a:gd name="connsiteY347" fmla="*/ 1510611 h 3922026"/>
              <a:gd name="connsiteX348" fmla="*/ 10342352 w 11855435"/>
              <a:gd name="connsiteY348" fmla="*/ 1510900 h 3922026"/>
              <a:gd name="connsiteX349" fmla="*/ 10336055 w 11855435"/>
              <a:gd name="connsiteY349" fmla="*/ 1517473 h 3922026"/>
              <a:gd name="connsiteX350" fmla="*/ 10226532 w 11855435"/>
              <a:gd name="connsiteY350" fmla="*/ 1535009 h 3922026"/>
              <a:gd name="connsiteX351" fmla="*/ 10165592 w 11855435"/>
              <a:gd name="connsiteY351" fmla="*/ 1545006 h 3922026"/>
              <a:gd name="connsiteX352" fmla="*/ 10124753 w 11855435"/>
              <a:gd name="connsiteY352" fmla="*/ 1553389 h 3922026"/>
              <a:gd name="connsiteX353" fmla="*/ 10133826 w 11855435"/>
              <a:gd name="connsiteY353" fmla="*/ 1555695 h 3922026"/>
              <a:gd name="connsiteX354" fmla="*/ 10193220 w 11855435"/>
              <a:gd name="connsiteY354" fmla="*/ 1547135 h 3922026"/>
              <a:gd name="connsiteX355" fmla="*/ 10193551 w 11855435"/>
              <a:gd name="connsiteY355" fmla="*/ 1559387 h 3922026"/>
              <a:gd name="connsiteX356" fmla="*/ 10180760 w 11855435"/>
              <a:gd name="connsiteY356" fmla="*/ 1574581 h 3922026"/>
              <a:gd name="connsiteX357" fmla="*/ 10226394 w 11855435"/>
              <a:gd name="connsiteY357" fmla="*/ 1565510 h 3922026"/>
              <a:gd name="connsiteX358" fmla="*/ 10321208 w 11855435"/>
              <a:gd name="connsiteY358" fmla="*/ 1528820 h 3922026"/>
              <a:gd name="connsiteX359" fmla="*/ 986828 w 11855435"/>
              <a:gd name="connsiteY359" fmla="*/ 1215065 h 3922026"/>
              <a:gd name="connsiteX360" fmla="*/ 972125 w 11855435"/>
              <a:gd name="connsiteY360" fmla="*/ 1220412 h 3922026"/>
              <a:gd name="connsiteX361" fmla="*/ 987502 w 11855435"/>
              <a:gd name="connsiteY361" fmla="*/ 1218625 h 3922026"/>
              <a:gd name="connsiteX362" fmla="*/ 1014037 w 11855435"/>
              <a:gd name="connsiteY362" fmla="*/ 1218515 h 3922026"/>
              <a:gd name="connsiteX363" fmla="*/ 1006033 w 11855435"/>
              <a:gd name="connsiteY363" fmla="*/ 1216578 h 3922026"/>
              <a:gd name="connsiteX364" fmla="*/ 986828 w 11855435"/>
              <a:gd name="connsiteY364" fmla="*/ 1215065 h 3922026"/>
              <a:gd name="connsiteX365" fmla="*/ 10692267 w 11855435"/>
              <a:gd name="connsiteY365" fmla="*/ 1107303 h 3922026"/>
              <a:gd name="connsiteX366" fmla="*/ 10651982 w 11855435"/>
              <a:gd name="connsiteY366" fmla="*/ 1112752 h 3922026"/>
              <a:gd name="connsiteX367" fmla="*/ 10650636 w 11855435"/>
              <a:gd name="connsiteY367" fmla="*/ 1114552 h 3922026"/>
              <a:gd name="connsiteX368" fmla="*/ 10651642 w 11855435"/>
              <a:gd name="connsiteY368" fmla="*/ 1117111 h 3922026"/>
              <a:gd name="connsiteX369" fmla="*/ 10682242 w 11855435"/>
              <a:gd name="connsiteY369" fmla="*/ 1109205 h 3922026"/>
              <a:gd name="connsiteX370" fmla="*/ 10723886 w 11855435"/>
              <a:gd name="connsiteY370" fmla="*/ 1102775 h 3922026"/>
              <a:gd name="connsiteX371" fmla="*/ 10718568 w 11855435"/>
              <a:gd name="connsiteY371" fmla="*/ 1103543 h 3922026"/>
              <a:gd name="connsiteX372" fmla="*/ 10719483 w 11855435"/>
              <a:gd name="connsiteY372" fmla="*/ 1104229 h 3922026"/>
              <a:gd name="connsiteX373" fmla="*/ 10723465 w 11855435"/>
              <a:gd name="connsiteY373" fmla="*/ 730421 h 3922026"/>
              <a:gd name="connsiteX374" fmla="*/ 10678082 w 11855435"/>
              <a:gd name="connsiteY374" fmla="*/ 740321 h 3922026"/>
              <a:gd name="connsiteX375" fmla="*/ 10612282 w 11855435"/>
              <a:gd name="connsiteY375" fmla="*/ 751172 h 3922026"/>
              <a:gd name="connsiteX376" fmla="*/ 10600535 w 11855435"/>
              <a:gd name="connsiteY376" fmla="*/ 754811 h 3922026"/>
              <a:gd name="connsiteX377" fmla="*/ 10572464 w 11855435"/>
              <a:gd name="connsiteY377" fmla="*/ 768390 h 3922026"/>
              <a:gd name="connsiteX378" fmla="*/ 10556519 w 11855435"/>
              <a:gd name="connsiteY378" fmla="*/ 773333 h 3922026"/>
              <a:gd name="connsiteX379" fmla="*/ 10533007 w 11855435"/>
              <a:gd name="connsiteY379" fmla="*/ 791409 h 3922026"/>
              <a:gd name="connsiteX380" fmla="*/ 10546312 w 11855435"/>
              <a:gd name="connsiteY380" fmla="*/ 795422 h 3922026"/>
              <a:gd name="connsiteX381" fmla="*/ 10631032 w 11855435"/>
              <a:gd name="connsiteY381" fmla="*/ 790899 h 3922026"/>
              <a:gd name="connsiteX382" fmla="*/ 10631530 w 11855435"/>
              <a:gd name="connsiteY382" fmla="*/ 809445 h 3922026"/>
              <a:gd name="connsiteX383" fmla="*/ 10664206 w 11855435"/>
              <a:gd name="connsiteY383" fmla="*/ 809274 h 3922026"/>
              <a:gd name="connsiteX384" fmla="*/ 10651586 w 11855435"/>
              <a:gd name="connsiteY384" fmla="*/ 830760 h 3922026"/>
              <a:gd name="connsiteX385" fmla="*/ 10680522 w 11855435"/>
              <a:gd name="connsiteY385" fmla="*/ 840488 h 3922026"/>
              <a:gd name="connsiteX386" fmla="*/ 10691312 w 11855435"/>
              <a:gd name="connsiteY386" fmla="*/ 845369 h 3922026"/>
              <a:gd name="connsiteX387" fmla="*/ 10722557 w 11855435"/>
              <a:gd name="connsiteY387" fmla="*/ 842547 h 3922026"/>
              <a:gd name="connsiteX388" fmla="*/ 10745885 w 11855435"/>
              <a:gd name="connsiteY388" fmla="*/ 845908 h 3922026"/>
              <a:gd name="connsiteX389" fmla="*/ 10858672 w 11855435"/>
              <a:gd name="connsiteY389" fmla="*/ 833684 h 3922026"/>
              <a:gd name="connsiteX390" fmla="*/ 10861542 w 11855435"/>
              <a:gd name="connsiteY390" fmla="*/ 830789 h 3922026"/>
              <a:gd name="connsiteX391" fmla="*/ 10864044 w 11855435"/>
              <a:gd name="connsiteY391" fmla="*/ 833101 h 3922026"/>
              <a:gd name="connsiteX392" fmla="*/ 10874786 w 11855435"/>
              <a:gd name="connsiteY392" fmla="*/ 831937 h 3922026"/>
              <a:gd name="connsiteX393" fmla="*/ 10871916 w 11855435"/>
              <a:gd name="connsiteY393" fmla="*/ 834829 h 3922026"/>
              <a:gd name="connsiteX394" fmla="*/ 10866546 w 11855435"/>
              <a:gd name="connsiteY394" fmla="*/ 835412 h 3922026"/>
              <a:gd name="connsiteX395" fmla="*/ 10900903 w 11855435"/>
              <a:gd name="connsiteY395" fmla="*/ 839433 h 3922026"/>
              <a:gd name="connsiteX396" fmla="*/ 10792384 w 11855435"/>
              <a:gd name="connsiteY396" fmla="*/ 866689 h 3922026"/>
              <a:gd name="connsiteX397" fmla="*/ 10803861 w 11855435"/>
              <a:gd name="connsiteY397" fmla="*/ 855116 h 3922026"/>
              <a:gd name="connsiteX398" fmla="*/ 10791755 w 11855435"/>
              <a:gd name="connsiteY398" fmla="*/ 855692 h 3922026"/>
              <a:gd name="connsiteX399" fmla="*/ 10789591 w 11855435"/>
              <a:gd name="connsiteY399" fmla="*/ 856262 h 3922026"/>
              <a:gd name="connsiteX400" fmla="*/ 10737482 w 11855435"/>
              <a:gd name="connsiteY400" fmla="*/ 869950 h 3922026"/>
              <a:gd name="connsiteX401" fmla="*/ 10725183 w 11855435"/>
              <a:gd name="connsiteY401" fmla="*/ 903358 h 3922026"/>
              <a:gd name="connsiteX402" fmla="*/ 10759862 w 11855435"/>
              <a:gd name="connsiteY402" fmla="*/ 921091 h 3922026"/>
              <a:gd name="connsiteX403" fmla="*/ 10760470 w 11855435"/>
              <a:gd name="connsiteY403" fmla="*/ 922938 h 3922026"/>
              <a:gd name="connsiteX404" fmla="*/ 10805268 w 11855435"/>
              <a:gd name="connsiteY404" fmla="*/ 925104 h 3922026"/>
              <a:gd name="connsiteX405" fmla="*/ 10811223 w 11855435"/>
              <a:gd name="connsiteY405" fmla="*/ 924572 h 3922026"/>
              <a:gd name="connsiteX406" fmla="*/ 10811206 w 11855435"/>
              <a:gd name="connsiteY406" fmla="*/ 923878 h 3922026"/>
              <a:gd name="connsiteX407" fmla="*/ 10817582 w 11855435"/>
              <a:gd name="connsiteY407" fmla="*/ 903967 h 3922026"/>
              <a:gd name="connsiteX408" fmla="*/ 10830372 w 11855435"/>
              <a:gd name="connsiteY408" fmla="*/ 888772 h 3922026"/>
              <a:gd name="connsiteX409" fmla="*/ 10901304 w 11855435"/>
              <a:gd name="connsiteY409" fmla="*/ 862351 h 3922026"/>
              <a:gd name="connsiteX410" fmla="*/ 10906212 w 11855435"/>
              <a:gd name="connsiteY410" fmla="*/ 811103 h 3922026"/>
              <a:gd name="connsiteX411" fmla="*/ 10893548 w 11855435"/>
              <a:gd name="connsiteY411" fmla="*/ 807628 h 3922026"/>
              <a:gd name="connsiteX412" fmla="*/ 10747928 w 11855435"/>
              <a:gd name="connsiteY412" fmla="*/ 767660 h 3922026"/>
              <a:gd name="connsiteX413" fmla="*/ 10728551 w 11855435"/>
              <a:gd name="connsiteY413" fmla="*/ 771512 h 3922026"/>
              <a:gd name="connsiteX414" fmla="*/ 10686996 w 11855435"/>
              <a:gd name="connsiteY414" fmla="*/ 700382 h 3922026"/>
              <a:gd name="connsiteX415" fmla="*/ 10620161 w 11855435"/>
              <a:gd name="connsiteY415" fmla="*/ 717415 h 3922026"/>
              <a:gd name="connsiteX416" fmla="*/ 10611004 w 11855435"/>
              <a:gd name="connsiteY416" fmla="*/ 719552 h 3922026"/>
              <a:gd name="connsiteX417" fmla="*/ 10612754 w 11855435"/>
              <a:gd name="connsiteY417" fmla="*/ 721702 h 3922026"/>
              <a:gd name="connsiteX418" fmla="*/ 10620900 w 11855435"/>
              <a:gd name="connsiteY418" fmla="*/ 728657 h 3922026"/>
              <a:gd name="connsiteX419" fmla="*/ 10680064 w 11855435"/>
              <a:gd name="connsiteY419" fmla="*/ 710351 h 3922026"/>
              <a:gd name="connsiteX420" fmla="*/ 10680218 w 11855435"/>
              <a:gd name="connsiteY420" fmla="*/ 710350 h 3922026"/>
              <a:gd name="connsiteX421" fmla="*/ 10685539 w 11855435"/>
              <a:gd name="connsiteY421" fmla="*/ 708656 h 3922026"/>
              <a:gd name="connsiteX422" fmla="*/ 10680064 w 11855435"/>
              <a:gd name="connsiteY422" fmla="*/ 710351 h 3922026"/>
              <a:gd name="connsiteX423" fmla="*/ 10671834 w 11855435"/>
              <a:gd name="connsiteY423" fmla="*/ 710413 h 3922026"/>
              <a:gd name="connsiteX424" fmla="*/ 10684735 w 11855435"/>
              <a:gd name="connsiteY424" fmla="*/ 703705 h 3922026"/>
              <a:gd name="connsiteX425" fmla="*/ 10690059 w 11855435"/>
              <a:gd name="connsiteY425" fmla="*/ 702011 h 3922026"/>
              <a:gd name="connsiteX426" fmla="*/ 10686996 w 11855435"/>
              <a:gd name="connsiteY426" fmla="*/ 700382 h 3922026"/>
              <a:gd name="connsiteX427" fmla="*/ 10665113 w 11855435"/>
              <a:gd name="connsiteY427" fmla="*/ 605865 h 3922026"/>
              <a:gd name="connsiteX428" fmla="*/ 10556295 w 11855435"/>
              <a:gd name="connsiteY428" fmla="*/ 699217 h 3922026"/>
              <a:gd name="connsiteX429" fmla="*/ 10556803 w 11855435"/>
              <a:gd name="connsiteY429" fmla="*/ 718095 h 3922026"/>
              <a:gd name="connsiteX430" fmla="*/ 10593640 w 11855435"/>
              <a:gd name="connsiteY430" fmla="*/ 710772 h 3922026"/>
              <a:gd name="connsiteX431" fmla="*/ 10593975 w 11855435"/>
              <a:gd name="connsiteY431" fmla="*/ 710409 h 3922026"/>
              <a:gd name="connsiteX432" fmla="*/ 10648141 w 11855435"/>
              <a:gd name="connsiteY432" fmla="*/ 702329 h 3922026"/>
              <a:gd name="connsiteX433" fmla="*/ 10713244 w 11855435"/>
              <a:gd name="connsiteY433" fmla="*/ 685653 h 3922026"/>
              <a:gd name="connsiteX434" fmla="*/ 10710277 w 11855435"/>
              <a:gd name="connsiteY434" fmla="*/ 673310 h 3922026"/>
              <a:gd name="connsiteX435" fmla="*/ 10678224 w 11855435"/>
              <a:gd name="connsiteY435" fmla="*/ 606060 h 3922026"/>
              <a:gd name="connsiteX436" fmla="*/ 10665113 w 11855435"/>
              <a:gd name="connsiteY436" fmla="*/ 605865 h 3922026"/>
              <a:gd name="connsiteX437" fmla="*/ 7316183 w 11855435"/>
              <a:gd name="connsiteY437" fmla="*/ 572292 h 3922026"/>
              <a:gd name="connsiteX438" fmla="*/ 7287524 w 11855435"/>
              <a:gd name="connsiteY438" fmla="*/ 577897 h 3922026"/>
              <a:gd name="connsiteX439" fmla="*/ 7224041 w 11855435"/>
              <a:gd name="connsiteY439" fmla="*/ 601233 h 3922026"/>
              <a:gd name="connsiteX440" fmla="*/ 7199129 w 11855435"/>
              <a:gd name="connsiteY440" fmla="*/ 619522 h 3922026"/>
              <a:gd name="connsiteX441" fmla="*/ 7221896 w 11855435"/>
              <a:gd name="connsiteY441" fmla="*/ 646074 h 3922026"/>
              <a:gd name="connsiteX442" fmla="*/ 7246865 w 11855435"/>
              <a:gd name="connsiteY442" fmla="*/ 646479 h 3922026"/>
              <a:gd name="connsiteX443" fmla="*/ 7264660 w 11855435"/>
              <a:gd name="connsiteY443" fmla="*/ 619725 h 3922026"/>
              <a:gd name="connsiteX444" fmla="*/ 7281083 w 11855435"/>
              <a:gd name="connsiteY444" fmla="*/ 593572 h 3922026"/>
              <a:gd name="connsiteX445" fmla="*/ 9532383 w 11855435"/>
              <a:gd name="connsiteY445" fmla="*/ 551708 h 3922026"/>
              <a:gd name="connsiteX446" fmla="*/ 9510602 w 11855435"/>
              <a:gd name="connsiteY446" fmla="*/ 553016 h 3922026"/>
              <a:gd name="connsiteX447" fmla="*/ 9498512 w 11855435"/>
              <a:gd name="connsiteY447" fmla="*/ 562045 h 3922026"/>
              <a:gd name="connsiteX448" fmla="*/ 9483428 w 11855435"/>
              <a:gd name="connsiteY448" fmla="*/ 568643 h 3922026"/>
              <a:gd name="connsiteX449" fmla="*/ 9507761 w 11855435"/>
              <a:gd name="connsiteY449" fmla="*/ 564981 h 3922026"/>
              <a:gd name="connsiteX450" fmla="*/ 9518101 w 11855435"/>
              <a:gd name="connsiteY450" fmla="*/ 559204 h 3922026"/>
              <a:gd name="connsiteX451" fmla="*/ 9542838 w 11855435"/>
              <a:gd name="connsiteY451" fmla="*/ 552679 h 3922026"/>
              <a:gd name="connsiteX452" fmla="*/ 9604918 w 11855435"/>
              <a:gd name="connsiteY452" fmla="*/ 535599 h 3922026"/>
              <a:gd name="connsiteX453" fmla="*/ 9584727 w 11855435"/>
              <a:gd name="connsiteY453" fmla="*/ 539223 h 3922026"/>
              <a:gd name="connsiteX454" fmla="*/ 9558650 w 11855435"/>
              <a:gd name="connsiteY454" fmla="*/ 549127 h 3922026"/>
              <a:gd name="connsiteX455" fmla="*/ 9578594 w 11855435"/>
              <a:gd name="connsiteY455" fmla="*/ 545344 h 3922026"/>
              <a:gd name="connsiteX456" fmla="*/ 9598929 w 11855435"/>
              <a:gd name="connsiteY456" fmla="*/ 539675 h 3922026"/>
              <a:gd name="connsiteX457" fmla="*/ 9603002 w 11855435"/>
              <a:gd name="connsiteY457" fmla="*/ 538486 h 3922026"/>
              <a:gd name="connsiteX458" fmla="*/ 8977884 w 11855435"/>
              <a:gd name="connsiteY458" fmla="*/ 516074 h 3922026"/>
              <a:gd name="connsiteX459" fmla="*/ 8949515 w 11855435"/>
              <a:gd name="connsiteY459" fmla="*/ 517419 h 3922026"/>
              <a:gd name="connsiteX460" fmla="*/ 8932379 w 11855435"/>
              <a:gd name="connsiteY460" fmla="*/ 517076 h 3922026"/>
              <a:gd name="connsiteX461" fmla="*/ 8935122 w 11855435"/>
              <a:gd name="connsiteY461" fmla="*/ 521441 h 3922026"/>
              <a:gd name="connsiteX462" fmla="*/ 9024937 w 11855435"/>
              <a:gd name="connsiteY462" fmla="*/ 508050 h 3922026"/>
              <a:gd name="connsiteX463" fmla="*/ 8999719 w 11855435"/>
              <a:gd name="connsiteY463" fmla="*/ 513410 h 3922026"/>
              <a:gd name="connsiteX464" fmla="*/ 9059392 w 11855435"/>
              <a:gd name="connsiteY464" fmla="*/ 515378 h 3922026"/>
              <a:gd name="connsiteX465" fmla="*/ 9076608 w 11855435"/>
              <a:gd name="connsiteY465" fmla="*/ 513402 h 3922026"/>
              <a:gd name="connsiteX466" fmla="*/ 9849353 w 11855435"/>
              <a:gd name="connsiteY466" fmla="*/ 491811 h 3922026"/>
              <a:gd name="connsiteX467" fmla="*/ 9770354 w 11855435"/>
              <a:gd name="connsiteY467" fmla="*/ 497607 h 3922026"/>
              <a:gd name="connsiteX468" fmla="*/ 9680849 w 11855435"/>
              <a:gd name="connsiteY468" fmla="*/ 512169 h 3922026"/>
              <a:gd name="connsiteX469" fmla="*/ 9680852 w 11855435"/>
              <a:gd name="connsiteY469" fmla="*/ 512231 h 3922026"/>
              <a:gd name="connsiteX470" fmla="*/ 9682991 w 11855435"/>
              <a:gd name="connsiteY470" fmla="*/ 516073 h 3922026"/>
              <a:gd name="connsiteX471" fmla="*/ 9681003 w 11855435"/>
              <a:gd name="connsiteY471" fmla="*/ 517860 h 3922026"/>
              <a:gd name="connsiteX472" fmla="*/ 9681082 w 11855435"/>
              <a:gd name="connsiteY472" fmla="*/ 520840 h 3922026"/>
              <a:gd name="connsiteX473" fmla="*/ 9710559 w 11855435"/>
              <a:gd name="connsiteY473" fmla="*/ 514262 h 3922026"/>
              <a:gd name="connsiteX474" fmla="*/ 9730502 w 11855435"/>
              <a:gd name="connsiteY474" fmla="*/ 515302 h 3922026"/>
              <a:gd name="connsiteX475" fmla="*/ 9774460 w 11855435"/>
              <a:gd name="connsiteY475" fmla="*/ 507171 h 3922026"/>
              <a:gd name="connsiteX476" fmla="*/ 9805986 w 11855435"/>
              <a:gd name="connsiteY476" fmla="*/ 503673 h 3922026"/>
              <a:gd name="connsiteX477" fmla="*/ 9808150 w 11855435"/>
              <a:gd name="connsiteY477" fmla="*/ 502120 h 3922026"/>
              <a:gd name="connsiteX478" fmla="*/ 9813067 w 11855435"/>
              <a:gd name="connsiteY478" fmla="*/ 502017 h 3922026"/>
              <a:gd name="connsiteX479" fmla="*/ 9814526 w 11855435"/>
              <a:gd name="connsiteY479" fmla="*/ 497101 h 3922026"/>
              <a:gd name="connsiteX480" fmla="*/ 9825590 w 11855435"/>
              <a:gd name="connsiteY480" fmla="*/ 495942 h 3922026"/>
              <a:gd name="connsiteX481" fmla="*/ 9846238 w 11855435"/>
              <a:gd name="connsiteY481" fmla="*/ 495108 h 3922026"/>
              <a:gd name="connsiteX482" fmla="*/ 9846315 w 11855435"/>
              <a:gd name="connsiteY482" fmla="*/ 495098 h 3922026"/>
              <a:gd name="connsiteX483" fmla="*/ 7540260 w 11855435"/>
              <a:gd name="connsiteY483" fmla="*/ 486115 h 3922026"/>
              <a:gd name="connsiteX484" fmla="*/ 7436025 w 11855435"/>
              <a:gd name="connsiteY484" fmla="*/ 512829 h 3922026"/>
              <a:gd name="connsiteX485" fmla="*/ 7436194 w 11855435"/>
              <a:gd name="connsiteY485" fmla="*/ 519120 h 3922026"/>
              <a:gd name="connsiteX486" fmla="*/ 7449661 w 11855435"/>
              <a:gd name="connsiteY486" fmla="*/ 529095 h 3922026"/>
              <a:gd name="connsiteX487" fmla="*/ 7436533 w 11855435"/>
              <a:gd name="connsiteY487" fmla="*/ 531704 h 3922026"/>
              <a:gd name="connsiteX488" fmla="*/ 7404189 w 11855435"/>
              <a:gd name="connsiteY488" fmla="*/ 544128 h 3922026"/>
              <a:gd name="connsiteX489" fmla="*/ 7397912 w 11855435"/>
              <a:gd name="connsiteY489" fmla="*/ 526089 h 3922026"/>
              <a:gd name="connsiteX490" fmla="*/ 7390460 w 11855435"/>
              <a:gd name="connsiteY490" fmla="*/ 537628 h 3922026"/>
              <a:gd name="connsiteX491" fmla="*/ 7351916 w 11855435"/>
              <a:gd name="connsiteY491" fmla="*/ 565303 h 3922026"/>
              <a:gd name="connsiteX492" fmla="*/ 7326959 w 11855435"/>
              <a:gd name="connsiteY492" fmla="*/ 570184 h 3922026"/>
              <a:gd name="connsiteX493" fmla="*/ 7327509 w 11855435"/>
              <a:gd name="connsiteY493" fmla="*/ 590668 h 3922026"/>
              <a:gd name="connsiteX494" fmla="*/ 7387121 w 11855435"/>
              <a:gd name="connsiteY494" fmla="*/ 595625 h 3922026"/>
              <a:gd name="connsiteX495" fmla="*/ 7405364 w 11855435"/>
              <a:gd name="connsiteY495" fmla="*/ 587842 h 3922026"/>
              <a:gd name="connsiteX496" fmla="*/ 7457036 w 11855435"/>
              <a:gd name="connsiteY496" fmla="*/ 546273 h 3922026"/>
              <a:gd name="connsiteX497" fmla="*/ 7515004 w 11855435"/>
              <a:gd name="connsiteY497" fmla="*/ 528423 h 3922026"/>
              <a:gd name="connsiteX498" fmla="*/ 7514503 w 11855435"/>
              <a:gd name="connsiteY498" fmla="*/ 509880 h 3922026"/>
              <a:gd name="connsiteX499" fmla="*/ 7553718 w 11855435"/>
              <a:gd name="connsiteY499" fmla="*/ 495758 h 3922026"/>
              <a:gd name="connsiteX500" fmla="*/ 7540260 w 11855435"/>
              <a:gd name="connsiteY500" fmla="*/ 486115 h 3922026"/>
              <a:gd name="connsiteX501" fmla="*/ 10091656 w 11855435"/>
              <a:gd name="connsiteY501" fmla="*/ 484685 h 3922026"/>
              <a:gd name="connsiteX502" fmla="*/ 10070297 w 11855435"/>
              <a:gd name="connsiteY502" fmla="*/ 486090 h 3922026"/>
              <a:gd name="connsiteX503" fmla="*/ 10030633 w 11855435"/>
              <a:gd name="connsiteY503" fmla="*/ 493827 h 3922026"/>
              <a:gd name="connsiteX504" fmla="*/ 10030781 w 11855435"/>
              <a:gd name="connsiteY504" fmla="*/ 512006 h 3922026"/>
              <a:gd name="connsiteX505" fmla="*/ 10005631 w 11855435"/>
              <a:gd name="connsiteY505" fmla="*/ 512196 h 3922026"/>
              <a:gd name="connsiteX506" fmla="*/ 10007088 w 11855435"/>
              <a:gd name="connsiteY506" fmla="*/ 503922 h 3922026"/>
              <a:gd name="connsiteX507" fmla="*/ 9935478 w 11855435"/>
              <a:gd name="connsiteY507" fmla="*/ 519543 h 3922026"/>
              <a:gd name="connsiteX508" fmla="*/ 9907261 w 11855435"/>
              <a:gd name="connsiteY508" fmla="*/ 524197 h 3922026"/>
              <a:gd name="connsiteX509" fmla="*/ 9911513 w 11855435"/>
              <a:gd name="connsiteY509" fmla="*/ 532281 h 3922026"/>
              <a:gd name="connsiteX510" fmla="*/ 9848655 w 11855435"/>
              <a:gd name="connsiteY510" fmla="*/ 538520 h 3922026"/>
              <a:gd name="connsiteX511" fmla="*/ 9829861 w 11855435"/>
              <a:gd name="connsiteY511" fmla="*/ 547612 h 3922026"/>
              <a:gd name="connsiteX512" fmla="*/ 9789569 w 11855435"/>
              <a:gd name="connsiteY512" fmla="*/ 560104 h 3922026"/>
              <a:gd name="connsiteX513" fmla="*/ 9775966 w 11855435"/>
              <a:gd name="connsiteY513" fmla="*/ 564005 h 3922026"/>
              <a:gd name="connsiteX514" fmla="*/ 9779987 w 11855435"/>
              <a:gd name="connsiteY514" fmla="*/ 567516 h 3922026"/>
              <a:gd name="connsiteX515" fmla="*/ 9794424 w 11855435"/>
              <a:gd name="connsiteY515" fmla="*/ 575673 h 3922026"/>
              <a:gd name="connsiteX516" fmla="*/ 9858927 w 11855435"/>
              <a:gd name="connsiteY516" fmla="*/ 543873 h 3922026"/>
              <a:gd name="connsiteX517" fmla="*/ 10008499 w 11855435"/>
              <a:gd name="connsiteY517" fmla="*/ 520464 h 3922026"/>
              <a:gd name="connsiteX518" fmla="*/ 10085685 w 11855435"/>
              <a:gd name="connsiteY518" fmla="*/ 492799 h 3922026"/>
              <a:gd name="connsiteX519" fmla="*/ 9944392 w 11855435"/>
              <a:gd name="connsiteY519" fmla="*/ 479606 h 3922026"/>
              <a:gd name="connsiteX520" fmla="*/ 9909840 w 11855435"/>
              <a:gd name="connsiteY520" fmla="*/ 488409 h 3922026"/>
              <a:gd name="connsiteX521" fmla="*/ 9900283 w 11855435"/>
              <a:gd name="connsiteY521" fmla="*/ 491811 h 3922026"/>
              <a:gd name="connsiteX522" fmla="*/ 9891769 w 11855435"/>
              <a:gd name="connsiteY522" fmla="*/ 494745 h 3922026"/>
              <a:gd name="connsiteX523" fmla="*/ 9893861 w 11855435"/>
              <a:gd name="connsiteY523" fmla="*/ 498721 h 3922026"/>
              <a:gd name="connsiteX524" fmla="*/ 9878679 w 11855435"/>
              <a:gd name="connsiteY524" fmla="*/ 499257 h 3922026"/>
              <a:gd name="connsiteX525" fmla="*/ 9876194 w 11855435"/>
              <a:gd name="connsiteY525" fmla="*/ 500112 h 3922026"/>
              <a:gd name="connsiteX526" fmla="*/ 9872279 w 11855435"/>
              <a:gd name="connsiteY526" fmla="*/ 500489 h 3922026"/>
              <a:gd name="connsiteX527" fmla="*/ 9813676 w 11855435"/>
              <a:gd name="connsiteY527" fmla="*/ 515032 h 3922026"/>
              <a:gd name="connsiteX528" fmla="*/ 9753061 w 11855435"/>
              <a:gd name="connsiteY528" fmla="*/ 527451 h 3922026"/>
              <a:gd name="connsiteX529" fmla="*/ 9743883 w 11855435"/>
              <a:gd name="connsiteY529" fmla="*/ 526419 h 3922026"/>
              <a:gd name="connsiteX530" fmla="*/ 9741697 w 11855435"/>
              <a:gd name="connsiteY530" fmla="*/ 529779 h 3922026"/>
              <a:gd name="connsiteX531" fmla="*/ 9753061 w 11855435"/>
              <a:gd name="connsiteY531" fmla="*/ 527451 h 3922026"/>
              <a:gd name="connsiteX532" fmla="*/ 9755412 w 11855435"/>
              <a:gd name="connsiteY532" fmla="*/ 527715 h 3922026"/>
              <a:gd name="connsiteX533" fmla="*/ 9747924 w 11855435"/>
              <a:gd name="connsiteY533" fmla="*/ 532881 h 3922026"/>
              <a:gd name="connsiteX534" fmla="*/ 9745738 w 11855435"/>
              <a:gd name="connsiteY534" fmla="*/ 536241 h 3922026"/>
              <a:gd name="connsiteX535" fmla="*/ 9784995 w 11855435"/>
              <a:gd name="connsiteY535" fmla="*/ 532491 h 3922026"/>
              <a:gd name="connsiteX536" fmla="*/ 9793136 w 11855435"/>
              <a:gd name="connsiteY536" fmla="*/ 530331 h 3922026"/>
              <a:gd name="connsiteX537" fmla="*/ 9868335 w 11855435"/>
              <a:gd name="connsiteY537" fmla="*/ 510963 h 3922026"/>
              <a:gd name="connsiteX538" fmla="*/ 9937459 w 11855435"/>
              <a:gd name="connsiteY538" fmla="*/ 489573 h 3922026"/>
              <a:gd name="connsiteX539" fmla="*/ 9937615 w 11855435"/>
              <a:gd name="connsiteY539" fmla="*/ 489573 h 3922026"/>
              <a:gd name="connsiteX540" fmla="*/ 9942936 w 11855435"/>
              <a:gd name="connsiteY540" fmla="*/ 487880 h 3922026"/>
              <a:gd name="connsiteX541" fmla="*/ 9937459 w 11855435"/>
              <a:gd name="connsiteY541" fmla="*/ 489573 h 3922026"/>
              <a:gd name="connsiteX542" fmla="*/ 9929231 w 11855435"/>
              <a:gd name="connsiteY542" fmla="*/ 489636 h 3922026"/>
              <a:gd name="connsiteX543" fmla="*/ 9942133 w 11855435"/>
              <a:gd name="connsiteY543" fmla="*/ 482929 h 3922026"/>
              <a:gd name="connsiteX544" fmla="*/ 9947454 w 11855435"/>
              <a:gd name="connsiteY544" fmla="*/ 481235 h 3922026"/>
              <a:gd name="connsiteX545" fmla="*/ 9944392 w 11855435"/>
              <a:gd name="connsiteY545" fmla="*/ 479606 h 3922026"/>
              <a:gd name="connsiteX546" fmla="*/ 8693798 w 11855435"/>
              <a:gd name="connsiteY546" fmla="*/ 448015 h 3922026"/>
              <a:gd name="connsiteX547" fmla="*/ 8678573 w 11855435"/>
              <a:gd name="connsiteY547" fmla="*/ 451252 h 3922026"/>
              <a:gd name="connsiteX548" fmla="*/ 8720048 w 11855435"/>
              <a:gd name="connsiteY548" fmla="*/ 457824 h 3922026"/>
              <a:gd name="connsiteX549" fmla="*/ 8816547 w 11855435"/>
              <a:gd name="connsiteY549" fmla="*/ 482421 h 3922026"/>
              <a:gd name="connsiteX550" fmla="*/ 8889989 w 11855435"/>
              <a:gd name="connsiteY550" fmla="*/ 484883 h 3922026"/>
              <a:gd name="connsiteX551" fmla="*/ 8900786 w 11855435"/>
              <a:gd name="connsiteY551" fmla="*/ 488367 h 3922026"/>
              <a:gd name="connsiteX552" fmla="*/ 8961159 w 11855435"/>
              <a:gd name="connsiteY552" fmla="*/ 488235 h 3922026"/>
              <a:gd name="connsiteX553" fmla="*/ 9035340 w 11855435"/>
              <a:gd name="connsiteY553" fmla="*/ 488663 h 3922026"/>
              <a:gd name="connsiteX554" fmla="*/ 9090500 w 11855435"/>
              <a:gd name="connsiteY554" fmla="*/ 486084 h 3922026"/>
              <a:gd name="connsiteX555" fmla="*/ 9048641 w 11855435"/>
              <a:gd name="connsiteY555" fmla="*/ 477644 h 3922026"/>
              <a:gd name="connsiteX556" fmla="*/ 9035246 w 11855435"/>
              <a:gd name="connsiteY556" fmla="*/ 476237 h 3922026"/>
              <a:gd name="connsiteX557" fmla="*/ 8976158 w 11855435"/>
              <a:gd name="connsiteY557" fmla="*/ 474430 h 3922026"/>
              <a:gd name="connsiteX558" fmla="*/ 8974574 w 11855435"/>
              <a:gd name="connsiteY558" fmla="*/ 469863 h 3922026"/>
              <a:gd name="connsiteX559" fmla="*/ 8935477 w 11855435"/>
              <a:gd name="connsiteY559" fmla="*/ 465754 h 3922026"/>
              <a:gd name="connsiteX560" fmla="*/ 8857355 w 11855435"/>
              <a:gd name="connsiteY560" fmla="*/ 454517 h 3922026"/>
              <a:gd name="connsiteX561" fmla="*/ 8852374 w 11855435"/>
              <a:gd name="connsiteY561" fmla="*/ 472955 h 3922026"/>
              <a:gd name="connsiteX562" fmla="*/ 8829336 w 11855435"/>
              <a:gd name="connsiteY562" fmla="*/ 466448 h 3922026"/>
              <a:gd name="connsiteX563" fmla="*/ 8832999 w 11855435"/>
              <a:gd name="connsiteY563" fmla="*/ 458460 h 3922026"/>
              <a:gd name="connsiteX564" fmla="*/ 8693798 w 11855435"/>
              <a:gd name="connsiteY564" fmla="*/ 448015 h 3922026"/>
              <a:gd name="connsiteX565" fmla="*/ 8657018 w 11855435"/>
              <a:gd name="connsiteY565" fmla="*/ 414762 h 3922026"/>
              <a:gd name="connsiteX566" fmla="*/ 8637797 w 11855435"/>
              <a:gd name="connsiteY566" fmla="*/ 425774 h 3922026"/>
              <a:gd name="connsiteX567" fmla="*/ 8634800 w 11855435"/>
              <a:gd name="connsiteY567" fmla="*/ 428226 h 3922026"/>
              <a:gd name="connsiteX568" fmla="*/ 8704200 w 11855435"/>
              <a:gd name="connsiteY568" fmla="*/ 428628 h 3922026"/>
              <a:gd name="connsiteX569" fmla="*/ 8773396 w 11855435"/>
              <a:gd name="connsiteY569" fmla="*/ 425393 h 3922026"/>
              <a:gd name="connsiteX570" fmla="*/ 8773538 w 11855435"/>
              <a:gd name="connsiteY570" fmla="*/ 425433 h 3922026"/>
              <a:gd name="connsiteX571" fmla="*/ 8778880 w 11855435"/>
              <a:gd name="connsiteY571" fmla="*/ 425137 h 3922026"/>
              <a:gd name="connsiteX572" fmla="*/ 8773396 w 11855435"/>
              <a:gd name="connsiteY572" fmla="*/ 425393 h 3922026"/>
              <a:gd name="connsiteX573" fmla="*/ 8765859 w 11855435"/>
              <a:gd name="connsiteY573" fmla="*/ 423265 h 3922026"/>
              <a:gd name="connsiteX574" fmla="*/ 8779539 w 11855435"/>
              <a:gd name="connsiteY574" fmla="*/ 419913 h 3922026"/>
              <a:gd name="connsiteX575" fmla="*/ 8784880 w 11855435"/>
              <a:gd name="connsiteY575" fmla="*/ 419617 h 3922026"/>
              <a:gd name="connsiteX576" fmla="*/ 8782540 w 11855435"/>
              <a:gd name="connsiteY576" fmla="*/ 417150 h 3922026"/>
              <a:gd name="connsiteX577" fmla="*/ 8716659 w 11855435"/>
              <a:gd name="connsiteY577" fmla="*/ 416586 h 3922026"/>
              <a:gd name="connsiteX578" fmla="*/ 8449743 w 11855435"/>
              <a:gd name="connsiteY578" fmla="*/ 381156 h 3922026"/>
              <a:gd name="connsiteX579" fmla="*/ 8466478 w 11855435"/>
              <a:gd name="connsiteY579" fmla="*/ 383228 h 3922026"/>
              <a:gd name="connsiteX580" fmla="*/ 8519189 w 11855435"/>
              <a:gd name="connsiteY580" fmla="*/ 385056 h 3922026"/>
              <a:gd name="connsiteX581" fmla="*/ 8532041 w 11855435"/>
              <a:gd name="connsiteY581" fmla="*/ 384423 h 3922026"/>
              <a:gd name="connsiteX582" fmla="*/ 8497916 w 11855435"/>
              <a:gd name="connsiteY582" fmla="*/ 381195 h 3922026"/>
              <a:gd name="connsiteX583" fmla="*/ 10822559 w 11855435"/>
              <a:gd name="connsiteY583" fmla="*/ 364505 h 3922026"/>
              <a:gd name="connsiteX584" fmla="*/ 10820788 w 11855435"/>
              <a:gd name="connsiteY584" fmla="*/ 365425 h 3922026"/>
              <a:gd name="connsiteX585" fmla="*/ 10822581 w 11855435"/>
              <a:gd name="connsiteY585" fmla="*/ 365283 h 3922026"/>
              <a:gd name="connsiteX586" fmla="*/ 8321347 w 11855435"/>
              <a:gd name="connsiteY586" fmla="*/ 359134 h 3922026"/>
              <a:gd name="connsiteX587" fmla="*/ 8293192 w 11855435"/>
              <a:gd name="connsiteY587" fmla="*/ 363492 h 3922026"/>
              <a:gd name="connsiteX588" fmla="*/ 8315604 w 11855435"/>
              <a:gd name="connsiteY588" fmla="*/ 362938 h 3922026"/>
              <a:gd name="connsiteX589" fmla="*/ 8348020 w 11855435"/>
              <a:gd name="connsiteY589" fmla="*/ 367475 h 3922026"/>
              <a:gd name="connsiteX590" fmla="*/ 8362643 w 11855435"/>
              <a:gd name="connsiteY590" fmla="*/ 366504 h 3922026"/>
              <a:gd name="connsiteX591" fmla="*/ 8406825 w 11855435"/>
              <a:gd name="connsiteY591" fmla="*/ 370494 h 3922026"/>
              <a:gd name="connsiteX592" fmla="*/ 8401090 w 11855435"/>
              <a:gd name="connsiteY592" fmla="*/ 366368 h 3922026"/>
              <a:gd name="connsiteX593" fmla="*/ 8409136 w 11855435"/>
              <a:gd name="connsiteY593" fmla="*/ 363453 h 3922026"/>
              <a:gd name="connsiteX594" fmla="*/ 8374651 w 11855435"/>
              <a:gd name="connsiteY594" fmla="*/ 363518 h 3922026"/>
              <a:gd name="connsiteX595" fmla="*/ 8348919 w 11855435"/>
              <a:gd name="connsiteY595" fmla="*/ 360410 h 3922026"/>
              <a:gd name="connsiteX596" fmla="*/ 8321347 w 11855435"/>
              <a:gd name="connsiteY596" fmla="*/ 359134 h 3922026"/>
              <a:gd name="connsiteX597" fmla="*/ 8248996 w 11855435"/>
              <a:gd name="connsiteY597" fmla="*/ 356291 h 3922026"/>
              <a:gd name="connsiteX598" fmla="*/ 8216853 w 11855435"/>
              <a:gd name="connsiteY598" fmla="*/ 366624 h 3922026"/>
              <a:gd name="connsiteX599" fmla="*/ 8187211 w 11855435"/>
              <a:gd name="connsiteY599" fmla="*/ 365785 h 3922026"/>
              <a:gd name="connsiteX600" fmla="*/ 8191332 w 11855435"/>
              <a:gd name="connsiteY600" fmla="*/ 368998 h 3922026"/>
              <a:gd name="connsiteX601" fmla="*/ 8219090 w 11855435"/>
              <a:gd name="connsiteY601" fmla="*/ 372528 h 3922026"/>
              <a:gd name="connsiteX602" fmla="*/ 8250952 w 11855435"/>
              <a:gd name="connsiteY602" fmla="*/ 368841 h 3922026"/>
              <a:gd name="connsiteX603" fmla="*/ 8281485 w 11855435"/>
              <a:gd name="connsiteY603" fmla="*/ 364117 h 3922026"/>
              <a:gd name="connsiteX604" fmla="*/ 8269595 w 11855435"/>
              <a:gd name="connsiteY604" fmla="*/ 359915 h 3922026"/>
              <a:gd name="connsiteX605" fmla="*/ 8248996 w 11855435"/>
              <a:gd name="connsiteY605" fmla="*/ 356291 h 3922026"/>
              <a:gd name="connsiteX606" fmla="*/ 8417339 w 11855435"/>
              <a:gd name="connsiteY606" fmla="*/ 353515 h 3922026"/>
              <a:gd name="connsiteX607" fmla="*/ 8418423 w 11855435"/>
              <a:gd name="connsiteY607" fmla="*/ 357966 h 3922026"/>
              <a:gd name="connsiteX608" fmla="*/ 8409416 w 11855435"/>
              <a:gd name="connsiteY608" fmla="*/ 363351 h 3922026"/>
              <a:gd name="connsiteX609" fmla="*/ 8411145 w 11855435"/>
              <a:gd name="connsiteY609" fmla="*/ 362724 h 3922026"/>
              <a:gd name="connsiteX610" fmla="*/ 8525825 w 11855435"/>
              <a:gd name="connsiteY610" fmla="*/ 371514 h 3922026"/>
              <a:gd name="connsiteX611" fmla="*/ 8560447 w 11855435"/>
              <a:gd name="connsiteY611" fmla="*/ 368127 h 3922026"/>
              <a:gd name="connsiteX612" fmla="*/ 8504226 w 11855435"/>
              <a:gd name="connsiteY612" fmla="*/ 359076 h 3922026"/>
              <a:gd name="connsiteX613" fmla="*/ 8417339 w 11855435"/>
              <a:gd name="connsiteY613" fmla="*/ 353515 h 3922026"/>
              <a:gd name="connsiteX614" fmla="*/ 10686688 w 11855435"/>
              <a:gd name="connsiteY614" fmla="*/ 353502 h 3922026"/>
              <a:gd name="connsiteX615" fmla="*/ 10666500 w 11855435"/>
              <a:gd name="connsiteY615" fmla="*/ 353688 h 3922026"/>
              <a:gd name="connsiteX616" fmla="*/ 10640328 w 11855435"/>
              <a:gd name="connsiteY616" fmla="*/ 364222 h 3922026"/>
              <a:gd name="connsiteX617" fmla="*/ 10611244 w 11855435"/>
              <a:gd name="connsiteY617" fmla="*/ 372217 h 3922026"/>
              <a:gd name="connsiteX618" fmla="*/ 10619821 w 11855435"/>
              <a:gd name="connsiteY618" fmla="*/ 373964 h 3922026"/>
              <a:gd name="connsiteX619" fmla="*/ 10587484 w 11855435"/>
              <a:gd name="connsiteY619" fmla="*/ 386717 h 3922026"/>
              <a:gd name="connsiteX620" fmla="*/ 10587653 w 11855435"/>
              <a:gd name="connsiteY620" fmla="*/ 393009 h 3922026"/>
              <a:gd name="connsiteX621" fmla="*/ 10620160 w 11855435"/>
              <a:gd name="connsiteY621" fmla="*/ 386547 h 3922026"/>
              <a:gd name="connsiteX622" fmla="*/ 10655829 w 11855435"/>
              <a:gd name="connsiteY622" fmla="*/ 380913 h 3922026"/>
              <a:gd name="connsiteX623" fmla="*/ 10690892 w 11855435"/>
              <a:gd name="connsiteY623" fmla="*/ 366240 h 3922026"/>
              <a:gd name="connsiteX624" fmla="*/ 10654535 w 11855435"/>
              <a:gd name="connsiteY624" fmla="*/ 374386 h 3922026"/>
              <a:gd name="connsiteX625" fmla="*/ 10686688 w 11855435"/>
              <a:gd name="connsiteY625" fmla="*/ 353502 h 3922026"/>
              <a:gd name="connsiteX626" fmla="*/ 10938589 w 11855435"/>
              <a:gd name="connsiteY626" fmla="*/ 344555 h 3922026"/>
              <a:gd name="connsiteX627" fmla="*/ 10923870 w 11855435"/>
              <a:gd name="connsiteY627" fmla="*/ 348323 h 3922026"/>
              <a:gd name="connsiteX628" fmla="*/ 10926509 w 11855435"/>
              <a:gd name="connsiteY628" fmla="*/ 350615 h 3922026"/>
              <a:gd name="connsiteX629" fmla="*/ 10607230 w 11855435"/>
              <a:gd name="connsiteY629" fmla="*/ 343499 h 3922026"/>
              <a:gd name="connsiteX630" fmla="*/ 10591911 w 11855435"/>
              <a:gd name="connsiteY630" fmla="*/ 344227 h 3922026"/>
              <a:gd name="connsiteX631" fmla="*/ 10502438 w 11855435"/>
              <a:gd name="connsiteY631" fmla="*/ 356508 h 3922026"/>
              <a:gd name="connsiteX632" fmla="*/ 10496333 w 11855435"/>
              <a:gd name="connsiteY632" fmla="*/ 367498 h 3922026"/>
              <a:gd name="connsiteX633" fmla="*/ 10495780 w 11855435"/>
              <a:gd name="connsiteY633" fmla="*/ 367608 h 3922026"/>
              <a:gd name="connsiteX634" fmla="*/ 10499493 w 11855435"/>
              <a:gd name="connsiteY634" fmla="*/ 369520 h 3922026"/>
              <a:gd name="connsiteX635" fmla="*/ 10503062 w 11855435"/>
              <a:gd name="connsiteY635" fmla="*/ 368417 h 3922026"/>
              <a:gd name="connsiteX636" fmla="*/ 10503682 w 11855435"/>
              <a:gd name="connsiteY636" fmla="*/ 369601 h 3922026"/>
              <a:gd name="connsiteX637" fmla="*/ 10500813 w 11855435"/>
              <a:gd name="connsiteY637" fmla="*/ 370200 h 3922026"/>
              <a:gd name="connsiteX638" fmla="*/ 10502131 w 11855435"/>
              <a:gd name="connsiteY638" fmla="*/ 370880 h 3922026"/>
              <a:gd name="connsiteX639" fmla="*/ 10511097 w 11855435"/>
              <a:gd name="connsiteY639" fmla="*/ 368930 h 3922026"/>
              <a:gd name="connsiteX640" fmla="*/ 10525677 w 11855435"/>
              <a:gd name="connsiteY640" fmla="*/ 368024 h 3922026"/>
              <a:gd name="connsiteX641" fmla="*/ 10600015 w 11855435"/>
              <a:gd name="connsiteY641" fmla="*/ 345378 h 3922026"/>
              <a:gd name="connsiteX642" fmla="*/ 2775438 w 11855435"/>
              <a:gd name="connsiteY642" fmla="*/ 319955 h 3922026"/>
              <a:gd name="connsiteX643" fmla="*/ 2773142 w 11855435"/>
              <a:gd name="connsiteY643" fmla="*/ 322057 h 3922026"/>
              <a:gd name="connsiteX644" fmla="*/ 2781517 w 11855435"/>
              <a:gd name="connsiteY644" fmla="*/ 322793 h 3922026"/>
              <a:gd name="connsiteX645" fmla="*/ 2783076 w 11855435"/>
              <a:gd name="connsiteY645" fmla="*/ 323521 h 3922026"/>
              <a:gd name="connsiteX646" fmla="*/ 2776702 w 11855435"/>
              <a:gd name="connsiteY646" fmla="*/ 325837 h 3922026"/>
              <a:gd name="connsiteX647" fmla="*/ 2774403 w 11855435"/>
              <a:gd name="connsiteY647" fmla="*/ 327940 h 3922026"/>
              <a:gd name="connsiteX648" fmla="*/ 2824184 w 11855435"/>
              <a:gd name="connsiteY648" fmla="*/ 338367 h 3922026"/>
              <a:gd name="connsiteX649" fmla="*/ 2835352 w 11855435"/>
              <a:gd name="connsiteY649" fmla="*/ 339125 h 3922026"/>
              <a:gd name="connsiteX650" fmla="*/ 2839153 w 11855435"/>
              <a:gd name="connsiteY650" fmla="*/ 340648 h 3922026"/>
              <a:gd name="connsiteX651" fmla="*/ 2865515 w 11855435"/>
              <a:gd name="connsiteY651" fmla="*/ 344075 h 3922026"/>
              <a:gd name="connsiteX652" fmla="*/ 2873719 w 11855435"/>
              <a:gd name="connsiteY652" fmla="*/ 337831 h 3922026"/>
              <a:gd name="connsiteX653" fmla="*/ 2880797 w 11855435"/>
              <a:gd name="connsiteY653" fmla="*/ 330746 h 3922026"/>
              <a:gd name="connsiteX654" fmla="*/ 2873520 w 11855435"/>
              <a:gd name="connsiteY654" fmla="*/ 328705 h 3922026"/>
              <a:gd name="connsiteX655" fmla="*/ 2826196 w 11855435"/>
              <a:gd name="connsiteY655" fmla="*/ 326719 h 3922026"/>
              <a:gd name="connsiteX656" fmla="*/ 2781517 w 11855435"/>
              <a:gd name="connsiteY656" fmla="*/ 322793 h 3922026"/>
              <a:gd name="connsiteX657" fmla="*/ 11085230 w 11855435"/>
              <a:gd name="connsiteY657" fmla="*/ 296299 h 3922026"/>
              <a:gd name="connsiteX658" fmla="*/ 11026503 w 11855435"/>
              <a:gd name="connsiteY658" fmla="*/ 299757 h 3922026"/>
              <a:gd name="connsiteX659" fmla="*/ 11003765 w 11855435"/>
              <a:gd name="connsiteY659" fmla="*/ 305483 h 3922026"/>
              <a:gd name="connsiteX660" fmla="*/ 11006822 w 11855435"/>
              <a:gd name="connsiteY660" fmla="*/ 308389 h 3922026"/>
              <a:gd name="connsiteX661" fmla="*/ 10950888 w 11855435"/>
              <a:gd name="connsiteY661" fmla="*/ 323091 h 3922026"/>
              <a:gd name="connsiteX662" fmla="*/ 10933384 w 11855435"/>
              <a:gd name="connsiteY662" fmla="*/ 319023 h 3922026"/>
              <a:gd name="connsiteX663" fmla="*/ 10936481 w 11855435"/>
              <a:gd name="connsiteY663" fmla="*/ 312110 h 3922026"/>
              <a:gd name="connsiteX664" fmla="*/ 10927459 w 11855435"/>
              <a:gd name="connsiteY664" fmla="*/ 312164 h 3922026"/>
              <a:gd name="connsiteX665" fmla="*/ 10926711 w 11855435"/>
              <a:gd name="connsiteY665" fmla="*/ 320407 h 3922026"/>
              <a:gd name="connsiteX666" fmla="*/ 10870630 w 11855435"/>
              <a:gd name="connsiteY666" fmla="*/ 327100 h 3922026"/>
              <a:gd name="connsiteX667" fmla="*/ 10869294 w 11855435"/>
              <a:gd name="connsiteY667" fmla="*/ 320992 h 3922026"/>
              <a:gd name="connsiteX668" fmla="*/ 10857934 w 11855435"/>
              <a:gd name="connsiteY668" fmla="*/ 325231 h 3922026"/>
              <a:gd name="connsiteX669" fmla="*/ 10861435 w 11855435"/>
              <a:gd name="connsiteY669" fmla="*/ 326045 h 3922026"/>
              <a:gd name="connsiteX670" fmla="*/ 10864934 w 11855435"/>
              <a:gd name="connsiteY670" fmla="*/ 326860 h 3922026"/>
              <a:gd name="connsiteX671" fmla="*/ 10859949 w 11855435"/>
              <a:gd name="connsiteY671" fmla="*/ 329658 h 3922026"/>
              <a:gd name="connsiteX672" fmla="*/ 10851458 w 11855435"/>
              <a:gd name="connsiteY672" fmla="*/ 331639 h 3922026"/>
              <a:gd name="connsiteX673" fmla="*/ 10854958 w 11855435"/>
              <a:gd name="connsiteY673" fmla="*/ 332455 h 3922026"/>
              <a:gd name="connsiteX674" fmla="*/ 10829486 w 11855435"/>
              <a:gd name="connsiteY674" fmla="*/ 338407 h 3922026"/>
              <a:gd name="connsiteX675" fmla="*/ 10827998 w 11855435"/>
              <a:gd name="connsiteY675" fmla="*/ 342018 h 3922026"/>
              <a:gd name="connsiteX676" fmla="*/ 10823007 w 11855435"/>
              <a:gd name="connsiteY676" fmla="*/ 344816 h 3922026"/>
              <a:gd name="connsiteX677" fmla="*/ 10819506 w 11855435"/>
              <a:gd name="connsiteY677" fmla="*/ 344003 h 3922026"/>
              <a:gd name="connsiteX678" fmla="*/ 10816005 w 11855435"/>
              <a:gd name="connsiteY678" fmla="*/ 343189 h 3922026"/>
              <a:gd name="connsiteX679" fmla="*/ 10820994 w 11855435"/>
              <a:gd name="connsiteY679" fmla="*/ 340392 h 3922026"/>
              <a:gd name="connsiteX680" fmla="*/ 10817494 w 11855435"/>
              <a:gd name="connsiteY680" fmla="*/ 339577 h 3922026"/>
              <a:gd name="connsiteX681" fmla="*/ 10813027 w 11855435"/>
              <a:gd name="connsiteY681" fmla="*/ 350412 h 3922026"/>
              <a:gd name="connsiteX682" fmla="*/ 10805061 w 11855435"/>
              <a:gd name="connsiteY682" fmla="*/ 360433 h 3922026"/>
              <a:gd name="connsiteX683" fmla="*/ 10820183 w 11855435"/>
              <a:gd name="connsiteY683" fmla="*/ 360979 h 3922026"/>
              <a:gd name="connsiteX684" fmla="*/ 10822462 w 11855435"/>
              <a:gd name="connsiteY684" fmla="*/ 360968 h 3922026"/>
              <a:gd name="connsiteX685" fmla="*/ 10822073 w 11855435"/>
              <a:gd name="connsiteY685" fmla="*/ 346407 h 3922026"/>
              <a:gd name="connsiteX686" fmla="*/ 10854738 w 11855435"/>
              <a:gd name="connsiteY686" fmla="*/ 345906 h 3922026"/>
              <a:gd name="connsiteX687" fmla="*/ 10855246 w 11855435"/>
              <a:gd name="connsiteY687" fmla="*/ 364782 h 3922026"/>
              <a:gd name="connsiteX688" fmla="*/ 10876235 w 11855435"/>
              <a:gd name="connsiteY688" fmla="*/ 359555 h 3922026"/>
              <a:gd name="connsiteX689" fmla="*/ 10872298 w 11855435"/>
              <a:gd name="connsiteY689" fmla="*/ 354727 h 3922026"/>
              <a:gd name="connsiteX690" fmla="*/ 10880333 w 11855435"/>
              <a:gd name="connsiteY690" fmla="*/ 348721 h 3922026"/>
              <a:gd name="connsiteX691" fmla="*/ 10895723 w 11855435"/>
              <a:gd name="connsiteY691" fmla="*/ 348045 h 3922026"/>
              <a:gd name="connsiteX692" fmla="*/ 10898190 w 11855435"/>
              <a:gd name="connsiteY692" fmla="*/ 347276 h 3922026"/>
              <a:gd name="connsiteX693" fmla="*/ 10913499 w 11855435"/>
              <a:gd name="connsiteY693" fmla="*/ 334224 h 3922026"/>
              <a:gd name="connsiteX694" fmla="*/ 10917730 w 11855435"/>
              <a:gd name="connsiteY694" fmla="*/ 341175 h 3922026"/>
              <a:gd name="connsiteX695" fmla="*/ 10918368 w 11855435"/>
              <a:gd name="connsiteY695" fmla="*/ 340976 h 3922026"/>
              <a:gd name="connsiteX696" fmla="*/ 10938175 w 11855435"/>
              <a:gd name="connsiteY696" fmla="*/ 331937 h 3922026"/>
              <a:gd name="connsiteX697" fmla="*/ 10974992 w 11855435"/>
              <a:gd name="connsiteY697" fmla="*/ 326395 h 3922026"/>
              <a:gd name="connsiteX698" fmla="*/ 11011623 w 11855435"/>
              <a:gd name="connsiteY698" fmla="*/ 311375 h 3922026"/>
              <a:gd name="connsiteX699" fmla="*/ 11058620 w 11855435"/>
              <a:gd name="connsiteY699" fmla="*/ 303428 h 3922026"/>
              <a:gd name="connsiteX700" fmla="*/ 11077112 w 11855435"/>
              <a:gd name="connsiteY700" fmla="*/ 298275 h 3922026"/>
              <a:gd name="connsiteX701" fmla="*/ 11085244 w 11855435"/>
              <a:gd name="connsiteY701" fmla="*/ 296460 h 3922026"/>
              <a:gd name="connsiteX702" fmla="*/ 10885337 w 11855435"/>
              <a:gd name="connsiteY702" fmla="*/ 294710 h 3922026"/>
              <a:gd name="connsiteX703" fmla="*/ 10780904 w 11855435"/>
              <a:gd name="connsiteY703" fmla="*/ 315574 h 3922026"/>
              <a:gd name="connsiteX704" fmla="*/ 10784145 w 11855435"/>
              <a:gd name="connsiteY704" fmla="*/ 316916 h 3922026"/>
              <a:gd name="connsiteX705" fmla="*/ 10787385 w 11855435"/>
              <a:gd name="connsiteY705" fmla="*/ 318260 h 3922026"/>
              <a:gd name="connsiteX706" fmla="*/ 10782151 w 11855435"/>
              <a:gd name="connsiteY706" fmla="*/ 320365 h 3922026"/>
              <a:gd name="connsiteX707" fmla="*/ 10773677 w 11855435"/>
              <a:gd name="connsiteY707" fmla="*/ 321130 h 3922026"/>
              <a:gd name="connsiteX708" fmla="*/ 10776917 w 11855435"/>
              <a:gd name="connsiteY708" fmla="*/ 322474 h 3922026"/>
              <a:gd name="connsiteX709" fmla="*/ 10772009 w 11855435"/>
              <a:gd name="connsiteY709" fmla="*/ 324073 h 3922026"/>
              <a:gd name="connsiteX710" fmla="*/ 10773850 w 11855435"/>
              <a:gd name="connsiteY710" fmla="*/ 324506 h 3922026"/>
              <a:gd name="connsiteX711" fmla="*/ 10731133 w 11855435"/>
              <a:gd name="connsiteY711" fmla="*/ 338586 h 3922026"/>
              <a:gd name="connsiteX712" fmla="*/ 10729651 w 11855435"/>
              <a:gd name="connsiteY712" fmla="*/ 340839 h 3922026"/>
              <a:gd name="connsiteX713" fmla="*/ 10724574 w 11855435"/>
              <a:gd name="connsiteY713" fmla="*/ 343545 h 3922026"/>
              <a:gd name="connsiteX714" fmla="*/ 10740773 w 11855435"/>
              <a:gd name="connsiteY714" fmla="*/ 350258 h 3922026"/>
              <a:gd name="connsiteX715" fmla="*/ 10706440 w 11855435"/>
              <a:gd name="connsiteY715" fmla="*/ 362755 h 3922026"/>
              <a:gd name="connsiteX716" fmla="*/ 10691366 w 11855435"/>
              <a:gd name="connsiteY716" fmla="*/ 366133 h 3922026"/>
              <a:gd name="connsiteX717" fmla="*/ 10702839 w 11855435"/>
              <a:gd name="connsiteY717" fmla="*/ 370748 h 3922026"/>
              <a:gd name="connsiteX718" fmla="*/ 10756047 w 11855435"/>
              <a:gd name="connsiteY718" fmla="*/ 349041 h 3922026"/>
              <a:gd name="connsiteX719" fmla="*/ 10799989 w 11855435"/>
              <a:gd name="connsiteY719" fmla="*/ 335509 h 3922026"/>
              <a:gd name="connsiteX720" fmla="*/ 10856448 w 11855435"/>
              <a:gd name="connsiteY720" fmla="*/ 317118 h 3922026"/>
              <a:gd name="connsiteX721" fmla="*/ 10862314 w 11855435"/>
              <a:gd name="connsiteY721" fmla="*/ 307619 h 3922026"/>
              <a:gd name="connsiteX722" fmla="*/ 10885337 w 11855435"/>
              <a:gd name="connsiteY722" fmla="*/ 294710 h 3922026"/>
              <a:gd name="connsiteX723" fmla="*/ 8592293 w 11855435"/>
              <a:gd name="connsiteY723" fmla="*/ 57269 h 3922026"/>
              <a:gd name="connsiteX724" fmla="*/ 8590961 w 11855435"/>
              <a:gd name="connsiteY724" fmla="*/ 58251 h 3922026"/>
              <a:gd name="connsiteX725" fmla="*/ 8595231 w 11855435"/>
              <a:gd name="connsiteY725" fmla="*/ 59211 h 3922026"/>
              <a:gd name="connsiteX726" fmla="*/ 8595985 w 11855435"/>
              <a:gd name="connsiteY726" fmla="*/ 59707 h 3922026"/>
              <a:gd name="connsiteX727" fmla="*/ 8592531 w 11855435"/>
              <a:gd name="connsiteY727" fmla="*/ 60533 h 3922026"/>
              <a:gd name="connsiteX728" fmla="*/ 8591196 w 11855435"/>
              <a:gd name="connsiteY728" fmla="*/ 61518 h 3922026"/>
              <a:gd name="connsiteX729" fmla="*/ 8600163 w 11855435"/>
              <a:gd name="connsiteY729" fmla="*/ 64343 h 3922026"/>
              <a:gd name="connsiteX730" fmla="*/ 8612290 w 11855435"/>
              <a:gd name="connsiteY730" fmla="*/ 63037 h 3922026"/>
              <a:gd name="connsiteX731" fmla="*/ 8595231 w 11855435"/>
              <a:gd name="connsiteY731" fmla="*/ 59211 h 3922026"/>
              <a:gd name="connsiteX732" fmla="*/ 8335730 w 11855435"/>
              <a:gd name="connsiteY732" fmla="*/ 34972 h 3922026"/>
              <a:gd name="connsiteX733" fmla="*/ 8314782 w 11855435"/>
              <a:gd name="connsiteY733" fmla="*/ 36660 h 3922026"/>
              <a:gd name="connsiteX734" fmla="*/ 8299953 w 11855435"/>
              <a:gd name="connsiteY734" fmla="*/ 35561 h 3922026"/>
              <a:gd name="connsiteX735" fmla="*/ 8293303 w 11855435"/>
              <a:gd name="connsiteY735" fmla="*/ 36139 h 3922026"/>
              <a:gd name="connsiteX736" fmla="*/ 8342786 w 11855435"/>
              <a:gd name="connsiteY736" fmla="*/ 39461 h 3922026"/>
              <a:gd name="connsiteX737" fmla="*/ 8425440 w 11855435"/>
              <a:gd name="connsiteY737" fmla="*/ 53780 h 3922026"/>
              <a:gd name="connsiteX738" fmla="*/ 8460017 w 11855435"/>
              <a:gd name="connsiteY738" fmla="*/ 46907 h 3922026"/>
              <a:gd name="connsiteX739" fmla="*/ 8452478 w 11855435"/>
              <a:gd name="connsiteY739" fmla="*/ 46886 h 3922026"/>
              <a:gd name="connsiteX740" fmla="*/ 8419918 w 11855435"/>
              <a:gd name="connsiteY740" fmla="*/ 43386 h 3922026"/>
              <a:gd name="connsiteX741" fmla="*/ 8429961 w 11855435"/>
              <a:gd name="connsiteY741" fmla="*/ 46296 h 3922026"/>
              <a:gd name="connsiteX742" fmla="*/ 8425960 w 11855435"/>
              <a:gd name="connsiteY742" fmla="*/ 49245 h 3922026"/>
              <a:gd name="connsiteX743" fmla="*/ 8401323 w 11855435"/>
              <a:gd name="connsiteY743" fmla="*/ 48497 h 3922026"/>
              <a:gd name="connsiteX744" fmla="*/ 8397635 w 11855435"/>
              <a:gd name="connsiteY744" fmla="*/ 46060 h 3922026"/>
              <a:gd name="connsiteX745" fmla="*/ 8401401 w 11855435"/>
              <a:gd name="connsiteY745" fmla="*/ 39848 h 3922026"/>
              <a:gd name="connsiteX746" fmla="*/ 8371194 w 11855435"/>
              <a:gd name="connsiteY746" fmla="*/ 39768 h 3922026"/>
              <a:gd name="connsiteX747" fmla="*/ 8337299 w 11855435"/>
              <a:gd name="connsiteY747" fmla="*/ 37252 h 3922026"/>
              <a:gd name="connsiteX748" fmla="*/ 8335730 w 11855435"/>
              <a:gd name="connsiteY748" fmla="*/ 34972 h 3922026"/>
              <a:gd name="connsiteX749" fmla="*/ 8238040 w 11855435"/>
              <a:gd name="connsiteY749" fmla="*/ 25375 h 3922026"/>
              <a:gd name="connsiteX750" fmla="*/ 8217001 w 11855435"/>
              <a:gd name="connsiteY750" fmla="*/ 29638 h 3922026"/>
              <a:gd name="connsiteX751" fmla="*/ 8201803 w 11855435"/>
              <a:gd name="connsiteY751" fmla="*/ 30431 h 3922026"/>
              <a:gd name="connsiteX752" fmla="*/ 8162320 w 11855435"/>
              <a:gd name="connsiteY752" fmla="*/ 38692 h 3922026"/>
              <a:gd name="connsiteX753" fmla="*/ 8155054 w 11855435"/>
              <a:gd name="connsiteY753" fmla="*/ 39976 h 3922026"/>
              <a:gd name="connsiteX754" fmla="*/ 8184770 w 11855435"/>
              <a:gd name="connsiteY754" fmla="*/ 35394 h 3922026"/>
              <a:gd name="connsiteX755" fmla="*/ 8240419 w 11855435"/>
              <a:gd name="connsiteY755" fmla="*/ 32590 h 3922026"/>
              <a:gd name="connsiteX756" fmla="*/ 8242549 w 11855435"/>
              <a:gd name="connsiteY756" fmla="*/ 32733 h 3922026"/>
              <a:gd name="connsiteX757" fmla="*/ 8242522 w 11855435"/>
              <a:gd name="connsiteY757" fmla="*/ 28029 h 3922026"/>
              <a:gd name="connsiteX758" fmla="*/ 8264254 w 11855435"/>
              <a:gd name="connsiteY758" fmla="*/ 27499 h 3922026"/>
              <a:gd name="connsiteX759" fmla="*/ 8270197 w 11855435"/>
              <a:gd name="connsiteY759" fmla="*/ 25911 h 3922026"/>
              <a:gd name="connsiteX760" fmla="*/ 8271869 w 11855435"/>
              <a:gd name="connsiteY760" fmla="*/ 25724 h 3922026"/>
              <a:gd name="connsiteX761" fmla="*/ 8239934 w 11855435"/>
              <a:gd name="connsiteY761" fmla="*/ 27388 h 3922026"/>
              <a:gd name="connsiteX762" fmla="*/ 8238040 w 11855435"/>
              <a:gd name="connsiteY762" fmla="*/ 25375 h 3922026"/>
              <a:gd name="connsiteX763" fmla="*/ 8305345 w 11855435"/>
              <a:gd name="connsiteY763" fmla="*/ 21868 h 3922026"/>
              <a:gd name="connsiteX764" fmla="*/ 8284324 w 11855435"/>
              <a:gd name="connsiteY764" fmla="*/ 24410 h 3922026"/>
              <a:gd name="connsiteX765" fmla="*/ 8305798 w 11855435"/>
              <a:gd name="connsiteY765" fmla="*/ 23988 h 3922026"/>
              <a:gd name="connsiteX766" fmla="*/ 8395058 w 11855435"/>
              <a:gd name="connsiteY766" fmla="*/ 430 h 3922026"/>
              <a:gd name="connsiteX767" fmla="*/ 8410265 w 11855435"/>
              <a:gd name="connsiteY767" fmla="*/ 2672 h 3922026"/>
              <a:gd name="connsiteX768" fmla="*/ 8490716 w 11855435"/>
              <a:gd name="connsiteY768" fmla="*/ 5870 h 3922026"/>
              <a:gd name="connsiteX769" fmla="*/ 8497899 w 11855435"/>
              <a:gd name="connsiteY769" fmla="*/ 8663 h 3922026"/>
              <a:gd name="connsiteX770" fmla="*/ 8529639 w 11855435"/>
              <a:gd name="connsiteY770" fmla="*/ 13344 h 3922026"/>
              <a:gd name="connsiteX771" fmla="*/ 8535204 w 11855435"/>
              <a:gd name="connsiteY771" fmla="*/ 11998 h 3922026"/>
              <a:gd name="connsiteX772" fmla="*/ 8549849 w 11855435"/>
              <a:gd name="connsiteY772" fmla="*/ 15456 h 3922026"/>
              <a:gd name="connsiteX773" fmla="*/ 8547952 w 11855435"/>
              <a:gd name="connsiteY773" fmla="*/ 13443 h 3922026"/>
              <a:gd name="connsiteX774" fmla="*/ 8559152 w 11855435"/>
              <a:gd name="connsiteY774" fmla="*/ 16051 h 3922026"/>
              <a:gd name="connsiteX775" fmla="*/ 8559893 w 11855435"/>
              <a:gd name="connsiteY775" fmla="*/ 21238 h 3922026"/>
              <a:gd name="connsiteX776" fmla="*/ 8553637 w 11855435"/>
              <a:gd name="connsiteY776" fmla="*/ 19482 h 3922026"/>
              <a:gd name="connsiteX777" fmla="*/ 8528440 w 11855435"/>
              <a:gd name="connsiteY777" fmla="*/ 18419 h 3922026"/>
              <a:gd name="connsiteX778" fmla="*/ 8504650 w 11855435"/>
              <a:gd name="connsiteY778" fmla="*/ 16327 h 3922026"/>
              <a:gd name="connsiteX779" fmla="*/ 8501414 w 11855435"/>
              <a:gd name="connsiteY779" fmla="*/ 14814 h 3922026"/>
              <a:gd name="connsiteX780" fmla="*/ 8500191 w 11855435"/>
              <a:gd name="connsiteY780" fmla="*/ 15933 h 3922026"/>
              <a:gd name="connsiteX781" fmla="*/ 8504650 w 11855435"/>
              <a:gd name="connsiteY781" fmla="*/ 16327 h 3922026"/>
              <a:gd name="connsiteX782" fmla="*/ 8505481 w 11855435"/>
              <a:gd name="connsiteY782" fmla="*/ 16714 h 3922026"/>
              <a:gd name="connsiteX783" fmla="*/ 8502086 w 11855435"/>
              <a:gd name="connsiteY783" fmla="*/ 17948 h 3922026"/>
              <a:gd name="connsiteX784" fmla="*/ 8500862 w 11855435"/>
              <a:gd name="connsiteY784" fmla="*/ 19065 h 3922026"/>
              <a:gd name="connsiteX785" fmla="*/ 8557822 w 11855435"/>
              <a:gd name="connsiteY785" fmla="*/ 28766 h 3922026"/>
              <a:gd name="connsiteX786" fmla="*/ 8561141 w 11855435"/>
              <a:gd name="connsiteY786" fmla="*/ 29965 h 3922026"/>
              <a:gd name="connsiteX787" fmla="*/ 8562160 w 11855435"/>
              <a:gd name="connsiteY787" fmla="*/ 37108 h 3922026"/>
              <a:gd name="connsiteX788" fmla="*/ 8532992 w 11855435"/>
              <a:gd name="connsiteY788" fmla="*/ 31117 h 3922026"/>
              <a:gd name="connsiteX789" fmla="*/ 8487008 w 11855435"/>
              <a:gd name="connsiteY789" fmla="*/ 26123 h 3922026"/>
              <a:gd name="connsiteX790" fmla="*/ 8455269 w 11855435"/>
              <a:gd name="connsiteY790" fmla="*/ 21444 h 3922026"/>
              <a:gd name="connsiteX791" fmla="*/ 8453218 w 11855435"/>
              <a:gd name="connsiteY791" fmla="*/ 28939 h 3922026"/>
              <a:gd name="connsiteX792" fmla="*/ 8443862 w 11855435"/>
              <a:gd name="connsiteY792" fmla="*/ 26260 h 3922026"/>
              <a:gd name="connsiteX793" fmla="*/ 8445362 w 11855435"/>
              <a:gd name="connsiteY793" fmla="*/ 23014 h 3922026"/>
              <a:gd name="connsiteX794" fmla="*/ 8388793 w 11855435"/>
              <a:gd name="connsiteY794" fmla="*/ 18573 h 3922026"/>
              <a:gd name="connsiteX795" fmla="*/ 8358122 w 11855435"/>
              <a:gd name="connsiteY795" fmla="*/ 22283 h 3922026"/>
              <a:gd name="connsiteX796" fmla="*/ 8324608 w 11855435"/>
              <a:gd name="connsiteY796" fmla="*/ 22974 h 3922026"/>
              <a:gd name="connsiteX797" fmla="*/ 8328464 w 11855435"/>
              <a:gd name="connsiteY797" fmla="*/ 23542 h 3922026"/>
              <a:gd name="connsiteX798" fmla="*/ 8336507 w 11855435"/>
              <a:gd name="connsiteY798" fmla="*/ 23385 h 3922026"/>
              <a:gd name="connsiteX799" fmla="*/ 8337143 w 11855435"/>
              <a:gd name="connsiteY799" fmla="*/ 25338 h 3922026"/>
              <a:gd name="connsiteX800" fmla="*/ 8384296 w 11855435"/>
              <a:gd name="connsiteY800" fmla="*/ 26674 h 3922026"/>
              <a:gd name="connsiteX801" fmla="*/ 8396457 w 11855435"/>
              <a:gd name="connsiteY801" fmla="*/ 29743 h 3922026"/>
              <a:gd name="connsiteX802" fmla="*/ 8458677 w 11855435"/>
              <a:gd name="connsiteY802" fmla="*/ 35443 h 3922026"/>
              <a:gd name="connsiteX803" fmla="*/ 8487854 w 11855435"/>
              <a:gd name="connsiteY803" fmla="*/ 39504 h 3922026"/>
              <a:gd name="connsiteX804" fmla="*/ 8494470 w 11855435"/>
              <a:gd name="connsiteY804" fmla="*/ 40057 h 3922026"/>
              <a:gd name="connsiteX805" fmla="*/ 8503581 w 11855435"/>
              <a:gd name="connsiteY805" fmla="*/ 38247 h 3922026"/>
              <a:gd name="connsiteX806" fmla="*/ 8515064 w 11855435"/>
              <a:gd name="connsiteY806" fmla="*/ 41774 h 3922026"/>
              <a:gd name="connsiteX807" fmla="*/ 8515272 w 11855435"/>
              <a:gd name="connsiteY807" fmla="*/ 41791 h 3922026"/>
              <a:gd name="connsiteX808" fmla="*/ 8515326 w 11855435"/>
              <a:gd name="connsiteY808" fmla="*/ 41816 h 3922026"/>
              <a:gd name="connsiteX809" fmla="*/ 8517446 w 11855435"/>
              <a:gd name="connsiteY809" fmla="*/ 41972 h 3922026"/>
              <a:gd name="connsiteX810" fmla="*/ 8515272 w 11855435"/>
              <a:gd name="connsiteY810" fmla="*/ 41791 h 3922026"/>
              <a:gd name="connsiteX811" fmla="*/ 8512422 w 11855435"/>
              <a:gd name="connsiteY811" fmla="*/ 40518 h 3922026"/>
              <a:gd name="connsiteX812" fmla="*/ 8517993 w 11855435"/>
              <a:gd name="connsiteY812" fmla="*/ 39850 h 3922026"/>
              <a:gd name="connsiteX813" fmla="*/ 8520111 w 11855435"/>
              <a:gd name="connsiteY813" fmla="*/ 40006 h 3922026"/>
              <a:gd name="connsiteX814" fmla="*/ 8519327 w 11855435"/>
              <a:gd name="connsiteY814" fmla="*/ 38866 h 3922026"/>
              <a:gd name="connsiteX815" fmla="*/ 8465347 w 11855435"/>
              <a:gd name="connsiteY815" fmla="*/ 30530 h 3922026"/>
              <a:gd name="connsiteX816" fmla="*/ 8468562 w 11855435"/>
              <a:gd name="connsiteY816" fmla="*/ 26440 h 3922026"/>
              <a:gd name="connsiteX817" fmla="*/ 8482842 w 11855435"/>
              <a:gd name="connsiteY817" fmla="*/ 29664 h 3922026"/>
              <a:gd name="connsiteX818" fmla="*/ 8505596 w 11855435"/>
              <a:gd name="connsiteY818" fmla="*/ 33519 h 3922026"/>
              <a:gd name="connsiteX819" fmla="*/ 8583113 w 11855435"/>
              <a:gd name="connsiteY819" fmla="*/ 46851 h 3922026"/>
              <a:gd name="connsiteX820" fmla="*/ 8589704 w 11855435"/>
              <a:gd name="connsiteY820" fmla="*/ 50586 h 3922026"/>
              <a:gd name="connsiteX821" fmla="*/ 8619835 w 11855435"/>
              <a:gd name="connsiteY821" fmla="*/ 59315 h 3922026"/>
              <a:gd name="connsiteX822" fmla="*/ 8625402 w 11855435"/>
              <a:gd name="connsiteY822" fmla="*/ 58647 h 3922026"/>
              <a:gd name="connsiteX823" fmla="*/ 8630913 w 11855435"/>
              <a:gd name="connsiteY823" fmla="*/ 61034 h 3922026"/>
              <a:gd name="connsiteX824" fmla="*/ 8647424 w 11855435"/>
              <a:gd name="connsiteY824" fmla="*/ 59256 h 3922026"/>
              <a:gd name="connsiteX825" fmla="*/ 8687984 w 11855435"/>
              <a:gd name="connsiteY825" fmla="*/ 95140 h 3922026"/>
              <a:gd name="connsiteX826" fmla="*/ 8688978 w 11855435"/>
              <a:gd name="connsiteY826" fmla="*/ 132230 h 3922026"/>
              <a:gd name="connsiteX827" fmla="*/ 8728871 w 11855435"/>
              <a:gd name="connsiteY827" fmla="*/ 143277 h 3922026"/>
              <a:gd name="connsiteX828" fmla="*/ 8625033 w 11855435"/>
              <a:gd name="connsiteY828" fmla="*/ 178902 h 3922026"/>
              <a:gd name="connsiteX829" fmla="*/ 8597678 w 11855435"/>
              <a:gd name="connsiteY829" fmla="*/ 195220 h 3922026"/>
              <a:gd name="connsiteX830" fmla="*/ 8605438 w 11855435"/>
              <a:gd name="connsiteY830" fmla="*/ 192517 h 3922026"/>
              <a:gd name="connsiteX831" fmla="*/ 8623402 w 11855435"/>
              <a:gd name="connsiteY831" fmla="*/ 186863 h 3922026"/>
              <a:gd name="connsiteX832" fmla="*/ 8626805 w 11855435"/>
              <a:gd name="connsiteY832" fmla="*/ 197775 h 3922026"/>
              <a:gd name="connsiteX833" fmla="*/ 8604953 w 11855435"/>
              <a:gd name="connsiteY833" fmla="*/ 204000 h 3922026"/>
              <a:gd name="connsiteX834" fmla="*/ 8599380 w 11855435"/>
              <a:gd name="connsiteY834" fmla="*/ 207022 h 3922026"/>
              <a:gd name="connsiteX835" fmla="*/ 8594628 w 11855435"/>
              <a:gd name="connsiteY835" fmla="*/ 208798 h 3922026"/>
              <a:gd name="connsiteX836" fmla="*/ 8594471 w 11855435"/>
              <a:gd name="connsiteY836" fmla="*/ 208741 h 3922026"/>
              <a:gd name="connsiteX837" fmla="*/ 8592973 w 11855435"/>
              <a:gd name="connsiteY837" fmla="*/ 209419 h 3922026"/>
              <a:gd name="connsiteX838" fmla="*/ 8594628 w 11855435"/>
              <a:gd name="connsiteY838" fmla="*/ 208798 h 3922026"/>
              <a:gd name="connsiteX839" fmla="*/ 8595162 w 11855435"/>
              <a:gd name="connsiteY839" fmla="*/ 209001 h 3922026"/>
              <a:gd name="connsiteX840" fmla="*/ 8596524 w 11855435"/>
              <a:gd name="connsiteY840" fmla="*/ 208480 h 3922026"/>
              <a:gd name="connsiteX841" fmla="*/ 8596417 w 11855435"/>
              <a:gd name="connsiteY841" fmla="*/ 209068 h 3922026"/>
              <a:gd name="connsiteX842" fmla="*/ 8541277 w 11855435"/>
              <a:gd name="connsiteY842" fmla="*/ 224516 h 3922026"/>
              <a:gd name="connsiteX843" fmla="*/ 8541265 w 11855435"/>
              <a:gd name="connsiteY843" fmla="*/ 224523 h 3922026"/>
              <a:gd name="connsiteX844" fmla="*/ 8470341 w 11855435"/>
              <a:gd name="connsiteY844" fmla="*/ 242409 h 3922026"/>
              <a:gd name="connsiteX845" fmla="*/ 8428757 w 11855435"/>
              <a:gd name="connsiteY845" fmla="*/ 244109 h 3922026"/>
              <a:gd name="connsiteX846" fmla="*/ 8405919 w 11855435"/>
              <a:gd name="connsiteY846" fmla="*/ 248075 h 3922026"/>
              <a:gd name="connsiteX847" fmla="*/ 8375250 w 11855435"/>
              <a:gd name="connsiteY847" fmla="*/ 252065 h 3922026"/>
              <a:gd name="connsiteX848" fmla="*/ 8346856 w 11855435"/>
              <a:gd name="connsiteY848" fmla="*/ 257214 h 3922026"/>
              <a:gd name="connsiteX849" fmla="*/ 8346794 w 11855435"/>
              <a:gd name="connsiteY849" fmla="*/ 257206 h 3922026"/>
              <a:gd name="connsiteX850" fmla="*/ 8344606 w 11855435"/>
              <a:gd name="connsiteY850" fmla="*/ 257622 h 3922026"/>
              <a:gd name="connsiteX851" fmla="*/ 8346856 w 11855435"/>
              <a:gd name="connsiteY851" fmla="*/ 257214 h 3922026"/>
              <a:gd name="connsiteX852" fmla="*/ 8350096 w 11855435"/>
              <a:gd name="connsiteY852" fmla="*/ 257626 h 3922026"/>
              <a:gd name="connsiteX853" fmla="*/ 8344644 w 11855435"/>
              <a:gd name="connsiteY853" fmla="*/ 259710 h 3922026"/>
              <a:gd name="connsiteX854" fmla="*/ 8342455 w 11855435"/>
              <a:gd name="connsiteY854" fmla="*/ 260125 h 3922026"/>
              <a:gd name="connsiteX855" fmla="*/ 8343567 w 11855435"/>
              <a:gd name="connsiteY855" fmla="*/ 260960 h 3922026"/>
              <a:gd name="connsiteX856" fmla="*/ 8400540 w 11855435"/>
              <a:gd name="connsiteY856" fmla="*/ 254333 h 3922026"/>
              <a:gd name="connsiteX857" fmla="*/ 8398424 w 11855435"/>
              <a:gd name="connsiteY857" fmla="*/ 258925 h 3922026"/>
              <a:gd name="connsiteX858" fmla="*/ 8383070 w 11855435"/>
              <a:gd name="connsiteY858" fmla="*/ 259746 h 3922026"/>
              <a:gd name="connsiteX859" fmla="*/ 8358960 w 11855435"/>
              <a:gd name="connsiteY859" fmla="*/ 262228 h 3922026"/>
              <a:gd name="connsiteX860" fmla="*/ 8276766 w 11855435"/>
              <a:gd name="connsiteY860" fmla="*/ 270501 h 3922026"/>
              <a:gd name="connsiteX861" fmla="*/ 8273930 w 11855435"/>
              <a:gd name="connsiteY861" fmla="*/ 269885 h 3922026"/>
              <a:gd name="connsiteX862" fmla="*/ 8183245 w 11855435"/>
              <a:gd name="connsiteY862" fmla="*/ 302022 h 3922026"/>
              <a:gd name="connsiteX863" fmla="*/ 8157820 w 11855435"/>
              <a:gd name="connsiteY863" fmla="*/ 338039 h 3922026"/>
              <a:gd name="connsiteX864" fmla="*/ 8171156 w 11855435"/>
              <a:gd name="connsiteY864" fmla="*/ 352906 h 3922026"/>
              <a:gd name="connsiteX865" fmla="*/ 8205591 w 11855435"/>
              <a:gd name="connsiteY865" fmla="*/ 352177 h 3922026"/>
              <a:gd name="connsiteX866" fmla="*/ 8255633 w 11855435"/>
              <a:gd name="connsiteY866" fmla="*/ 351568 h 3922026"/>
              <a:gd name="connsiteX867" fmla="*/ 8250042 w 11855435"/>
              <a:gd name="connsiteY867" fmla="*/ 343011 h 3922026"/>
              <a:gd name="connsiteX868" fmla="*/ 8308096 w 11855435"/>
              <a:gd name="connsiteY868" fmla="*/ 335132 h 3922026"/>
              <a:gd name="connsiteX869" fmla="*/ 8371743 w 11855435"/>
              <a:gd name="connsiteY869" fmla="*/ 335815 h 3922026"/>
              <a:gd name="connsiteX870" fmla="*/ 8415068 w 11855435"/>
              <a:gd name="connsiteY870" fmla="*/ 342597 h 3922026"/>
              <a:gd name="connsiteX871" fmla="*/ 8419841 w 11855435"/>
              <a:gd name="connsiteY871" fmla="*/ 335022 h 3922026"/>
              <a:gd name="connsiteX872" fmla="*/ 8532403 w 11855435"/>
              <a:gd name="connsiteY872" fmla="*/ 351043 h 3922026"/>
              <a:gd name="connsiteX873" fmla="*/ 8641234 w 11855435"/>
              <a:gd name="connsiteY873" fmla="*/ 361359 h 3922026"/>
              <a:gd name="connsiteX874" fmla="*/ 8644554 w 11855435"/>
              <a:gd name="connsiteY874" fmla="*/ 358996 h 3922026"/>
              <a:gd name="connsiteX875" fmla="*/ 8646417 w 11855435"/>
              <a:gd name="connsiteY875" fmla="*/ 361849 h 3922026"/>
              <a:gd name="connsiteX876" fmla="*/ 8656783 w 11855435"/>
              <a:gd name="connsiteY876" fmla="*/ 362831 h 3922026"/>
              <a:gd name="connsiteX877" fmla="*/ 8653462 w 11855435"/>
              <a:gd name="connsiteY877" fmla="*/ 365193 h 3922026"/>
              <a:gd name="connsiteX878" fmla="*/ 8648281 w 11855435"/>
              <a:gd name="connsiteY878" fmla="*/ 364702 h 3922026"/>
              <a:gd name="connsiteX879" fmla="*/ 8679785 w 11855435"/>
              <a:gd name="connsiteY879" fmla="*/ 375716 h 3922026"/>
              <a:gd name="connsiteX880" fmla="*/ 8650634 w 11855435"/>
              <a:gd name="connsiteY880" fmla="*/ 377719 h 3922026"/>
              <a:gd name="connsiteX881" fmla="*/ 8647267 w 11855435"/>
              <a:gd name="connsiteY881" fmla="*/ 378419 h 3922026"/>
              <a:gd name="connsiteX882" fmla="*/ 8663145 w 11855435"/>
              <a:gd name="connsiteY882" fmla="*/ 381328 h 3922026"/>
              <a:gd name="connsiteX883" fmla="*/ 8676238 w 11855435"/>
              <a:gd name="connsiteY883" fmla="*/ 386670 h 3922026"/>
              <a:gd name="connsiteX884" fmla="*/ 8666049 w 11855435"/>
              <a:gd name="connsiteY884" fmla="*/ 387989 h 3922026"/>
              <a:gd name="connsiteX885" fmla="*/ 8666374 w 11855435"/>
              <a:gd name="connsiteY885" fmla="*/ 388200 h 3922026"/>
              <a:gd name="connsiteX886" fmla="*/ 8676172 w 11855435"/>
              <a:gd name="connsiteY886" fmla="*/ 403788 h 3922026"/>
              <a:gd name="connsiteX887" fmla="*/ 8670058 w 11855435"/>
              <a:gd name="connsiteY887" fmla="*/ 407292 h 3922026"/>
              <a:gd name="connsiteX888" fmla="*/ 8688399 w 11855435"/>
              <a:gd name="connsiteY888" fmla="*/ 406801 h 3922026"/>
              <a:gd name="connsiteX889" fmla="*/ 8746480 w 11855435"/>
              <a:gd name="connsiteY889" fmla="*/ 408771 h 3922026"/>
              <a:gd name="connsiteX890" fmla="*/ 8944422 w 11855435"/>
              <a:gd name="connsiteY890" fmla="*/ 415963 h 3922026"/>
              <a:gd name="connsiteX891" fmla="*/ 8962120 w 11855435"/>
              <a:gd name="connsiteY891" fmla="*/ 422765 h 3922026"/>
              <a:gd name="connsiteX892" fmla="*/ 9040238 w 11855435"/>
              <a:gd name="connsiteY892" fmla="*/ 434001 h 3922026"/>
              <a:gd name="connsiteX893" fmla="*/ 9053918 w 11855435"/>
              <a:gd name="connsiteY893" fmla="*/ 430649 h 3922026"/>
              <a:gd name="connsiteX894" fmla="*/ 9089979 w 11855435"/>
              <a:gd name="connsiteY894" fmla="*/ 439027 h 3922026"/>
              <a:gd name="connsiteX895" fmla="*/ 9085299 w 11855435"/>
              <a:gd name="connsiteY895" fmla="*/ 434098 h 3922026"/>
              <a:gd name="connsiteX896" fmla="*/ 9112877 w 11855435"/>
              <a:gd name="connsiteY896" fmla="*/ 440412 h 3922026"/>
              <a:gd name="connsiteX897" fmla="*/ 9114746 w 11855435"/>
              <a:gd name="connsiteY897" fmla="*/ 453149 h 3922026"/>
              <a:gd name="connsiteX898" fmla="*/ 9099339 w 11855435"/>
              <a:gd name="connsiteY898" fmla="*/ 448888 h 3922026"/>
              <a:gd name="connsiteX899" fmla="*/ 9037336 w 11855435"/>
              <a:gd name="connsiteY899" fmla="*/ 446487 h 3922026"/>
              <a:gd name="connsiteX900" fmla="*/ 8978793 w 11855435"/>
              <a:gd name="connsiteY900" fmla="*/ 441540 h 3922026"/>
              <a:gd name="connsiteX901" fmla="*/ 8970818 w 11855435"/>
              <a:gd name="connsiteY901" fmla="*/ 437849 h 3922026"/>
              <a:gd name="connsiteX902" fmla="*/ 8967820 w 11855435"/>
              <a:gd name="connsiteY902" fmla="*/ 440611 h 3922026"/>
              <a:gd name="connsiteX903" fmla="*/ 8978793 w 11855435"/>
              <a:gd name="connsiteY903" fmla="*/ 441540 h 3922026"/>
              <a:gd name="connsiteX904" fmla="*/ 8980838 w 11855435"/>
              <a:gd name="connsiteY904" fmla="*/ 442484 h 3922026"/>
              <a:gd name="connsiteX905" fmla="*/ 8972498 w 11855435"/>
              <a:gd name="connsiteY905" fmla="*/ 445540 h 3922026"/>
              <a:gd name="connsiteX906" fmla="*/ 8969496 w 11855435"/>
              <a:gd name="connsiteY906" fmla="*/ 448302 h 3922026"/>
              <a:gd name="connsiteX907" fmla="*/ 9040236 w 11855435"/>
              <a:gd name="connsiteY907" fmla="*/ 462867 h 3922026"/>
              <a:gd name="connsiteX908" fmla="*/ 9087717 w 11855435"/>
              <a:gd name="connsiteY908" fmla="*/ 468878 h 3922026"/>
              <a:gd name="connsiteX909" fmla="*/ 9175962 w 11855435"/>
              <a:gd name="connsiteY909" fmla="*/ 469518 h 3922026"/>
              <a:gd name="connsiteX910" fmla="*/ 9275561 w 11855435"/>
              <a:gd name="connsiteY910" fmla="*/ 475996 h 3922026"/>
              <a:gd name="connsiteX911" fmla="*/ 9293261 w 11855435"/>
              <a:gd name="connsiteY911" fmla="*/ 482797 h 3922026"/>
              <a:gd name="connsiteX912" fmla="*/ 9371381 w 11855435"/>
              <a:gd name="connsiteY912" fmla="*/ 494036 h 3922026"/>
              <a:gd name="connsiteX913" fmla="*/ 9385059 w 11855435"/>
              <a:gd name="connsiteY913" fmla="*/ 490682 h 3922026"/>
              <a:gd name="connsiteX914" fmla="*/ 9421121 w 11855435"/>
              <a:gd name="connsiteY914" fmla="*/ 499062 h 3922026"/>
              <a:gd name="connsiteX915" fmla="*/ 9416439 w 11855435"/>
              <a:gd name="connsiteY915" fmla="*/ 494132 h 3922026"/>
              <a:gd name="connsiteX916" fmla="*/ 9444018 w 11855435"/>
              <a:gd name="connsiteY916" fmla="*/ 500446 h 3922026"/>
              <a:gd name="connsiteX917" fmla="*/ 9445884 w 11855435"/>
              <a:gd name="connsiteY917" fmla="*/ 513184 h 3922026"/>
              <a:gd name="connsiteX918" fmla="*/ 9430480 w 11855435"/>
              <a:gd name="connsiteY918" fmla="*/ 508923 h 3922026"/>
              <a:gd name="connsiteX919" fmla="*/ 9368475 w 11855435"/>
              <a:gd name="connsiteY919" fmla="*/ 506521 h 3922026"/>
              <a:gd name="connsiteX920" fmla="*/ 9309935 w 11855435"/>
              <a:gd name="connsiteY920" fmla="*/ 501574 h 3922026"/>
              <a:gd name="connsiteX921" fmla="*/ 9301958 w 11855435"/>
              <a:gd name="connsiteY921" fmla="*/ 497884 h 3922026"/>
              <a:gd name="connsiteX922" fmla="*/ 9298960 w 11855435"/>
              <a:gd name="connsiteY922" fmla="*/ 500644 h 3922026"/>
              <a:gd name="connsiteX923" fmla="*/ 9309935 w 11855435"/>
              <a:gd name="connsiteY923" fmla="*/ 501574 h 3922026"/>
              <a:gd name="connsiteX924" fmla="*/ 9311979 w 11855435"/>
              <a:gd name="connsiteY924" fmla="*/ 502519 h 3922026"/>
              <a:gd name="connsiteX925" fmla="*/ 9303639 w 11855435"/>
              <a:gd name="connsiteY925" fmla="*/ 505573 h 3922026"/>
              <a:gd name="connsiteX926" fmla="*/ 9300638 w 11855435"/>
              <a:gd name="connsiteY926" fmla="*/ 508336 h 3922026"/>
              <a:gd name="connsiteX927" fmla="*/ 9371376 w 11855435"/>
              <a:gd name="connsiteY927" fmla="*/ 522903 h 3922026"/>
              <a:gd name="connsiteX928" fmla="*/ 9380637 w 11855435"/>
              <a:gd name="connsiteY928" fmla="*/ 524074 h 3922026"/>
              <a:gd name="connsiteX929" fmla="*/ 9387589 w 11855435"/>
              <a:gd name="connsiteY929" fmla="*/ 523504 h 3922026"/>
              <a:gd name="connsiteX930" fmla="*/ 9445843 w 11855435"/>
              <a:gd name="connsiteY930" fmla="*/ 513462 h 3922026"/>
              <a:gd name="connsiteX931" fmla="*/ 9456195 w 11855435"/>
              <a:gd name="connsiteY931" fmla="*/ 542679 h 3922026"/>
              <a:gd name="connsiteX932" fmla="*/ 9465738 w 11855435"/>
              <a:gd name="connsiteY932" fmla="*/ 559004 h 3922026"/>
              <a:gd name="connsiteX933" fmla="*/ 9516206 w 11855435"/>
              <a:gd name="connsiteY933" fmla="*/ 547108 h 3922026"/>
              <a:gd name="connsiteX934" fmla="*/ 9508476 w 11855435"/>
              <a:gd name="connsiteY934" fmla="*/ 540407 h 3922026"/>
              <a:gd name="connsiteX935" fmla="*/ 9565514 w 11855435"/>
              <a:gd name="connsiteY935" fmla="*/ 519881 h 3922026"/>
              <a:gd name="connsiteX936" fmla="*/ 9630283 w 11855435"/>
              <a:gd name="connsiteY936" fmla="*/ 506050 h 3922026"/>
              <a:gd name="connsiteX937" fmla="*/ 9675892 w 11855435"/>
              <a:gd name="connsiteY937" fmla="*/ 502522 h 3922026"/>
              <a:gd name="connsiteX938" fmla="*/ 9678918 w 11855435"/>
              <a:gd name="connsiteY938" fmla="*/ 494381 h 3922026"/>
              <a:gd name="connsiteX939" fmla="*/ 9797025 w 11855435"/>
              <a:gd name="connsiteY939" fmla="*/ 483724 h 3922026"/>
              <a:gd name="connsiteX940" fmla="*/ 9909980 w 11855435"/>
              <a:gd name="connsiteY940" fmla="*/ 468597 h 3922026"/>
              <a:gd name="connsiteX941" fmla="*/ 9912781 w 11855435"/>
              <a:gd name="connsiteY941" fmla="*/ 465645 h 3922026"/>
              <a:gd name="connsiteX942" fmla="*/ 9915357 w 11855435"/>
              <a:gd name="connsiteY942" fmla="*/ 467879 h 3922026"/>
              <a:gd name="connsiteX943" fmla="*/ 9926115 w 11855435"/>
              <a:gd name="connsiteY943" fmla="*/ 466439 h 3922026"/>
              <a:gd name="connsiteX944" fmla="*/ 9923314 w 11855435"/>
              <a:gd name="connsiteY944" fmla="*/ 469390 h 3922026"/>
              <a:gd name="connsiteX945" fmla="*/ 9917934 w 11855435"/>
              <a:gd name="connsiteY945" fmla="*/ 470111 h 3922026"/>
              <a:gd name="connsiteX946" fmla="*/ 9938314 w 11855435"/>
              <a:gd name="connsiteY946" fmla="*/ 470282 h 3922026"/>
              <a:gd name="connsiteX947" fmla="*/ 9944540 w 11855435"/>
              <a:gd name="connsiteY947" fmla="*/ 471562 h 3922026"/>
              <a:gd name="connsiteX948" fmla="*/ 10005267 w 11855435"/>
              <a:gd name="connsiteY948" fmla="*/ 456007 h 3922026"/>
              <a:gd name="connsiteX949" fmla="*/ 10107896 w 11855435"/>
              <a:gd name="connsiteY949" fmla="*/ 435399 h 3922026"/>
              <a:gd name="connsiteX950" fmla="*/ 10127724 w 11855435"/>
              <a:gd name="connsiteY950" fmla="*/ 436901 h 3922026"/>
              <a:gd name="connsiteX951" fmla="*/ 10135086 w 11855435"/>
              <a:gd name="connsiteY951" fmla="*/ 435704 h 3922026"/>
              <a:gd name="connsiteX952" fmla="*/ 10131779 w 11855435"/>
              <a:gd name="connsiteY952" fmla="*/ 435417 h 3922026"/>
              <a:gd name="connsiteX953" fmla="*/ 10240297 w 11855435"/>
              <a:gd name="connsiteY953" fmla="*/ 408161 h 3922026"/>
              <a:gd name="connsiteX954" fmla="*/ 10245257 w 11855435"/>
              <a:gd name="connsiteY954" fmla="*/ 407076 h 3922026"/>
              <a:gd name="connsiteX955" fmla="*/ 10257102 w 11855435"/>
              <a:gd name="connsiteY955" fmla="*/ 393718 h 3922026"/>
              <a:gd name="connsiteX956" fmla="*/ 10273082 w 11855435"/>
              <a:gd name="connsiteY956" fmla="*/ 380304 h 3922026"/>
              <a:gd name="connsiteX957" fmla="*/ 10360840 w 11855435"/>
              <a:gd name="connsiteY957" fmla="*/ 366020 h 3922026"/>
              <a:gd name="connsiteX958" fmla="*/ 10383641 w 11855435"/>
              <a:gd name="connsiteY958" fmla="*/ 362300 h 3922026"/>
              <a:gd name="connsiteX959" fmla="*/ 10387515 w 11855435"/>
              <a:gd name="connsiteY959" fmla="*/ 361219 h 3922026"/>
              <a:gd name="connsiteX960" fmla="*/ 10452334 w 11855435"/>
              <a:gd name="connsiteY960" fmla="*/ 349030 h 3922026"/>
              <a:gd name="connsiteX961" fmla="*/ 10497802 w 11855435"/>
              <a:gd name="connsiteY961" fmla="*/ 346682 h 3922026"/>
              <a:gd name="connsiteX962" fmla="*/ 10501039 w 11855435"/>
              <a:gd name="connsiteY962" fmla="*/ 338585 h 3922026"/>
              <a:gd name="connsiteX963" fmla="*/ 10618830 w 11855435"/>
              <a:gd name="connsiteY963" fmla="*/ 330982 h 3922026"/>
              <a:gd name="connsiteX964" fmla="*/ 10672685 w 11855435"/>
              <a:gd name="connsiteY964" fmla="*/ 318365 h 3922026"/>
              <a:gd name="connsiteX965" fmla="*/ 10716380 w 11855435"/>
              <a:gd name="connsiteY965" fmla="*/ 318654 h 3922026"/>
              <a:gd name="connsiteX966" fmla="*/ 10723578 w 11855435"/>
              <a:gd name="connsiteY966" fmla="*/ 317475 h 3922026"/>
              <a:gd name="connsiteX967" fmla="*/ 10867143 w 11855435"/>
              <a:gd name="connsiteY967" fmla="*/ 291446 h 3922026"/>
              <a:gd name="connsiteX968" fmla="*/ 10955127 w 11855435"/>
              <a:gd name="connsiteY968" fmla="*/ 285145 h 3922026"/>
              <a:gd name="connsiteX969" fmla="*/ 10957120 w 11855435"/>
              <a:gd name="connsiteY969" fmla="*/ 281695 h 3922026"/>
              <a:gd name="connsiteX970" fmla="*/ 10962354 w 11855435"/>
              <a:gd name="connsiteY970" fmla="*/ 279588 h 3922026"/>
              <a:gd name="connsiteX971" fmla="*/ 10967549 w 11855435"/>
              <a:gd name="connsiteY971" fmla="*/ 281739 h 3922026"/>
              <a:gd name="connsiteX972" fmla="*/ 10999095 w 11855435"/>
              <a:gd name="connsiteY972" fmla="*/ 272460 h 3922026"/>
              <a:gd name="connsiteX973" fmla="*/ 11030199 w 11855435"/>
              <a:gd name="connsiteY973" fmla="*/ 270290 h 3922026"/>
              <a:gd name="connsiteX974" fmla="*/ 11031688 w 11855435"/>
              <a:gd name="connsiteY974" fmla="*/ 266678 h 3922026"/>
              <a:gd name="connsiteX975" fmla="*/ 11036678 w 11855435"/>
              <a:gd name="connsiteY975" fmla="*/ 263881 h 3922026"/>
              <a:gd name="connsiteX976" fmla="*/ 11047180 w 11855435"/>
              <a:gd name="connsiteY976" fmla="*/ 266322 h 3922026"/>
              <a:gd name="connsiteX977" fmla="*/ 11042191 w 11855435"/>
              <a:gd name="connsiteY977" fmla="*/ 269120 h 3922026"/>
              <a:gd name="connsiteX978" fmla="*/ 11037200 w 11855435"/>
              <a:gd name="connsiteY978" fmla="*/ 271917 h 3922026"/>
              <a:gd name="connsiteX979" fmla="*/ 11088146 w 11855435"/>
              <a:gd name="connsiteY979" fmla="*/ 260012 h 3922026"/>
              <a:gd name="connsiteX980" fmla="*/ 11099171 w 11855435"/>
              <a:gd name="connsiteY980" fmla="*/ 270491 h 3922026"/>
              <a:gd name="connsiteX981" fmla="*/ 11313448 w 11855435"/>
              <a:gd name="connsiteY981" fmla="*/ 225314 h 3922026"/>
              <a:gd name="connsiteX982" fmla="*/ 11457870 w 11855435"/>
              <a:gd name="connsiteY982" fmla="*/ 219304 h 3922026"/>
              <a:gd name="connsiteX983" fmla="*/ 11475375 w 11855435"/>
              <a:gd name="connsiteY983" fmla="*/ 223373 h 3922026"/>
              <a:gd name="connsiteX984" fmla="*/ 11562816 w 11855435"/>
              <a:gd name="connsiteY984" fmla="*/ 215995 h 3922026"/>
              <a:gd name="connsiteX985" fmla="*/ 11619799 w 11855435"/>
              <a:gd name="connsiteY985" fmla="*/ 217366 h 3922026"/>
              <a:gd name="connsiteX986" fmla="*/ 11637302 w 11855435"/>
              <a:gd name="connsiteY986" fmla="*/ 221433 h 3922026"/>
              <a:gd name="connsiteX987" fmla="*/ 11635813 w 11855435"/>
              <a:gd name="connsiteY987" fmla="*/ 225046 h 3922026"/>
              <a:gd name="connsiteX988" fmla="*/ 11592838 w 11855435"/>
              <a:gd name="connsiteY988" fmla="*/ 226929 h 3922026"/>
              <a:gd name="connsiteX989" fmla="*/ 11541369 w 11855435"/>
              <a:gd name="connsiteY989" fmla="*/ 230797 h 3922026"/>
              <a:gd name="connsiteX990" fmla="*/ 11513361 w 11855435"/>
              <a:gd name="connsiteY990" fmla="*/ 224287 h 3922026"/>
              <a:gd name="connsiteX991" fmla="*/ 11432922 w 11855435"/>
              <a:gd name="connsiteY991" fmla="*/ 233296 h 3922026"/>
              <a:gd name="connsiteX992" fmla="*/ 11406927 w 11855435"/>
              <a:gd name="connsiteY992" fmla="*/ 231210 h 3922026"/>
              <a:gd name="connsiteX993" fmla="*/ 11400448 w 11855435"/>
              <a:gd name="connsiteY993" fmla="*/ 237619 h 3922026"/>
              <a:gd name="connsiteX994" fmla="*/ 11291036 w 11855435"/>
              <a:gd name="connsiteY994" fmla="*/ 251765 h 3922026"/>
              <a:gd name="connsiteX995" fmla="*/ 11168143 w 11855435"/>
              <a:gd name="connsiteY995" fmla="*/ 270691 h 3922026"/>
              <a:gd name="connsiteX996" fmla="*/ 11164119 w 11855435"/>
              <a:gd name="connsiteY996" fmla="*/ 261841 h 3922026"/>
              <a:gd name="connsiteX997" fmla="*/ 11064245 w 11855435"/>
              <a:gd name="connsiteY997" fmla="*/ 290075 h 3922026"/>
              <a:gd name="connsiteX998" fmla="*/ 11044365 w 11855435"/>
              <a:gd name="connsiteY998" fmla="*/ 294063 h 3922026"/>
              <a:gd name="connsiteX999" fmla="*/ 11083952 w 11855435"/>
              <a:gd name="connsiteY999" fmla="*/ 291560 h 3922026"/>
              <a:gd name="connsiteX1000" fmla="*/ 11108139 w 11855435"/>
              <a:gd name="connsiteY1000" fmla="*/ 291351 h 3922026"/>
              <a:gd name="connsiteX1001" fmla="*/ 11179646 w 11855435"/>
              <a:gd name="connsiteY1001" fmla="*/ 275396 h 3922026"/>
              <a:gd name="connsiteX1002" fmla="*/ 11199590 w 11855435"/>
              <a:gd name="connsiteY1002" fmla="*/ 276435 h 3922026"/>
              <a:gd name="connsiteX1003" fmla="*/ 11281886 w 11855435"/>
              <a:gd name="connsiteY1003" fmla="*/ 264051 h 3922026"/>
              <a:gd name="connsiteX1004" fmla="*/ 11294676 w 11855435"/>
              <a:gd name="connsiteY1004" fmla="*/ 257075 h 3922026"/>
              <a:gd name="connsiteX1005" fmla="*/ 11333638 w 11855435"/>
              <a:gd name="connsiteY1005" fmla="*/ 254244 h 3922026"/>
              <a:gd name="connsiteX1006" fmla="*/ 11327410 w 11855435"/>
              <a:gd name="connsiteY1006" fmla="*/ 251140 h 3922026"/>
              <a:gd name="connsiteX1007" fmla="*/ 11357177 w 11855435"/>
              <a:gd name="connsiteY1007" fmla="*/ 248888 h 3922026"/>
              <a:gd name="connsiteX1008" fmla="*/ 11362945 w 11855435"/>
              <a:gd name="connsiteY1008" fmla="*/ 259856 h 3922026"/>
              <a:gd name="connsiteX1009" fmla="*/ 11346093 w 11855435"/>
              <a:gd name="connsiteY1009" fmla="*/ 260449 h 3922026"/>
              <a:gd name="connsiteX1010" fmla="*/ 11282761 w 11855435"/>
              <a:gd name="connsiteY1010" fmla="*/ 276166 h 3922026"/>
              <a:gd name="connsiteX1011" fmla="*/ 11247485 w 11855435"/>
              <a:gd name="connsiteY1011" fmla="*/ 283394 h 3922026"/>
              <a:gd name="connsiteX1012" fmla="*/ 11256431 w 11855435"/>
              <a:gd name="connsiteY1012" fmla="*/ 284911 h 3922026"/>
              <a:gd name="connsiteX1013" fmla="*/ 11265323 w 11855435"/>
              <a:gd name="connsiteY1013" fmla="*/ 283258 h 3922026"/>
              <a:gd name="connsiteX1014" fmla="*/ 11269499 w 11855435"/>
              <a:gd name="connsiteY1014" fmla="*/ 287127 h 3922026"/>
              <a:gd name="connsiteX1015" fmla="*/ 11288451 w 11855435"/>
              <a:gd name="connsiteY1015" fmla="*/ 290340 h 3922026"/>
              <a:gd name="connsiteX1016" fmla="*/ 11290684 w 11855435"/>
              <a:gd name="connsiteY1016" fmla="*/ 290126 h 3922026"/>
              <a:gd name="connsiteX1017" fmla="*/ 11363516 w 11855435"/>
              <a:gd name="connsiteY1017" fmla="*/ 278030 h 3922026"/>
              <a:gd name="connsiteX1018" fmla="*/ 11372652 w 11855435"/>
              <a:gd name="connsiteY1018" fmla="*/ 278307 h 3922026"/>
              <a:gd name="connsiteX1019" fmla="*/ 11373477 w 11855435"/>
              <a:gd name="connsiteY1019" fmla="*/ 279875 h 3922026"/>
              <a:gd name="connsiteX1020" fmla="*/ 11395854 w 11855435"/>
              <a:gd name="connsiteY1020" fmla="*/ 276286 h 3922026"/>
              <a:gd name="connsiteX1021" fmla="*/ 11415722 w 11855435"/>
              <a:gd name="connsiteY1021" fmla="*/ 290648 h 3922026"/>
              <a:gd name="connsiteX1022" fmla="*/ 11480572 w 11855435"/>
              <a:gd name="connsiteY1022" fmla="*/ 271763 h 3922026"/>
              <a:gd name="connsiteX1023" fmla="*/ 11494994 w 11855435"/>
              <a:gd name="connsiteY1023" fmla="*/ 293866 h 3922026"/>
              <a:gd name="connsiteX1024" fmla="*/ 11553130 w 11855435"/>
              <a:gd name="connsiteY1024" fmla="*/ 282308 h 3922026"/>
              <a:gd name="connsiteX1025" fmla="*/ 11638186 w 11855435"/>
              <a:gd name="connsiteY1025" fmla="*/ 290370 h 3922026"/>
              <a:gd name="connsiteX1026" fmla="*/ 11770033 w 11855435"/>
              <a:gd name="connsiteY1026" fmla="*/ 293186 h 3922026"/>
              <a:gd name="connsiteX1027" fmla="*/ 11789298 w 11855435"/>
              <a:gd name="connsiteY1027" fmla="*/ 298420 h 3922026"/>
              <a:gd name="connsiteX1028" fmla="*/ 11815114 w 11855435"/>
              <a:gd name="connsiteY1028" fmla="*/ 301699 h 3922026"/>
              <a:gd name="connsiteX1029" fmla="*/ 11818260 w 11855435"/>
              <a:gd name="connsiteY1029" fmla="*/ 299098 h 3922026"/>
              <a:gd name="connsiteX1030" fmla="*/ 11820405 w 11855435"/>
              <a:gd name="connsiteY1030" fmla="*/ 301736 h 3922026"/>
              <a:gd name="connsiteX1031" fmla="*/ 11830982 w 11855435"/>
              <a:gd name="connsiteY1031" fmla="*/ 301808 h 3922026"/>
              <a:gd name="connsiteX1032" fmla="*/ 11827840 w 11855435"/>
              <a:gd name="connsiteY1032" fmla="*/ 304407 h 3922026"/>
              <a:gd name="connsiteX1033" fmla="*/ 11822549 w 11855435"/>
              <a:gd name="connsiteY1033" fmla="*/ 304372 h 3922026"/>
              <a:gd name="connsiteX1034" fmla="*/ 11855435 w 11855435"/>
              <a:gd name="connsiteY1034" fmla="*/ 312460 h 3922026"/>
              <a:gd name="connsiteX1035" fmla="*/ 11746645 w 11855435"/>
              <a:gd name="connsiteY1035" fmla="*/ 327452 h 3922026"/>
              <a:gd name="connsiteX1036" fmla="*/ 11759221 w 11855435"/>
              <a:gd name="connsiteY1036" fmla="*/ 317051 h 3922026"/>
              <a:gd name="connsiteX1037" fmla="*/ 11737889 w 11855435"/>
              <a:gd name="connsiteY1037" fmla="*/ 315557 h 3922026"/>
              <a:gd name="connsiteX1038" fmla="*/ 11686985 w 11855435"/>
              <a:gd name="connsiteY1038" fmla="*/ 325947 h 3922026"/>
              <a:gd name="connsiteX1039" fmla="*/ 11567931 w 11855435"/>
              <a:gd name="connsiteY1039" fmla="*/ 341958 h 3922026"/>
              <a:gd name="connsiteX1040" fmla="*/ 11430692 w 11855435"/>
              <a:gd name="connsiteY1040" fmla="*/ 356588 h 3922026"/>
              <a:gd name="connsiteX1041" fmla="*/ 11316401 w 11855435"/>
              <a:gd name="connsiteY1041" fmla="*/ 359834 h 3922026"/>
              <a:gd name="connsiteX1042" fmla="*/ 11232235 w 11855435"/>
              <a:gd name="connsiteY1042" fmla="*/ 372508 h 3922026"/>
              <a:gd name="connsiteX1043" fmla="*/ 11232117 w 11855435"/>
              <a:gd name="connsiteY1043" fmla="*/ 373119 h 3922026"/>
              <a:gd name="connsiteX1044" fmla="*/ 11231991 w 11855435"/>
              <a:gd name="connsiteY1044" fmla="*/ 373774 h 3922026"/>
              <a:gd name="connsiteX1045" fmla="*/ 11221567 w 11855435"/>
              <a:gd name="connsiteY1045" fmla="*/ 374113 h 3922026"/>
              <a:gd name="connsiteX1046" fmla="*/ 11202483 w 11855435"/>
              <a:gd name="connsiteY1046" fmla="*/ 376987 h 3922026"/>
              <a:gd name="connsiteX1047" fmla="*/ 11202857 w 11855435"/>
              <a:gd name="connsiteY1047" fmla="*/ 380295 h 3922026"/>
              <a:gd name="connsiteX1048" fmla="*/ 11212222 w 11855435"/>
              <a:gd name="connsiteY1048" fmla="*/ 381882 h 3922026"/>
              <a:gd name="connsiteX1049" fmla="*/ 11250407 w 11855435"/>
              <a:gd name="connsiteY1049" fmla="*/ 375713 h 3922026"/>
              <a:gd name="connsiteX1050" fmla="*/ 11253159 w 11855435"/>
              <a:gd name="connsiteY1050" fmla="*/ 382940 h 3922026"/>
              <a:gd name="connsiteX1051" fmla="*/ 11298897 w 11855435"/>
              <a:gd name="connsiteY1051" fmla="*/ 372042 h 3922026"/>
              <a:gd name="connsiteX1052" fmla="*/ 11363539 w 11855435"/>
              <a:gd name="connsiteY1052" fmla="*/ 365436 h 3922026"/>
              <a:gd name="connsiteX1053" fmla="*/ 11420166 w 11855435"/>
              <a:gd name="connsiteY1053" fmla="*/ 368014 h 3922026"/>
              <a:gd name="connsiteX1054" fmla="*/ 11412151 w 11855435"/>
              <a:gd name="connsiteY1054" fmla="*/ 377201 h 3922026"/>
              <a:gd name="connsiteX1055" fmla="*/ 11509133 w 11855435"/>
              <a:gd name="connsiteY1055" fmla="*/ 369861 h 3922026"/>
              <a:gd name="connsiteX1056" fmla="*/ 11616924 w 11855435"/>
              <a:gd name="connsiteY1056" fmla="*/ 365708 h 3922026"/>
              <a:gd name="connsiteX1057" fmla="*/ 11614333 w 11855435"/>
              <a:gd name="connsiteY1057" fmla="*/ 379060 h 3922026"/>
              <a:gd name="connsiteX1058" fmla="*/ 11625141 w 11855435"/>
              <a:gd name="connsiteY1058" fmla="*/ 382246 h 3922026"/>
              <a:gd name="connsiteX1059" fmla="*/ 11617086 w 11855435"/>
              <a:gd name="connsiteY1059" fmla="*/ 386287 h 3922026"/>
              <a:gd name="connsiteX1060" fmla="*/ 11611703 w 11855435"/>
              <a:gd name="connsiteY1060" fmla="*/ 387266 h 3922026"/>
              <a:gd name="connsiteX1061" fmla="*/ 11598265 w 11855435"/>
              <a:gd name="connsiteY1061" fmla="*/ 392286 h 3922026"/>
              <a:gd name="connsiteX1062" fmla="*/ 11598224 w 11855435"/>
              <a:gd name="connsiteY1062" fmla="*/ 387142 h 3922026"/>
              <a:gd name="connsiteX1063" fmla="*/ 11590130 w 11855435"/>
              <a:gd name="connsiteY1063" fmla="*/ 386038 h 3922026"/>
              <a:gd name="connsiteX1064" fmla="*/ 11598183 w 11855435"/>
              <a:gd name="connsiteY1064" fmla="*/ 381997 h 3922026"/>
              <a:gd name="connsiteX1065" fmla="*/ 11603566 w 11855435"/>
              <a:gd name="connsiteY1065" fmla="*/ 381018 h 3922026"/>
              <a:gd name="connsiteX1066" fmla="*/ 11541598 w 11855435"/>
              <a:gd name="connsiteY1066" fmla="*/ 384563 h 3922026"/>
              <a:gd name="connsiteX1067" fmla="*/ 11447286 w 11855435"/>
              <a:gd name="connsiteY1067" fmla="*/ 388841 h 3922026"/>
              <a:gd name="connsiteX1068" fmla="*/ 11417575 w 11855435"/>
              <a:gd name="connsiteY1068" fmla="*/ 381366 h 3922026"/>
              <a:gd name="connsiteX1069" fmla="*/ 11379933 w 11855435"/>
              <a:gd name="connsiteY1069" fmla="*/ 393367 h 3922026"/>
              <a:gd name="connsiteX1070" fmla="*/ 11343524 w 11855435"/>
              <a:gd name="connsiteY1070" fmla="*/ 390973 h 3922026"/>
              <a:gd name="connsiteX1071" fmla="*/ 11323504 w 11855435"/>
              <a:gd name="connsiteY1071" fmla="*/ 393704 h 3922026"/>
              <a:gd name="connsiteX1072" fmla="*/ 11327668 w 11855435"/>
              <a:gd name="connsiteY1072" fmla="*/ 396335 h 3922026"/>
              <a:gd name="connsiteX1073" fmla="*/ 11336517 w 11855435"/>
              <a:gd name="connsiteY1073" fmla="*/ 398399 h 3922026"/>
              <a:gd name="connsiteX1074" fmla="*/ 11421756 w 11855435"/>
              <a:gd name="connsiteY1074" fmla="*/ 403789 h 3922026"/>
              <a:gd name="connsiteX1075" fmla="*/ 11476341 w 11855435"/>
              <a:gd name="connsiteY1075" fmla="*/ 413581 h 3922026"/>
              <a:gd name="connsiteX1076" fmla="*/ 11492539 w 11855435"/>
              <a:gd name="connsiteY1076" fmla="*/ 420295 h 3922026"/>
              <a:gd name="connsiteX1077" fmla="*/ 11490545 w 11855435"/>
              <a:gd name="connsiteY1077" fmla="*/ 423746 h 3922026"/>
              <a:gd name="connsiteX1078" fmla="*/ 11448923 w 11855435"/>
              <a:gd name="connsiteY1078" fmla="*/ 419325 h 3922026"/>
              <a:gd name="connsiteX1079" fmla="*/ 11398825 w 11855435"/>
              <a:gd name="connsiteY1079" fmla="*/ 415668 h 3922026"/>
              <a:gd name="connsiteX1080" fmla="*/ 11372906 w 11855435"/>
              <a:gd name="connsiteY1080" fmla="*/ 404927 h 3922026"/>
              <a:gd name="connsiteX1081" fmla="*/ 11294145 w 11855435"/>
              <a:gd name="connsiteY1081" fmla="*/ 402221 h 3922026"/>
              <a:gd name="connsiteX1082" fmla="*/ 11290332 w 11855435"/>
              <a:gd name="connsiteY1082" fmla="*/ 399960 h 3922026"/>
              <a:gd name="connsiteX1083" fmla="*/ 11288340 w 11855435"/>
              <a:gd name="connsiteY1083" fmla="*/ 400368 h 3922026"/>
              <a:gd name="connsiteX1084" fmla="*/ 11253321 w 11855435"/>
              <a:gd name="connsiteY1084" fmla="*/ 403519 h 3922026"/>
              <a:gd name="connsiteX1085" fmla="*/ 11251216 w 11855435"/>
              <a:gd name="connsiteY1085" fmla="*/ 402247 h 3922026"/>
              <a:gd name="connsiteX1086" fmla="*/ 11211428 w 11855435"/>
              <a:gd name="connsiteY1086" fmla="*/ 403754 h 3922026"/>
              <a:gd name="connsiteX1087" fmla="*/ 11197045 w 11855435"/>
              <a:gd name="connsiteY1087" fmla="*/ 402819 h 3922026"/>
              <a:gd name="connsiteX1088" fmla="*/ 11196899 w 11855435"/>
              <a:gd name="connsiteY1088" fmla="*/ 403068 h 3922026"/>
              <a:gd name="connsiteX1089" fmla="*/ 11236493 w 11855435"/>
              <a:gd name="connsiteY1089" fmla="*/ 426492 h 3922026"/>
              <a:gd name="connsiteX1090" fmla="*/ 11230242 w 11855435"/>
              <a:gd name="connsiteY1090" fmla="*/ 427735 h 3922026"/>
              <a:gd name="connsiteX1091" fmla="*/ 11230412 w 11855435"/>
              <a:gd name="connsiteY1091" fmla="*/ 434027 h 3922026"/>
              <a:gd name="connsiteX1092" fmla="*/ 11165071 w 11855435"/>
              <a:gd name="connsiteY1092" fmla="*/ 434699 h 3922026"/>
              <a:gd name="connsiteX1093" fmla="*/ 11165739 w 11855435"/>
              <a:gd name="connsiteY1093" fmla="*/ 459535 h 3922026"/>
              <a:gd name="connsiteX1094" fmla="*/ 11204655 w 11855435"/>
              <a:gd name="connsiteY1094" fmla="*/ 457790 h 3922026"/>
              <a:gd name="connsiteX1095" fmla="*/ 11205331 w 11855435"/>
              <a:gd name="connsiteY1095" fmla="*/ 482960 h 3922026"/>
              <a:gd name="connsiteX1096" fmla="*/ 11192205 w 11855435"/>
              <a:gd name="connsiteY1096" fmla="*/ 485570 h 3922026"/>
              <a:gd name="connsiteX1097" fmla="*/ 11159361 w 11855435"/>
              <a:gd name="connsiteY1097" fmla="*/ 479449 h 3922026"/>
              <a:gd name="connsiteX1098" fmla="*/ 11159699 w 11855435"/>
              <a:gd name="connsiteY1098" fmla="*/ 492031 h 3922026"/>
              <a:gd name="connsiteX1099" fmla="*/ 11075849 w 11855435"/>
              <a:gd name="connsiteY1099" fmla="*/ 552315 h 3922026"/>
              <a:gd name="connsiteX1100" fmla="*/ 10978670 w 11855435"/>
              <a:gd name="connsiteY1100" fmla="*/ 584287 h 3922026"/>
              <a:gd name="connsiteX1101" fmla="*/ 10978829 w 11855435"/>
              <a:gd name="connsiteY1101" fmla="*/ 590248 h 3922026"/>
              <a:gd name="connsiteX1102" fmla="*/ 11089475 w 11855435"/>
              <a:gd name="connsiteY1102" fmla="*/ 568250 h 3922026"/>
              <a:gd name="connsiteX1103" fmla="*/ 11089645 w 11855435"/>
              <a:gd name="connsiteY1103" fmla="*/ 574543 h 3922026"/>
              <a:gd name="connsiteX1104" fmla="*/ 11070765 w 11855435"/>
              <a:gd name="connsiteY1104" fmla="*/ 596942 h 3922026"/>
              <a:gd name="connsiteX1105" fmla="*/ 11038098 w 11855435"/>
              <a:gd name="connsiteY1105" fmla="*/ 597442 h 3922026"/>
              <a:gd name="connsiteX1106" fmla="*/ 11018423 w 11855435"/>
              <a:gd name="connsiteY1106" fmla="*/ 613672 h 3922026"/>
              <a:gd name="connsiteX1107" fmla="*/ 11018584 w 11855435"/>
              <a:gd name="connsiteY1107" fmla="*/ 619633 h 3922026"/>
              <a:gd name="connsiteX1108" fmla="*/ 11051768 w 11855435"/>
              <a:gd name="connsiteY1108" fmla="*/ 638340 h 3922026"/>
              <a:gd name="connsiteX1109" fmla="*/ 11032389 w 11855435"/>
              <a:gd name="connsiteY1109" fmla="*/ 642192 h 3922026"/>
              <a:gd name="connsiteX1110" fmla="*/ 11032017 w 11855435"/>
              <a:gd name="connsiteY1110" fmla="*/ 642082 h 3922026"/>
              <a:gd name="connsiteX1111" fmla="*/ 11033352 w 11855435"/>
              <a:gd name="connsiteY1111" fmla="*/ 644796 h 3922026"/>
              <a:gd name="connsiteX1112" fmla="*/ 11017240 w 11855435"/>
              <a:gd name="connsiteY1112" fmla="*/ 644995 h 3922026"/>
              <a:gd name="connsiteX1113" fmla="*/ 11013349 w 11855435"/>
              <a:gd name="connsiteY1113" fmla="*/ 658628 h 3922026"/>
              <a:gd name="connsiteX1114" fmla="*/ 11023000 w 11855435"/>
              <a:gd name="connsiteY1114" fmla="*/ 664562 h 3922026"/>
              <a:gd name="connsiteX1115" fmla="*/ 11033475 w 11855435"/>
              <a:gd name="connsiteY1115" fmla="*/ 663056 h 3922026"/>
              <a:gd name="connsiteX1116" fmla="*/ 11042566 w 11855435"/>
              <a:gd name="connsiteY1116" fmla="*/ 663545 h 3922026"/>
              <a:gd name="connsiteX1117" fmla="*/ 11046060 w 11855435"/>
              <a:gd name="connsiteY1117" fmla="*/ 670661 h 3922026"/>
              <a:gd name="connsiteX1118" fmla="*/ 11046353 w 11855435"/>
              <a:gd name="connsiteY1118" fmla="*/ 670710 h 3922026"/>
              <a:gd name="connsiteX1119" fmla="*/ 11052265 w 11855435"/>
              <a:gd name="connsiteY1119" fmla="*/ 656884 h 3922026"/>
              <a:gd name="connsiteX1120" fmla="*/ 11052605 w 11855435"/>
              <a:gd name="connsiteY1120" fmla="*/ 669470 h 3922026"/>
              <a:gd name="connsiteX1121" fmla="*/ 11059481 w 11855435"/>
              <a:gd name="connsiteY1121" fmla="*/ 668102 h 3922026"/>
              <a:gd name="connsiteX1122" fmla="*/ 11059650 w 11855435"/>
              <a:gd name="connsiteY1122" fmla="*/ 674393 h 3922026"/>
              <a:gd name="connsiteX1123" fmla="*/ 11049708 w 11855435"/>
              <a:gd name="connsiteY1123" fmla="*/ 678082 h 3922026"/>
              <a:gd name="connsiteX1124" fmla="*/ 11050107 w 11855435"/>
              <a:gd name="connsiteY1124" fmla="*/ 678894 h 3922026"/>
              <a:gd name="connsiteX1125" fmla="*/ 11046842 w 11855435"/>
              <a:gd name="connsiteY1125" fmla="*/ 679146 h 3922026"/>
              <a:gd name="connsiteX1126" fmla="*/ 11036937 w 11855435"/>
              <a:gd name="connsiteY1126" fmla="*/ 682821 h 3922026"/>
              <a:gd name="connsiteX1127" fmla="*/ 11014346 w 11855435"/>
              <a:gd name="connsiteY1127" fmla="*/ 695720 h 3922026"/>
              <a:gd name="connsiteX1128" fmla="*/ 11014523 w 11855435"/>
              <a:gd name="connsiteY1128" fmla="*/ 702342 h 3922026"/>
              <a:gd name="connsiteX1129" fmla="*/ 11086446 w 11855435"/>
              <a:gd name="connsiteY1129" fmla="*/ 712681 h 3922026"/>
              <a:gd name="connsiteX1130" fmla="*/ 11099074 w 11855435"/>
              <a:gd name="connsiteY1130" fmla="*/ 691527 h 3922026"/>
              <a:gd name="connsiteX1131" fmla="*/ 11145206 w 11855435"/>
              <a:gd name="connsiteY1131" fmla="*/ 701000 h 3922026"/>
              <a:gd name="connsiteX1132" fmla="*/ 11126166 w 11855435"/>
              <a:gd name="connsiteY1132" fmla="*/ 717435 h 3922026"/>
              <a:gd name="connsiteX1133" fmla="*/ 11151796 w 11855435"/>
              <a:gd name="connsiteY1133" fmla="*/ 712341 h 3922026"/>
              <a:gd name="connsiteX1134" fmla="*/ 11230053 w 11855435"/>
              <a:gd name="connsiteY1134" fmla="*/ 677806 h 3922026"/>
              <a:gd name="connsiteX1135" fmla="*/ 11230561 w 11855435"/>
              <a:gd name="connsiteY1135" fmla="*/ 696682 h 3922026"/>
              <a:gd name="connsiteX1136" fmla="*/ 11199392 w 11855435"/>
              <a:gd name="connsiteY1136" fmla="*/ 752820 h 3922026"/>
              <a:gd name="connsiteX1137" fmla="*/ 11212857 w 11855435"/>
              <a:gd name="connsiteY1137" fmla="*/ 762793 h 3922026"/>
              <a:gd name="connsiteX1138" fmla="*/ 11199729 w 11855435"/>
              <a:gd name="connsiteY1138" fmla="*/ 765403 h 3922026"/>
              <a:gd name="connsiteX1139" fmla="*/ 11141306 w 11855435"/>
              <a:gd name="connsiteY1139" fmla="*/ 789670 h 3922026"/>
              <a:gd name="connsiteX1140" fmla="*/ 11121792 w 11855435"/>
              <a:gd name="connsiteY1140" fmla="*/ 811860 h 3922026"/>
              <a:gd name="connsiteX1141" fmla="*/ 11135428 w 11855435"/>
              <a:gd name="connsiteY1141" fmla="*/ 828127 h 3922026"/>
              <a:gd name="connsiteX1142" fmla="*/ 11089963 w 11855435"/>
              <a:gd name="connsiteY1142" fmla="*/ 843491 h 3922026"/>
              <a:gd name="connsiteX1143" fmla="*/ 11089288 w 11855435"/>
              <a:gd name="connsiteY1143" fmla="*/ 818321 h 3922026"/>
              <a:gd name="connsiteX1144" fmla="*/ 11011773 w 11855435"/>
              <a:gd name="connsiteY1144" fmla="*/ 833731 h 3922026"/>
              <a:gd name="connsiteX1145" fmla="*/ 10935645 w 11855435"/>
              <a:gd name="connsiteY1145" fmla="*/ 924110 h 3922026"/>
              <a:gd name="connsiteX1146" fmla="*/ 10878305 w 11855435"/>
              <a:gd name="connsiteY1146" fmla="*/ 921400 h 3922026"/>
              <a:gd name="connsiteX1147" fmla="*/ 10861558 w 11855435"/>
              <a:gd name="connsiteY1147" fmla="*/ 923511 h 3922026"/>
              <a:gd name="connsiteX1148" fmla="*/ 10917229 w 11855435"/>
              <a:gd name="connsiteY1148" fmla="*/ 938326 h 3922026"/>
              <a:gd name="connsiteX1149" fmla="*/ 10987647 w 11855435"/>
              <a:gd name="connsiteY1149" fmla="*/ 948235 h 3922026"/>
              <a:gd name="connsiteX1150" fmla="*/ 11002926 w 11855435"/>
              <a:gd name="connsiteY1150" fmla="*/ 956411 h 3922026"/>
              <a:gd name="connsiteX1151" fmla="*/ 11086023 w 11855435"/>
              <a:gd name="connsiteY1151" fmla="*/ 969138 h 3922026"/>
              <a:gd name="connsiteX1152" fmla="*/ 11138663 w 11855435"/>
              <a:gd name="connsiteY1152" fmla="*/ 983701 h 3922026"/>
              <a:gd name="connsiteX1153" fmla="*/ 11153942 w 11855435"/>
              <a:gd name="connsiteY1153" fmla="*/ 991875 h 3922026"/>
              <a:gd name="connsiteX1154" fmla="*/ 11151676 w 11855435"/>
              <a:gd name="connsiteY1154" fmla="*/ 995197 h 3922026"/>
              <a:gd name="connsiteX1155" fmla="*/ 11111261 w 11855435"/>
              <a:gd name="connsiteY1155" fmla="*/ 987173 h 3922026"/>
              <a:gd name="connsiteX1156" fmla="*/ 11062467 w 11855435"/>
              <a:gd name="connsiteY1156" fmla="*/ 979201 h 3922026"/>
              <a:gd name="connsiteX1157" fmla="*/ 11038019 w 11855435"/>
              <a:gd name="connsiteY1157" fmla="*/ 966119 h 3922026"/>
              <a:gd name="connsiteX1158" fmla="*/ 10961034 w 11855435"/>
              <a:gd name="connsiteY1158" fmla="*/ 956663 h 3922026"/>
              <a:gd name="connsiteX1159" fmla="*/ 10937378 w 11855435"/>
              <a:gd name="connsiteY1159" fmla="*/ 948540 h 3922026"/>
              <a:gd name="connsiteX1160" fmla="*/ 10929786 w 11855435"/>
              <a:gd name="connsiteY1160" fmla="*/ 953546 h 3922026"/>
              <a:gd name="connsiteX1161" fmla="*/ 10824610 w 11855435"/>
              <a:gd name="connsiteY1161" fmla="*/ 942607 h 3922026"/>
              <a:gd name="connsiteX1162" fmla="*/ 10766022 w 11855435"/>
              <a:gd name="connsiteY1162" fmla="*/ 936761 h 3922026"/>
              <a:gd name="connsiteX1163" fmla="*/ 10765005 w 11855435"/>
              <a:gd name="connsiteY1163" fmla="*/ 936706 h 3922026"/>
              <a:gd name="connsiteX1164" fmla="*/ 10765731 w 11855435"/>
              <a:gd name="connsiteY1164" fmla="*/ 938912 h 3922026"/>
              <a:gd name="connsiteX1165" fmla="*/ 10752605 w 11855435"/>
              <a:gd name="connsiteY1165" fmla="*/ 941521 h 3922026"/>
              <a:gd name="connsiteX1166" fmla="*/ 10537860 w 11855435"/>
              <a:gd name="connsiteY1166" fmla="*/ 971893 h 3922026"/>
              <a:gd name="connsiteX1167" fmla="*/ 10480095 w 11855435"/>
              <a:gd name="connsiteY1167" fmla="*/ 1020667 h 3922026"/>
              <a:gd name="connsiteX1168" fmla="*/ 10434640 w 11855435"/>
              <a:gd name="connsiteY1168" fmla="*/ 1036360 h 3922026"/>
              <a:gd name="connsiteX1169" fmla="*/ 10480603 w 11855435"/>
              <a:gd name="connsiteY1169" fmla="*/ 1039542 h 3922026"/>
              <a:gd name="connsiteX1170" fmla="*/ 10668393 w 11855435"/>
              <a:gd name="connsiteY1170" fmla="*/ 964920 h 3922026"/>
              <a:gd name="connsiteX1171" fmla="*/ 10688261 w 11855435"/>
              <a:gd name="connsiteY1171" fmla="*/ 979282 h 3922026"/>
              <a:gd name="connsiteX1172" fmla="*/ 10675641 w 11855435"/>
              <a:gd name="connsiteY1172" fmla="*/ 1000767 h 3922026"/>
              <a:gd name="connsiteX1173" fmla="*/ 10695856 w 11855435"/>
              <a:gd name="connsiteY1173" fmla="*/ 1028046 h 3922026"/>
              <a:gd name="connsiteX1174" fmla="*/ 10741320 w 11855435"/>
              <a:gd name="connsiteY1174" fmla="*/ 1012680 h 3922026"/>
              <a:gd name="connsiteX1175" fmla="*/ 10869032 w 11855435"/>
              <a:gd name="connsiteY1175" fmla="*/ 1042539 h 3922026"/>
              <a:gd name="connsiteX1176" fmla="*/ 10888457 w 11855435"/>
              <a:gd name="connsiteY1176" fmla="*/ 1054708 h 3922026"/>
              <a:gd name="connsiteX1177" fmla="*/ 10891591 w 11855435"/>
              <a:gd name="connsiteY1177" fmla="*/ 1054608 h 3922026"/>
              <a:gd name="connsiteX1178" fmla="*/ 11000078 w 11855435"/>
              <a:gd name="connsiteY1178" fmla="*/ 1078207 h 3922026"/>
              <a:gd name="connsiteX1179" fmla="*/ 10905912 w 11855435"/>
              <a:gd name="connsiteY1179" fmla="*/ 1071467 h 3922026"/>
              <a:gd name="connsiteX1180" fmla="*/ 10851696 w 11855435"/>
              <a:gd name="connsiteY1180" fmla="*/ 1068733 h 3922026"/>
              <a:gd name="connsiteX1181" fmla="*/ 10848685 w 11855435"/>
              <a:gd name="connsiteY1181" fmla="*/ 1069431 h 3922026"/>
              <a:gd name="connsiteX1182" fmla="*/ 10838107 w 11855435"/>
              <a:gd name="connsiteY1182" fmla="*/ 1078789 h 3922026"/>
              <a:gd name="connsiteX1183" fmla="*/ 10851027 w 11855435"/>
              <a:gd name="connsiteY1183" fmla="*/ 1080972 h 3922026"/>
              <a:gd name="connsiteX1184" fmla="*/ 10792009 w 11855435"/>
              <a:gd name="connsiteY1184" fmla="*/ 1094614 h 3922026"/>
              <a:gd name="connsiteX1185" fmla="*/ 10788801 w 11855435"/>
              <a:gd name="connsiteY1185" fmla="*/ 1094970 h 3922026"/>
              <a:gd name="connsiteX1186" fmla="*/ 10788351 w 11855435"/>
              <a:gd name="connsiteY1186" fmla="*/ 1095212 h 3922026"/>
              <a:gd name="connsiteX1187" fmla="*/ 10783598 w 11855435"/>
              <a:gd name="connsiteY1187" fmla="*/ 1096989 h 3922026"/>
              <a:gd name="connsiteX1188" fmla="*/ 10783442 w 11855435"/>
              <a:gd name="connsiteY1188" fmla="*/ 1096930 h 3922026"/>
              <a:gd name="connsiteX1189" fmla="*/ 10781944 w 11855435"/>
              <a:gd name="connsiteY1189" fmla="*/ 1097608 h 3922026"/>
              <a:gd name="connsiteX1190" fmla="*/ 10783598 w 11855435"/>
              <a:gd name="connsiteY1190" fmla="*/ 1096989 h 3922026"/>
              <a:gd name="connsiteX1191" fmla="*/ 10784133 w 11855435"/>
              <a:gd name="connsiteY1191" fmla="*/ 1097192 h 3922026"/>
              <a:gd name="connsiteX1192" fmla="*/ 10785496 w 11855435"/>
              <a:gd name="connsiteY1192" fmla="*/ 1096671 h 3922026"/>
              <a:gd name="connsiteX1193" fmla="*/ 10785388 w 11855435"/>
              <a:gd name="connsiteY1193" fmla="*/ 1097259 h 3922026"/>
              <a:gd name="connsiteX1194" fmla="*/ 10721931 w 11855435"/>
              <a:gd name="connsiteY1194" fmla="*/ 1115036 h 3922026"/>
              <a:gd name="connsiteX1195" fmla="*/ 10720742 w 11855435"/>
              <a:gd name="connsiteY1195" fmla="*/ 1113416 h 3922026"/>
              <a:gd name="connsiteX1196" fmla="*/ 10672634 w 11855435"/>
              <a:gd name="connsiteY1196" fmla="*/ 1124647 h 3922026"/>
              <a:gd name="connsiteX1197" fmla="*/ 10659466 w 11855435"/>
              <a:gd name="connsiteY1197" fmla="*/ 1125053 h 3922026"/>
              <a:gd name="connsiteX1198" fmla="*/ 10594891 w 11855435"/>
              <a:gd name="connsiteY1198" fmla="*/ 1136265 h 3922026"/>
              <a:gd name="connsiteX1199" fmla="*/ 10564220 w 11855435"/>
              <a:gd name="connsiteY1199" fmla="*/ 1140257 h 3922026"/>
              <a:gd name="connsiteX1200" fmla="*/ 10535826 w 11855435"/>
              <a:gd name="connsiteY1200" fmla="*/ 1145405 h 3922026"/>
              <a:gd name="connsiteX1201" fmla="*/ 10535765 w 11855435"/>
              <a:gd name="connsiteY1201" fmla="*/ 1145397 h 3922026"/>
              <a:gd name="connsiteX1202" fmla="*/ 10533577 w 11855435"/>
              <a:gd name="connsiteY1202" fmla="*/ 1145813 h 3922026"/>
              <a:gd name="connsiteX1203" fmla="*/ 10535826 w 11855435"/>
              <a:gd name="connsiteY1203" fmla="*/ 1145405 h 3922026"/>
              <a:gd name="connsiteX1204" fmla="*/ 10539067 w 11855435"/>
              <a:gd name="connsiteY1204" fmla="*/ 1145818 h 3922026"/>
              <a:gd name="connsiteX1205" fmla="*/ 10533613 w 11855435"/>
              <a:gd name="connsiteY1205" fmla="*/ 1147900 h 3922026"/>
              <a:gd name="connsiteX1206" fmla="*/ 10531425 w 11855435"/>
              <a:gd name="connsiteY1206" fmla="*/ 1148316 h 3922026"/>
              <a:gd name="connsiteX1207" fmla="*/ 10532538 w 11855435"/>
              <a:gd name="connsiteY1207" fmla="*/ 1149151 h 3922026"/>
              <a:gd name="connsiteX1208" fmla="*/ 10589511 w 11855435"/>
              <a:gd name="connsiteY1208" fmla="*/ 1142523 h 3922026"/>
              <a:gd name="connsiteX1209" fmla="*/ 10587396 w 11855435"/>
              <a:gd name="connsiteY1209" fmla="*/ 1147115 h 3922026"/>
              <a:gd name="connsiteX1210" fmla="*/ 10572039 w 11855435"/>
              <a:gd name="connsiteY1210" fmla="*/ 1147936 h 3922026"/>
              <a:gd name="connsiteX1211" fmla="*/ 10547930 w 11855435"/>
              <a:gd name="connsiteY1211" fmla="*/ 1150418 h 3922026"/>
              <a:gd name="connsiteX1212" fmla="*/ 10507264 w 11855435"/>
              <a:gd name="connsiteY1212" fmla="*/ 1155653 h 3922026"/>
              <a:gd name="connsiteX1213" fmla="*/ 10492613 w 11855435"/>
              <a:gd name="connsiteY1213" fmla="*/ 1156724 h 3922026"/>
              <a:gd name="connsiteX1214" fmla="*/ 10476201 w 11855435"/>
              <a:gd name="connsiteY1214" fmla="*/ 1179708 h 3922026"/>
              <a:gd name="connsiteX1215" fmla="*/ 10439324 w 11855435"/>
              <a:gd name="connsiteY1215" fmla="*/ 1210552 h 3922026"/>
              <a:gd name="connsiteX1216" fmla="*/ 10439823 w 11855435"/>
              <a:gd name="connsiteY1216" fmla="*/ 1229099 h 3922026"/>
              <a:gd name="connsiteX1217" fmla="*/ 10400610 w 11855435"/>
              <a:gd name="connsiteY1217" fmla="*/ 1243220 h 3922026"/>
              <a:gd name="connsiteX1218" fmla="*/ 10380056 w 11855435"/>
              <a:gd name="connsiteY1218" fmla="*/ 1203358 h 3922026"/>
              <a:gd name="connsiteX1219" fmla="*/ 10106086 w 11855435"/>
              <a:gd name="connsiteY1219" fmla="*/ 1251497 h 3922026"/>
              <a:gd name="connsiteX1220" fmla="*/ 10119009 w 11855435"/>
              <a:gd name="connsiteY1220" fmla="*/ 1217966 h 3922026"/>
              <a:gd name="connsiteX1221" fmla="*/ 10099005 w 11855435"/>
              <a:gd name="connsiteY1221" fmla="*/ 1221943 h 3922026"/>
              <a:gd name="connsiteX1222" fmla="*/ 10066829 w 11855435"/>
              <a:gd name="connsiteY1222" fmla="*/ 1240658 h 3922026"/>
              <a:gd name="connsiteX1223" fmla="*/ 10066659 w 11855435"/>
              <a:gd name="connsiteY1223" fmla="*/ 1234365 h 3922026"/>
              <a:gd name="connsiteX1224" fmla="*/ 10079627 w 11855435"/>
              <a:gd name="connsiteY1224" fmla="*/ 1225795 h 3922026"/>
              <a:gd name="connsiteX1225" fmla="*/ 10040245 w 11855435"/>
              <a:gd name="connsiteY1225" fmla="*/ 1233624 h 3922026"/>
              <a:gd name="connsiteX1226" fmla="*/ 9975857 w 11855435"/>
              <a:gd name="connsiteY1226" fmla="*/ 1246425 h 3922026"/>
              <a:gd name="connsiteX1227" fmla="*/ 9975180 w 11855435"/>
              <a:gd name="connsiteY1227" fmla="*/ 1221256 h 3922026"/>
              <a:gd name="connsiteX1228" fmla="*/ 9962053 w 11855435"/>
              <a:gd name="connsiteY1228" fmla="*/ 1223865 h 3922026"/>
              <a:gd name="connsiteX1229" fmla="*/ 9917097 w 11855435"/>
              <a:gd name="connsiteY1229" fmla="*/ 1258107 h 3922026"/>
              <a:gd name="connsiteX1230" fmla="*/ 9917765 w 11855435"/>
              <a:gd name="connsiteY1230" fmla="*/ 1282943 h 3922026"/>
              <a:gd name="connsiteX1231" fmla="*/ 9879008 w 11855435"/>
              <a:gd name="connsiteY1231" fmla="*/ 1290647 h 3922026"/>
              <a:gd name="connsiteX1232" fmla="*/ 9858496 w 11855435"/>
              <a:gd name="connsiteY1232" fmla="*/ 1275749 h 3922026"/>
              <a:gd name="connsiteX1233" fmla="*/ 9857328 w 11855435"/>
              <a:gd name="connsiteY1233" fmla="*/ 1232366 h 3922026"/>
              <a:gd name="connsiteX1234" fmla="*/ 9786067 w 11855435"/>
              <a:gd name="connsiteY1234" fmla="*/ 1246534 h 3922026"/>
              <a:gd name="connsiteX1235" fmla="*/ 9780653 w 11855435"/>
              <a:gd name="connsiteY1235" fmla="*/ 1278905 h 3922026"/>
              <a:gd name="connsiteX1236" fmla="*/ 9780821 w 11855435"/>
              <a:gd name="connsiteY1236" fmla="*/ 1285197 h 3922026"/>
              <a:gd name="connsiteX1237" fmla="*/ 9715016 w 11855435"/>
              <a:gd name="connsiteY1237" fmla="*/ 1291953 h 3922026"/>
              <a:gd name="connsiteX1238" fmla="*/ 9702726 w 11855435"/>
              <a:gd name="connsiteY1238" fmla="*/ 1325693 h 3922026"/>
              <a:gd name="connsiteX1239" fmla="*/ 9637374 w 11855435"/>
              <a:gd name="connsiteY1239" fmla="*/ 1326034 h 3922026"/>
              <a:gd name="connsiteX1240" fmla="*/ 9637874 w 11855435"/>
              <a:gd name="connsiteY1240" fmla="*/ 1344577 h 3922026"/>
              <a:gd name="connsiteX1241" fmla="*/ 9526564 w 11855435"/>
              <a:gd name="connsiteY1241" fmla="*/ 1341737 h 3922026"/>
              <a:gd name="connsiteX1242" fmla="*/ 9527230 w 11855435"/>
              <a:gd name="connsiteY1242" fmla="*/ 1366574 h 3922026"/>
              <a:gd name="connsiteX1243" fmla="*/ 9501602 w 11855435"/>
              <a:gd name="connsiteY1243" fmla="*/ 1371669 h 3922026"/>
              <a:gd name="connsiteX1244" fmla="*/ 9500935 w 11855435"/>
              <a:gd name="connsiteY1244" fmla="*/ 1346831 h 3922026"/>
              <a:gd name="connsiteX1245" fmla="*/ 9487807 w 11855435"/>
              <a:gd name="connsiteY1245" fmla="*/ 1349441 h 3922026"/>
              <a:gd name="connsiteX1246" fmla="*/ 9487975 w 11855435"/>
              <a:gd name="connsiteY1246" fmla="*/ 1355735 h 3922026"/>
              <a:gd name="connsiteX1247" fmla="*/ 9482275 w 11855435"/>
              <a:gd name="connsiteY1247" fmla="*/ 1400816 h 3922026"/>
              <a:gd name="connsiteX1248" fmla="*/ 9476023 w 11855435"/>
              <a:gd name="connsiteY1248" fmla="*/ 1402058 h 3922026"/>
              <a:gd name="connsiteX1249" fmla="*/ 9469097 w 11855435"/>
              <a:gd name="connsiteY1249" fmla="*/ 1378132 h 3922026"/>
              <a:gd name="connsiteX1250" fmla="*/ 9417262 w 11855435"/>
              <a:gd name="connsiteY1250" fmla="*/ 1413740 h 3922026"/>
              <a:gd name="connsiteX1251" fmla="*/ 9416923 w 11855435"/>
              <a:gd name="connsiteY1251" fmla="*/ 1401156 h 3922026"/>
              <a:gd name="connsiteX1252" fmla="*/ 9371628 w 11855435"/>
              <a:gd name="connsiteY1252" fmla="*/ 1422812 h 3922026"/>
              <a:gd name="connsiteX1253" fmla="*/ 9371788 w 11855435"/>
              <a:gd name="connsiteY1253" fmla="*/ 1428772 h 3922026"/>
              <a:gd name="connsiteX1254" fmla="*/ 9385253 w 11855435"/>
              <a:gd name="connsiteY1254" fmla="*/ 1438747 h 3922026"/>
              <a:gd name="connsiteX1255" fmla="*/ 9365248 w 11855435"/>
              <a:gd name="connsiteY1255" fmla="*/ 1442724 h 3922026"/>
              <a:gd name="connsiteX1256" fmla="*/ 9339285 w 11855435"/>
              <a:gd name="connsiteY1256" fmla="*/ 1435235 h 3922026"/>
              <a:gd name="connsiteX1257" fmla="*/ 9339620 w 11855435"/>
              <a:gd name="connsiteY1257" fmla="*/ 1447819 h 3922026"/>
              <a:gd name="connsiteX1258" fmla="*/ 9353248 w 11855435"/>
              <a:gd name="connsiteY1258" fmla="*/ 1463754 h 3922026"/>
              <a:gd name="connsiteX1259" fmla="*/ 9288735 w 11855435"/>
              <a:gd name="connsiteY1259" fmla="*/ 1495224 h 3922026"/>
              <a:gd name="connsiteX1260" fmla="*/ 9288902 w 11855435"/>
              <a:gd name="connsiteY1260" fmla="*/ 1501516 h 3922026"/>
              <a:gd name="connsiteX1261" fmla="*/ 9399100 w 11855435"/>
              <a:gd name="connsiteY1261" fmla="*/ 1486267 h 3922026"/>
              <a:gd name="connsiteX1262" fmla="*/ 9391834 w 11855435"/>
              <a:gd name="connsiteY1262" fmla="*/ 1449758 h 3922026"/>
              <a:gd name="connsiteX1263" fmla="*/ 9398086 w 11855435"/>
              <a:gd name="connsiteY1263" fmla="*/ 1448514 h 3922026"/>
              <a:gd name="connsiteX1264" fmla="*/ 9523496 w 11855435"/>
              <a:gd name="connsiteY1264" fmla="*/ 1461537 h 3922026"/>
              <a:gd name="connsiteX1265" fmla="*/ 9523319 w 11855435"/>
              <a:gd name="connsiteY1265" fmla="*/ 1454913 h 3922026"/>
              <a:gd name="connsiteX1266" fmla="*/ 9516445 w 11855435"/>
              <a:gd name="connsiteY1266" fmla="*/ 1456282 h 3922026"/>
              <a:gd name="connsiteX1267" fmla="*/ 9529400 w 11855435"/>
              <a:gd name="connsiteY1267" fmla="*/ 1447378 h 3922026"/>
              <a:gd name="connsiteX1268" fmla="*/ 9562585 w 11855435"/>
              <a:gd name="connsiteY1268" fmla="*/ 1466086 h 3922026"/>
              <a:gd name="connsiteX1269" fmla="*/ 9564115 w 11855435"/>
              <a:gd name="connsiteY1269" fmla="*/ 1468367 h 3922026"/>
              <a:gd name="connsiteX1270" fmla="*/ 9569761 w 11855435"/>
              <a:gd name="connsiteY1270" fmla="*/ 1466739 h 3922026"/>
              <a:gd name="connsiteX1271" fmla="*/ 9627949 w 11855435"/>
              <a:gd name="connsiteY1271" fmla="*/ 1456143 h 3922026"/>
              <a:gd name="connsiteX1272" fmla="*/ 9646629 w 11855435"/>
              <a:gd name="connsiteY1272" fmla="*/ 1456312 h 3922026"/>
              <a:gd name="connsiteX1273" fmla="*/ 9645913 w 11855435"/>
              <a:gd name="connsiteY1273" fmla="*/ 1460015 h 3922026"/>
              <a:gd name="connsiteX1274" fmla="*/ 9602669 w 11855435"/>
              <a:gd name="connsiteY1274" fmla="*/ 1470747 h 3922026"/>
              <a:gd name="connsiteX1275" fmla="*/ 9551234 w 11855435"/>
              <a:gd name="connsiteY1275" fmla="*/ 1485112 h 3922026"/>
              <a:gd name="connsiteX1276" fmla="*/ 9547281 w 11855435"/>
              <a:gd name="connsiteY1276" fmla="*/ 1485077 h 3922026"/>
              <a:gd name="connsiteX1277" fmla="*/ 9533996 w 11855435"/>
              <a:gd name="connsiteY1277" fmla="*/ 1489664 h 3922026"/>
              <a:gd name="connsiteX1278" fmla="*/ 9498070 w 11855435"/>
              <a:gd name="connsiteY1278" fmla="*/ 1497555 h 3922026"/>
              <a:gd name="connsiteX1279" fmla="*/ 9499987 w 11855435"/>
              <a:gd name="connsiteY1279" fmla="*/ 1532616 h 3922026"/>
              <a:gd name="connsiteX1280" fmla="*/ 9499479 w 11855435"/>
              <a:gd name="connsiteY1280" fmla="*/ 1545923 h 3922026"/>
              <a:gd name="connsiteX1281" fmla="*/ 9517982 w 11855435"/>
              <a:gd name="connsiteY1281" fmla="*/ 1538308 h 3922026"/>
              <a:gd name="connsiteX1282" fmla="*/ 9540990 w 11855435"/>
              <a:gd name="connsiteY1282" fmla="*/ 1510204 h 3922026"/>
              <a:gd name="connsiteX1283" fmla="*/ 9589506 w 11855435"/>
              <a:gd name="connsiteY1283" fmla="*/ 1485702 h 3922026"/>
              <a:gd name="connsiteX1284" fmla="*/ 9602796 w 11855435"/>
              <a:gd name="connsiteY1284" fmla="*/ 1489055 h 3922026"/>
              <a:gd name="connsiteX1285" fmla="*/ 9603384 w 11855435"/>
              <a:gd name="connsiteY1285" fmla="*/ 1510984 h 3922026"/>
              <a:gd name="connsiteX1286" fmla="*/ 9659719 w 11855435"/>
              <a:gd name="connsiteY1286" fmla="*/ 1490538 h 3922026"/>
              <a:gd name="connsiteX1287" fmla="*/ 9692450 w 11855435"/>
              <a:gd name="connsiteY1287" fmla="*/ 1485333 h 3922026"/>
              <a:gd name="connsiteX1288" fmla="*/ 9849829 w 11855435"/>
              <a:gd name="connsiteY1288" fmla="*/ 1437868 h 3922026"/>
              <a:gd name="connsiteX1289" fmla="*/ 9925030 w 11855435"/>
              <a:gd name="connsiteY1289" fmla="*/ 1418499 h 3922026"/>
              <a:gd name="connsiteX1290" fmla="*/ 9994153 w 11855435"/>
              <a:gd name="connsiteY1290" fmla="*/ 1397111 h 3922026"/>
              <a:gd name="connsiteX1291" fmla="*/ 9994307 w 11855435"/>
              <a:gd name="connsiteY1291" fmla="*/ 1397110 h 3922026"/>
              <a:gd name="connsiteX1292" fmla="*/ 9999628 w 11855435"/>
              <a:gd name="connsiteY1292" fmla="*/ 1395418 h 3922026"/>
              <a:gd name="connsiteX1293" fmla="*/ 9994153 w 11855435"/>
              <a:gd name="connsiteY1293" fmla="*/ 1397111 h 3922026"/>
              <a:gd name="connsiteX1294" fmla="*/ 9985925 w 11855435"/>
              <a:gd name="connsiteY1294" fmla="*/ 1397173 h 3922026"/>
              <a:gd name="connsiteX1295" fmla="*/ 9998827 w 11855435"/>
              <a:gd name="connsiteY1295" fmla="*/ 1390464 h 3922026"/>
              <a:gd name="connsiteX1296" fmla="*/ 10004148 w 11855435"/>
              <a:gd name="connsiteY1296" fmla="*/ 1388773 h 3922026"/>
              <a:gd name="connsiteX1297" fmla="*/ 10001086 w 11855435"/>
              <a:gd name="connsiteY1297" fmla="*/ 1387142 h 3922026"/>
              <a:gd name="connsiteX1298" fmla="*/ 9861125 w 11855435"/>
              <a:gd name="connsiteY1298" fmla="*/ 1421255 h 3922026"/>
              <a:gd name="connsiteX1299" fmla="*/ 9864843 w 11855435"/>
              <a:gd name="connsiteY1299" fmla="*/ 1409659 h 3922026"/>
              <a:gd name="connsiteX1300" fmla="*/ 9902893 w 11855435"/>
              <a:gd name="connsiteY1300" fmla="*/ 1402759 h 3922026"/>
              <a:gd name="connsiteX1301" fmla="*/ 9962232 w 11855435"/>
              <a:gd name="connsiteY1301" fmla="*/ 1389089 h 3922026"/>
              <a:gd name="connsiteX1302" fmla="*/ 10164588 w 11855435"/>
              <a:gd name="connsiteY1302" fmla="*/ 1342936 h 3922026"/>
              <a:gd name="connsiteX1303" fmla="*/ 10184417 w 11855435"/>
              <a:gd name="connsiteY1303" fmla="*/ 1344439 h 3922026"/>
              <a:gd name="connsiteX1304" fmla="*/ 10266644 w 11855435"/>
              <a:gd name="connsiteY1304" fmla="*/ 1333901 h 3922026"/>
              <a:gd name="connsiteX1305" fmla="*/ 10279546 w 11855435"/>
              <a:gd name="connsiteY1305" fmla="*/ 1327193 h 3922026"/>
              <a:gd name="connsiteX1306" fmla="*/ 10318400 w 11855435"/>
              <a:gd name="connsiteY1306" fmla="*/ 1325246 h 3922026"/>
              <a:gd name="connsiteX1307" fmla="*/ 10312276 w 11855435"/>
              <a:gd name="connsiteY1307" fmla="*/ 1321986 h 3922026"/>
              <a:gd name="connsiteX1308" fmla="*/ 10341964 w 11855435"/>
              <a:gd name="connsiteY1308" fmla="*/ 1320412 h 3922026"/>
              <a:gd name="connsiteX1309" fmla="*/ 10347440 w 11855435"/>
              <a:gd name="connsiteY1309" fmla="*/ 1331556 h 3922026"/>
              <a:gd name="connsiteX1310" fmla="*/ 10330648 w 11855435"/>
              <a:gd name="connsiteY1310" fmla="*/ 1331764 h 3922026"/>
              <a:gd name="connsiteX1311" fmla="*/ 10267221 w 11855435"/>
              <a:gd name="connsiteY1311" fmla="*/ 1346083 h 3922026"/>
              <a:gd name="connsiteX1312" fmla="*/ 10206579 w 11855435"/>
              <a:gd name="connsiteY1312" fmla="*/ 1357155 h 3922026"/>
              <a:gd name="connsiteX1313" fmla="*/ 10197467 w 11855435"/>
              <a:gd name="connsiteY1313" fmla="*/ 1355909 h 3922026"/>
              <a:gd name="connsiteX1314" fmla="*/ 10195208 w 11855435"/>
              <a:gd name="connsiteY1314" fmla="*/ 1359232 h 3922026"/>
              <a:gd name="connsiteX1315" fmla="*/ 10206579 w 11855435"/>
              <a:gd name="connsiteY1315" fmla="*/ 1357155 h 3922026"/>
              <a:gd name="connsiteX1316" fmla="*/ 10208913 w 11855435"/>
              <a:gd name="connsiteY1316" fmla="*/ 1357477 h 3922026"/>
              <a:gd name="connsiteX1317" fmla="*/ 10201332 w 11855435"/>
              <a:gd name="connsiteY1317" fmla="*/ 1362490 h 3922026"/>
              <a:gd name="connsiteX1318" fmla="*/ 10199072 w 11855435"/>
              <a:gd name="connsiteY1318" fmla="*/ 1365813 h 3922026"/>
              <a:gd name="connsiteX1319" fmla="*/ 10347563 w 11855435"/>
              <a:gd name="connsiteY1319" fmla="*/ 1349816 h 3922026"/>
              <a:gd name="connsiteX1320" fmla="*/ 10356655 w 11855435"/>
              <a:gd name="connsiteY1320" fmla="*/ 1350306 h 3922026"/>
              <a:gd name="connsiteX1321" fmla="*/ 10364198 w 11855435"/>
              <a:gd name="connsiteY1321" fmla="*/ 1365656 h 3922026"/>
              <a:gd name="connsiteX1322" fmla="*/ 10287436 w 11855435"/>
              <a:gd name="connsiteY1322" fmla="*/ 1371550 h 3922026"/>
              <a:gd name="connsiteX1323" fmla="*/ 10169553 w 11855435"/>
              <a:gd name="connsiteY1323" fmla="*/ 1390827 h 3922026"/>
              <a:gd name="connsiteX1324" fmla="*/ 10087325 w 11855435"/>
              <a:gd name="connsiteY1324" fmla="*/ 1401367 h 3922026"/>
              <a:gd name="connsiteX1325" fmla="*/ 10087473 w 11855435"/>
              <a:gd name="connsiteY1325" fmla="*/ 1419544 h 3922026"/>
              <a:gd name="connsiteX1326" fmla="*/ 10062325 w 11855435"/>
              <a:gd name="connsiteY1326" fmla="*/ 1419734 h 3922026"/>
              <a:gd name="connsiteX1327" fmla="*/ 10063781 w 11855435"/>
              <a:gd name="connsiteY1327" fmla="*/ 1411459 h 3922026"/>
              <a:gd name="connsiteX1328" fmla="*/ 9919957 w 11855435"/>
              <a:gd name="connsiteY1328" fmla="*/ 1438989 h 3922026"/>
              <a:gd name="connsiteX1329" fmla="*/ 9846263 w 11855435"/>
              <a:gd name="connsiteY1329" fmla="*/ 1467643 h 3922026"/>
              <a:gd name="connsiteX1330" fmla="*/ 9763381 w 11855435"/>
              <a:gd name="connsiteY1330" fmla="*/ 1491406 h 3922026"/>
              <a:gd name="connsiteX1331" fmla="*/ 9790789 w 11855435"/>
              <a:gd name="connsiteY1331" fmla="*/ 1487895 h 3922026"/>
              <a:gd name="connsiteX1332" fmla="*/ 9784012 w 11855435"/>
              <a:gd name="connsiteY1332" fmla="*/ 1497862 h 3922026"/>
              <a:gd name="connsiteX1333" fmla="*/ 9723219 w 11855435"/>
              <a:gd name="connsiteY1333" fmla="*/ 1519806 h 3922026"/>
              <a:gd name="connsiteX1334" fmla="*/ 9711774 w 11855435"/>
              <a:gd name="connsiteY1334" fmla="*/ 1518240 h 3922026"/>
              <a:gd name="connsiteX1335" fmla="*/ 9714686 w 11855435"/>
              <a:gd name="connsiteY1335" fmla="*/ 1501691 h 3922026"/>
              <a:gd name="connsiteX1336" fmla="*/ 9676993 w 11855435"/>
              <a:gd name="connsiteY1336" fmla="*/ 1517266 h 3922026"/>
              <a:gd name="connsiteX1337" fmla="*/ 9656694 w 11855435"/>
              <a:gd name="connsiteY1337" fmla="*/ 1524640 h 3922026"/>
              <a:gd name="connsiteX1338" fmla="*/ 9662613 w 11855435"/>
              <a:gd name="connsiteY1338" fmla="*/ 1540086 h 3922026"/>
              <a:gd name="connsiteX1339" fmla="*/ 9656361 w 11855435"/>
              <a:gd name="connsiteY1339" fmla="*/ 1541330 h 3922026"/>
              <a:gd name="connsiteX1340" fmla="*/ 9656532 w 11855435"/>
              <a:gd name="connsiteY1340" fmla="*/ 1547623 h 3922026"/>
              <a:gd name="connsiteX1341" fmla="*/ 9546711 w 11855435"/>
              <a:gd name="connsiteY1341" fmla="*/ 1600417 h 3922026"/>
              <a:gd name="connsiteX1342" fmla="*/ 9585472 w 11855435"/>
              <a:gd name="connsiteY1342" fmla="*/ 1592712 h 3922026"/>
              <a:gd name="connsiteX1343" fmla="*/ 9598597 w 11855435"/>
              <a:gd name="connsiteY1343" fmla="*/ 1590101 h 3922026"/>
              <a:gd name="connsiteX1344" fmla="*/ 9605475 w 11855435"/>
              <a:gd name="connsiteY1344" fmla="*/ 1588735 h 3922026"/>
              <a:gd name="connsiteX1345" fmla="*/ 9605644 w 11855435"/>
              <a:gd name="connsiteY1345" fmla="*/ 1595027 h 3922026"/>
              <a:gd name="connsiteX1346" fmla="*/ 9541298 w 11855435"/>
              <a:gd name="connsiteY1346" fmla="*/ 1632789 h 3922026"/>
              <a:gd name="connsiteX1347" fmla="*/ 9560677 w 11855435"/>
              <a:gd name="connsiteY1347" fmla="*/ 1628936 h 3922026"/>
              <a:gd name="connsiteX1348" fmla="*/ 9573645 w 11855435"/>
              <a:gd name="connsiteY1348" fmla="*/ 1620365 h 3922026"/>
              <a:gd name="connsiteX1349" fmla="*/ 9580227 w 11855435"/>
              <a:gd name="connsiteY1349" fmla="*/ 1631375 h 3922026"/>
              <a:gd name="connsiteX1350" fmla="*/ 9596302 w 11855435"/>
              <a:gd name="connsiteY1350" fmla="*/ 1633861 h 3922026"/>
              <a:gd name="connsiteX1351" fmla="*/ 9662538 w 11855435"/>
              <a:gd name="connsiteY1351" fmla="*/ 1620559 h 3922026"/>
              <a:gd name="connsiteX1352" fmla="*/ 9682368 w 11855435"/>
              <a:gd name="connsiteY1352" fmla="*/ 1622064 h 3922026"/>
              <a:gd name="connsiteX1353" fmla="*/ 9764593 w 11855435"/>
              <a:gd name="connsiteY1353" fmla="*/ 1611525 h 3922026"/>
              <a:gd name="connsiteX1354" fmla="*/ 9777496 w 11855435"/>
              <a:gd name="connsiteY1354" fmla="*/ 1604815 h 3922026"/>
              <a:gd name="connsiteX1355" fmla="*/ 9816349 w 11855435"/>
              <a:gd name="connsiteY1355" fmla="*/ 1602869 h 3922026"/>
              <a:gd name="connsiteX1356" fmla="*/ 9810226 w 11855435"/>
              <a:gd name="connsiteY1356" fmla="*/ 1599611 h 3922026"/>
              <a:gd name="connsiteX1357" fmla="*/ 9835140 w 11855435"/>
              <a:gd name="connsiteY1357" fmla="*/ 1598289 h 3922026"/>
              <a:gd name="connsiteX1358" fmla="*/ 9876687 w 11855435"/>
              <a:gd name="connsiteY1358" fmla="*/ 1583438 h 3922026"/>
              <a:gd name="connsiteX1359" fmla="*/ 9964925 w 11855435"/>
              <a:gd name="connsiteY1359" fmla="*/ 1561718 h 3922026"/>
              <a:gd name="connsiteX1360" fmla="*/ 9966300 w 11855435"/>
              <a:gd name="connsiteY1360" fmla="*/ 1558082 h 3922026"/>
              <a:gd name="connsiteX1361" fmla="*/ 9971222 w 11855435"/>
              <a:gd name="connsiteY1361" fmla="*/ 1555144 h 3922026"/>
              <a:gd name="connsiteX1362" fmla="*/ 9981863 w 11855435"/>
              <a:gd name="connsiteY1362" fmla="*/ 1557234 h 3922026"/>
              <a:gd name="connsiteX1363" fmla="*/ 9976941 w 11855435"/>
              <a:gd name="connsiteY1363" fmla="*/ 1560173 h 3922026"/>
              <a:gd name="connsiteX1364" fmla="*/ 9972020 w 11855435"/>
              <a:gd name="connsiteY1364" fmla="*/ 1563112 h 3922026"/>
              <a:gd name="connsiteX1365" fmla="*/ 10022834 w 11855435"/>
              <a:gd name="connsiteY1365" fmla="*/ 1549661 h 3922026"/>
              <a:gd name="connsiteX1366" fmla="*/ 10034272 w 11855435"/>
              <a:gd name="connsiteY1366" fmla="*/ 1559722 h 3922026"/>
              <a:gd name="connsiteX1367" fmla="*/ 10064445 w 11855435"/>
              <a:gd name="connsiteY1367" fmla="*/ 1552546 h 3922026"/>
              <a:gd name="connsiteX1368" fmla="*/ 10068779 w 11855435"/>
              <a:gd name="connsiteY1368" fmla="*/ 1546902 h 3922026"/>
              <a:gd name="connsiteX1369" fmla="*/ 10085072 w 11855435"/>
              <a:gd name="connsiteY1369" fmla="*/ 1547642 h 3922026"/>
              <a:gd name="connsiteX1370" fmla="*/ 10097083 w 11855435"/>
              <a:gd name="connsiteY1370" fmla="*/ 1544785 h 3922026"/>
              <a:gd name="connsiteX1371" fmla="*/ 10248175 w 11855435"/>
              <a:gd name="connsiteY1371" fmla="*/ 1508015 h 3922026"/>
              <a:gd name="connsiteX1372" fmla="*/ 10393167 w 11855435"/>
              <a:gd name="connsiteY1372" fmla="*/ 1497449 h 3922026"/>
              <a:gd name="connsiteX1373" fmla="*/ 10410904 w 11855435"/>
              <a:gd name="connsiteY1373" fmla="*/ 1500935 h 3922026"/>
              <a:gd name="connsiteX1374" fmla="*/ 10498563 w 11855435"/>
              <a:gd name="connsiteY1374" fmla="*/ 1490821 h 3922026"/>
              <a:gd name="connsiteX1375" fmla="*/ 10555894 w 11855435"/>
              <a:gd name="connsiteY1375" fmla="*/ 1490370 h 3922026"/>
              <a:gd name="connsiteX1376" fmla="*/ 10573630 w 11855435"/>
              <a:gd name="connsiteY1376" fmla="*/ 1493854 h 3922026"/>
              <a:gd name="connsiteX1377" fmla="*/ 10572254 w 11855435"/>
              <a:gd name="connsiteY1377" fmla="*/ 1497492 h 3922026"/>
              <a:gd name="connsiteX1378" fmla="*/ 10529112 w 11855435"/>
              <a:gd name="connsiteY1378" fmla="*/ 1500729 h 3922026"/>
              <a:gd name="connsiteX1379" fmla="*/ 10477499 w 11855435"/>
              <a:gd name="connsiteY1379" fmla="*/ 1506211 h 3922026"/>
              <a:gd name="connsiteX1380" fmla="*/ 10449122 w 11855435"/>
              <a:gd name="connsiteY1380" fmla="*/ 1500634 h 3922026"/>
              <a:gd name="connsiteX1381" fmla="*/ 10368556 w 11855435"/>
              <a:gd name="connsiteY1381" fmla="*/ 1512143 h 3922026"/>
              <a:gd name="connsiteX1382" fmla="*/ 10361806 w 11855435"/>
              <a:gd name="connsiteY1382" fmla="*/ 1509840 h 3922026"/>
              <a:gd name="connsiteX1383" fmla="*/ 10349349 w 11855435"/>
              <a:gd name="connsiteY1383" fmla="*/ 1510519 h 3922026"/>
              <a:gd name="connsiteX1384" fmla="*/ 10349499 w 11855435"/>
              <a:gd name="connsiteY1384" fmla="*/ 1516064 h 3922026"/>
              <a:gd name="connsiteX1385" fmla="*/ 10336701 w 11855435"/>
              <a:gd name="connsiteY1385" fmla="*/ 1530929 h 3922026"/>
              <a:gd name="connsiteX1386" fmla="*/ 10407966 w 11855435"/>
              <a:gd name="connsiteY1386" fmla="*/ 1516762 h 3922026"/>
              <a:gd name="connsiteX1387" fmla="*/ 10460517 w 11855435"/>
              <a:gd name="connsiteY1387" fmla="*/ 1531283 h 3922026"/>
              <a:gd name="connsiteX1388" fmla="*/ 10539452 w 11855435"/>
              <a:gd name="connsiteY1388" fmla="*/ 1521917 h 3922026"/>
              <a:gd name="connsiteX1389" fmla="*/ 10526323 w 11855435"/>
              <a:gd name="connsiteY1389" fmla="*/ 1524527 h 3922026"/>
              <a:gd name="connsiteX1390" fmla="*/ 10525345 w 11855435"/>
              <a:gd name="connsiteY1390" fmla="*/ 1525388 h 3922026"/>
              <a:gd name="connsiteX1391" fmla="*/ 10547457 w 11855435"/>
              <a:gd name="connsiteY1391" fmla="*/ 1521793 h 3922026"/>
              <a:gd name="connsiteX1392" fmla="*/ 10585727 w 11855435"/>
              <a:gd name="connsiteY1392" fmla="*/ 1518405 h 3922026"/>
              <a:gd name="connsiteX1393" fmla="*/ 10598629 w 11855435"/>
              <a:gd name="connsiteY1393" fmla="*/ 1511696 h 3922026"/>
              <a:gd name="connsiteX1394" fmla="*/ 10637483 w 11855435"/>
              <a:gd name="connsiteY1394" fmla="*/ 1509750 h 3922026"/>
              <a:gd name="connsiteX1395" fmla="*/ 10631359 w 11855435"/>
              <a:gd name="connsiteY1395" fmla="*/ 1506489 h 3922026"/>
              <a:gd name="connsiteX1396" fmla="*/ 10661046 w 11855435"/>
              <a:gd name="connsiteY1396" fmla="*/ 1504916 h 3922026"/>
              <a:gd name="connsiteX1397" fmla="*/ 10666524 w 11855435"/>
              <a:gd name="connsiteY1397" fmla="*/ 1516059 h 3922026"/>
              <a:gd name="connsiteX1398" fmla="*/ 10649731 w 11855435"/>
              <a:gd name="connsiteY1398" fmla="*/ 1516268 h 3922026"/>
              <a:gd name="connsiteX1399" fmla="*/ 10586303 w 11855435"/>
              <a:gd name="connsiteY1399" fmla="*/ 1530588 h 3922026"/>
              <a:gd name="connsiteX1400" fmla="*/ 10525661 w 11855435"/>
              <a:gd name="connsiteY1400" fmla="*/ 1541660 h 3922026"/>
              <a:gd name="connsiteX1401" fmla="*/ 10516549 w 11855435"/>
              <a:gd name="connsiteY1401" fmla="*/ 1540413 h 3922026"/>
              <a:gd name="connsiteX1402" fmla="*/ 10514290 w 11855435"/>
              <a:gd name="connsiteY1402" fmla="*/ 1543734 h 3922026"/>
              <a:gd name="connsiteX1403" fmla="*/ 10515207 w 11855435"/>
              <a:gd name="connsiteY1403" fmla="*/ 1543567 h 3922026"/>
              <a:gd name="connsiteX1404" fmla="*/ 10516824 w 11855435"/>
              <a:gd name="connsiteY1404" fmla="*/ 1542784 h 3922026"/>
              <a:gd name="connsiteX1405" fmla="*/ 10517759 w 11855435"/>
              <a:gd name="connsiteY1405" fmla="*/ 1543101 h 3922026"/>
              <a:gd name="connsiteX1406" fmla="*/ 10525661 w 11855435"/>
              <a:gd name="connsiteY1406" fmla="*/ 1541660 h 3922026"/>
              <a:gd name="connsiteX1407" fmla="*/ 10527996 w 11855435"/>
              <a:gd name="connsiteY1407" fmla="*/ 1541978 h 3922026"/>
              <a:gd name="connsiteX1408" fmla="*/ 10520415 w 11855435"/>
              <a:gd name="connsiteY1408" fmla="*/ 1546995 h 3922026"/>
              <a:gd name="connsiteX1409" fmla="*/ 10519492 w 11855435"/>
              <a:gd name="connsiteY1409" fmla="*/ 1548353 h 3922026"/>
              <a:gd name="connsiteX1410" fmla="*/ 10528665 w 11855435"/>
              <a:gd name="connsiteY1410" fmla="*/ 1549547 h 3922026"/>
              <a:gd name="connsiteX1411" fmla="*/ 10593851 w 11855435"/>
              <a:gd name="connsiteY1411" fmla="*/ 1544785 h 3922026"/>
              <a:gd name="connsiteX1412" fmla="*/ 10595290 w 11855435"/>
              <a:gd name="connsiteY1412" fmla="*/ 1544579 h 3922026"/>
              <a:gd name="connsiteX1413" fmla="*/ 10595441 w 11855435"/>
              <a:gd name="connsiteY1413" fmla="*/ 1544480 h 3922026"/>
              <a:gd name="connsiteX1414" fmla="*/ 10624679 w 11855435"/>
              <a:gd name="connsiteY1414" fmla="*/ 1536270 h 3922026"/>
              <a:gd name="connsiteX1415" fmla="*/ 10687841 w 11855435"/>
              <a:gd name="connsiteY1415" fmla="*/ 1526055 h 3922026"/>
              <a:gd name="connsiteX1416" fmla="*/ 10691273 w 11855435"/>
              <a:gd name="connsiteY1416" fmla="*/ 1525556 h 3922026"/>
              <a:gd name="connsiteX1417" fmla="*/ 10702474 w 11855435"/>
              <a:gd name="connsiteY1417" fmla="*/ 1523433 h 3922026"/>
              <a:gd name="connsiteX1418" fmla="*/ 10710942 w 11855435"/>
              <a:gd name="connsiteY1418" fmla="*/ 1521188 h 3922026"/>
              <a:gd name="connsiteX1419" fmla="*/ 10716184 w 11855435"/>
              <a:gd name="connsiteY1419" fmla="*/ 1521435 h 3922026"/>
              <a:gd name="connsiteX1420" fmla="*/ 10787963 w 11855435"/>
              <a:gd name="connsiteY1420" fmla="*/ 1508953 h 3922026"/>
              <a:gd name="connsiteX1421" fmla="*/ 10876677 w 11855435"/>
              <a:gd name="connsiteY1421" fmla="*/ 1491981 h 3922026"/>
              <a:gd name="connsiteX1422" fmla="*/ 10968217 w 11855435"/>
              <a:gd name="connsiteY1422" fmla="*/ 1485714 h 3922026"/>
              <a:gd name="connsiteX1423" fmla="*/ 11102907 w 11855435"/>
              <a:gd name="connsiteY1423" fmla="*/ 1476188 h 3922026"/>
              <a:gd name="connsiteX1424" fmla="*/ 11203324 w 11855435"/>
              <a:gd name="connsiteY1424" fmla="*/ 1488839 h 3922026"/>
              <a:gd name="connsiteX1425" fmla="*/ 11187597 w 11855435"/>
              <a:gd name="connsiteY1425" fmla="*/ 1488100 h 3922026"/>
              <a:gd name="connsiteX1426" fmla="*/ 11194857 w 11855435"/>
              <a:gd name="connsiteY1426" fmla="*/ 1491084 h 3922026"/>
              <a:gd name="connsiteX1427" fmla="*/ 11200099 w 11855435"/>
              <a:gd name="connsiteY1427" fmla="*/ 1491329 h 3922026"/>
              <a:gd name="connsiteX1428" fmla="*/ 11191631 w 11855435"/>
              <a:gd name="connsiteY1428" fmla="*/ 1493575 h 3922026"/>
              <a:gd name="connsiteX1429" fmla="*/ 11188407 w 11855435"/>
              <a:gd name="connsiteY1429" fmla="*/ 1496066 h 3922026"/>
              <a:gd name="connsiteX1430" fmla="*/ 11304951 w 11855435"/>
              <a:gd name="connsiteY1430" fmla="*/ 1496258 h 3922026"/>
              <a:gd name="connsiteX1431" fmla="*/ 11413439 w 11855435"/>
              <a:gd name="connsiteY1431" fmla="*/ 1519858 h 3922026"/>
              <a:gd name="connsiteX1432" fmla="*/ 11222688 w 11855435"/>
              <a:gd name="connsiteY1432" fmla="*/ 1508247 h 3922026"/>
              <a:gd name="connsiteX1433" fmla="*/ 11197284 w 11855435"/>
              <a:gd name="connsiteY1433" fmla="*/ 1514980 h 3922026"/>
              <a:gd name="connsiteX1434" fmla="*/ 11146066 w 11855435"/>
              <a:gd name="connsiteY1434" fmla="*/ 1507288 h 3922026"/>
              <a:gd name="connsiteX1435" fmla="*/ 11101709 w 11855435"/>
              <a:gd name="connsiteY1435" fmla="*/ 1515774 h 3922026"/>
              <a:gd name="connsiteX1436" fmla="*/ 11048475 w 11855435"/>
              <a:gd name="connsiteY1436" fmla="*/ 1505342 h 3922026"/>
              <a:gd name="connsiteX1437" fmla="*/ 11050891 w 11855435"/>
              <a:gd name="connsiteY1437" fmla="*/ 1494886 h 3922026"/>
              <a:gd name="connsiteX1438" fmla="*/ 11010966 w 11855435"/>
              <a:gd name="connsiteY1438" fmla="*/ 1495653 h 3922026"/>
              <a:gd name="connsiteX1439" fmla="*/ 11012985 w 11855435"/>
              <a:gd name="connsiteY1439" fmla="*/ 1498390 h 3922026"/>
              <a:gd name="connsiteX1440" fmla="*/ 11018228 w 11855435"/>
              <a:gd name="connsiteY1440" fmla="*/ 1498637 h 3922026"/>
              <a:gd name="connsiteX1441" fmla="*/ 11015001 w 11855435"/>
              <a:gd name="connsiteY1441" fmla="*/ 1501129 h 3922026"/>
              <a:gd name="connsiteX1442" fmla="*/ 11024279 w 11855435"/>
              <a:gd name="connsiteY1442" fmla="*/ 1506848 h 3922026"/>
              <a:gd name="connsiteX1443" fmla="*/ 10994841 w 11855435"/>
              <a:gd name="connsiteY1443" fmla="*/ 1508108 h 3922026"/>
              <a:gd name="connsiteX1444" fmla="*/ 10991615 w 11855435"/>
              <a:gd name="connsiteY1444" fmla="*/ 1510598 h 3922026"/>
              <a:gd name="connsiteX1445" fmla="*/ 10989598 w 11855435"/>
              <a:gd name="connsiteY1445" fmla="*/ 1507861 h 3922026"/>
              <a:gd name="connsiteX1446" fmla="*/ 10981130 w 11855435"/>
              <a:gd name="connsiteY1446" fmla="*/ 1510105 h 3922026"/>
              <a:gd name="connsiteX1447" fmla="*/ 10979113 w 11855435"/>
              <a:gd name="connsiteY1447" fmla="*/ 1507368 h 3922026"/>
              <a:gd name="connsiteX1448" fmla="*/ 10926288 w 11855435"/>
              <a:gd name="connsiteY1448" fmla="*/ 1518098 h 3922026"/>
              <a:gd name="connsiteX1449" fmla="*/ 10910106 w 11855435"/>
              <a:gd name="connsiteY1449" fmla="*/ 1516936 h 3922026"/>
              <a:gd name="connsiteX1450" fmla="*/ 10910670 w 11855435"/>
              <a:gd name="connsiteY1450" fmla="*/ 1517262 h 3922026"/>
              <a:gd name="connsiteX1451" fmla="*/ 10911540 w 11855435"/>
              <a:gd name="connsiteY1451" fmla="*/ 1517764 h 3922026"/>
              <a:gd name="connsiteX1452" fmla="*/ 10922872 w 11855435"/>
              <a:gd name="connsiteY1452" fmla="*/ 1519669 h 3922026"/>
              <a:gd name="connsiteX1453" fmla="*/ 10915177 w 11855435"/>
              <a:gd name="connsiteY1453" fmla="*/ 1524495 h 3922026"/>
              <a:gd name="connsiteX1454" fmla="*/ 10909834 w 11855435"/>
              <a:gd name="connsiteY1454" fmla="*/ 1526044 h 3922026"/>
              <a:gd name="connsiteX1455" fmla="*/ 10896792 w 11855435"/>
              <a:gd name="connsiteY1455" fmla="*/ 1532417 h 3922026"/>
              <a:gd name="connsiteX1456" fmla="*/ 10896150 w 11855435"/>
              <a:gd name="connsiteY1456" fmla="*/ 1527415 h 3922026"/>
              <a:gd name="connsiteX1457" fmla="*/ 10887811 w 11855435"/>
              <a:gd name="connsiteY1457" fmla="*/ 1527237 h 3922026"/>
              <a:gd name="connsiteX1458" fmla="*/ 10895507 w 11855435"/>
              <a:gd name="connsiteY1458" fmla="*/ 1522412 h 3922026"/>
              <a:gd name="connsiteX1459" fmla="*/ 10900850 w 11855435"/>
              <a:gd name="connsiteY1459" fmla="*/ 1520862 h 3922026"/>
              <a:gd name="connsiteX1460" fmla="*/ 10900332 w 11855435"/>
              <a:gd name="connsiteY1460" fmla="*/ 1520889 h 3922026"/>
              <a:gd name="connsiteX1461" fmla="*/ 10864023 w 11855435"/>
              <a:gd name="connsiteY1461" fmla="*/ 1522779 h 3922026"/>
              <a:gd name="connsiteX1462" fmla="*/ 10850337 w 11855435"/>
              <a:gd name="connsiteY1462" fmla="*/ 1527266 h 3922026"/>
              <a:gd name="connsiteX1463" fmla="*/ 10769674 w 11855435"/>
              <a:gd name="connsiteY1463" fmla="*/ 1576363 h 3922026"/>
              <a:gd name="connsiteX1464" fmla="*/ 10763583 w 11855435"/>
              <a:gd name="connsiteY1464" fmla="*/ 1583566 h 3922026"/>
              <a:gd name="connsiteX1465" fmla="*/ 10678906 w 11855435"/>
              <a:gd name="connsiteY1465" fmla="*/ 1613051 h 3922026"/>
              <a:gd name="connsiteX1466" fmla="*/ 10678568 w 11855435"/>
              <a:gd name="connsiteY1466" fmla="*/ 1600467 h 3922026"/>
              <a:gd name="connsiteX1467" fmla="*/ 10606637 w 11855435"/>
              <a:gd name="connsiteY1467" fmla="*/ 1589797 h 3922026"/>
              <a:gd name="connsiteX1468" fmla="*/ 10600725 w 11855435"/>
              <a:gd name="connsiteY1468" fmla="*/ 1603624 h 3922026"/>
              <a:gd name="connsiteX1469" fmla="*/ 10593509 w 11855435"/>
              <a:gd name="connsiteY1469" fmla="*/ 1592408 h 3922026"/>
              <a:gd name="connsiteX1470" fmla="*/ 10497166 w 11855435"/>
              <a:gd name="connsiteY1470" fmla="*/ 1655507 h 3922026"/>
              <a:gd name="connsiteX1471" fmla="*/ 10443988 w 11855435"/>
              <a:gd name="connsiteY1471" fmla="*/ 1641108 h 3922026"/>
              <a:gd name="connsiteX1472" fmla="*/ 10333673 w 11855435"/>
              <a:gd name="connsiteY1472" fmla="*/ 1675357 h 3922026"/>
              <a:gd name="connsiteX1473" fmla="*/ 10229733 w 11855435"/>
              <a:gd name="connsiteY1473" fmla="*/ 1689695 h 3922026"/>
              <a:gd name="connsiteX1474" fmla="*/ 10230401 w 11855435"/>
              <a:gd name="connsiteY1474" fmla="*/ 1714530 h 3922026"/>
              <a:gd name="connsiteX1475" fmla="*/ 10159137 w 11855435"/>
              <a:gd name="connsiteY1475" fmla="*/ 1728698 h 3922026"/>
              <a:gd name="connsiteX1476" fmla="*/ 10140267 w 11855435"/>
              <a:gd name="connsiteY1476" fmla="*/ 1751427 h 3922026"/>
              <a:gd name="connsiteX1477" fmla="*/ 10140555 w 11855435"/>
              <a:gd name="connsiteY1477" fmla="*/ 1762181 h 3922026"/>
              <a:gd name="connsiteX1478" fmla="*/ 10147683 w 11855435"/>
              <a:gd name="connsiteY1478" fmla="*/ 1761267 h 3922026"/>
              <a:gd name="connsiteX1479" fmla="*/ 10350040 w 11855435"/>
              <a:gd name="connsiteY1479" fmla="*/ 1715115 h 3922026"/>
              <a:gd name="connsiteX1480" fmla="*/ 10369869 w 11855435"/>
              <a:gd name="connsiteY1480" fmla="*/ 1716617 h 3922026"/>
              <a:gd name="connsiteX1481" fmla="*/ 10452097 w 11855435"/>
              <a:gd name="connsiteY1481" fmla="*/ 1706080 h 3922026"/>
              <a:gd name="connsiteX1482" fmla="*/ 10464998 w 11855435"/>
              <a:gd name="connsiteY1482" fmla="*/ 1699372 h 3922026"/>
              <a:gd name="connsiteX1483" fmla="*/ 10503853 w 11855435"/>
              <a:gd name="connsiteY1483" fmla="*/ 1697423 h 3922026"/>
              <a:gd name="connsiteX1484" fmla="*/ 10497730 w 11855435"/>
              <a:gd name="connsiteY1484" fmla="*/ 1694166 h 3922026"/>
              <a:gd name="connsiteX1485" fmla="*/ 10527416 w 11855435"/>
              <a:gd name="connsiteY1485" fmla="*/ 1692592 h 3922026"/>
              <a:gd name="connsiteX1486" fmla="*/ 10530730 w 11855435"/>
              <a:gd name="connsiteY1486" fmla="*/ 1699332 h 3922026"/>
              <a:gd name="connsiteX1487" fmla="*/ 10615798 w 11855435"/>
              <a:gd name="connsiteY1487" fmla="*/ 1677545 h 3922026"/>
              <a:gd name="connsiteX1488" fmla="*/ 10718427 w 11855435"/>
              <a:gd name="connsiteY1488" fmla="*/ 1656936 h 3922026"/>
              <a:gd name="connsiteX1489" fmla="*/ 10738256 w 11855435"/>
              <a:gd name="connsiteY1489" fmla="*/ 1658439 h 3922026"/>
              <a:gd name="connsiteX1490" fmla="*/ 10820482 w 11855435"/>
              <a:gd name="connsiteY1490" fmla="*/ 1647902 h 3922026"/>
              <a:gd name="connsiteX1491" fmla="*/ 10833383 w 11855435"/>
              <a:gd name="connsiteY1491" fmla="*/ 1641194 h 3922026"/>
              <a:gd name="connsiteX1492" fmla="*/ 10872238 w 11855435"/>
              <a:gd name="connsiteY1492" fmla="*/ 1639248 h 3922026"/>
              <a:gd name="connsiteX1493" fmla="*/ 10866115 w 11855435"/>
              <a:gd name="connsiteY1493" fmla="*/ 1635988 h 3922026"/>
              <a:gd name="connsiteX1494" fmla="*/ 10895801 w 11855435"/>
              <a:gd name="connsiteY1494" fmla="*/ 1634413 h 3922026"/>
              <a:gd name="connsiteX1495" fmla="*/ 10901279 w 11855435"/>
              <a:gd name="connsiteY1495" fmla="*/ 1645557 h 3922026"/>
              <a:gd name="connsiteX1496" fmla="*/ 10884487 w 11855435"/>
              <a:gd name="connsiteY1496" fmla="*/ 1645764 h 3922026"/>
              <a:gd name="connsiteX1497" fmla="*/ 10821059 w 11855435"/>
              <a:gd name="connsiteY1497" fmla="*/ 1660086 h 3922026"/>
              <a:gd name="connsiteX1498" fmla="*/ 10760417 w 11855435"/>
              <a:gd name="connsiteY1498" fmla="*/ 1671156 h 3922026"/>
              <a:gd name="connsiteX1499" fmla="*/ 10751305 w 11855435"/>
              <a:gd name="connsiteY1499" fmla="*/ 1669910 h 3922026"/>
              <a:gd name="connsiteX1500" fmla="*/ 10749046 w 11855435"/>
              <a:gd name="connsiteY1500" fmla="*/ 1673232 h 3922026"/>
              <a:gd name="connsiteX1501" fmla="*/ 10760417 w 11855435"/>
              <a:gd name="connsiteY1501" fmla="*/ 1671156 h 3922026"/>
              <a:gd name="connsiteX1502" fmla="*/ 10762752 w 11855435"/>
              <a:gd name="connsiteY1502" fmla="*/ 1671476 h 3922026"/>
              <a:gd name="connsiteX1503" fmla="*/ 10755169 w 11855435"/>
              <a:gd name="connsiteY1503" fmla="*/ 1676492 h 3922026"/>
              <a:gd name="connsiteX1504" fmla="*/ 10752910 w 11855435"/>
              <a:gd name="connsiteY1504" fmla="*/ 1679813 h 3922026"/>
              <a:gd name="connsiteX1505" fmla="*/ 10756469 w 11855435"/>
              <a:gd name="connsiteY1505" fmla="*/ 1679552 h 3922026"/>
              <a:gd name="connsiteX1506" fmla="*/ 10764453 w 11855435"/>
              <a:gd name="connsiteY1506" fmla="*/ 1677998 h 3922026"/>
              <a:gd name="connsiteX1507" fmla="*/ 10791712 w 11855435"/>
              <a:gd name="connsiteY1507" fmla="*/ 1671720 h 3922026"/>
              <a:gd name="connsiteX1508" fmla="*/ 10818330 w 11855435"/>
              <a:gd name="connsiteY1508" fmla="*/ 1668547 h 3922026"/>
              <a:gd name="connsiteX1509" fmla="*/ 10823775 w 11855435"/>
              <a:gd name="connsiteY1509" fmla="*/ 1668444 h 3922026"/>
              <a:gd name="connsiteX1510" fmla="*/ 10836727 w 11855435"/>
              <a:gd name="connsiteY1510" fmla="*/ 1665633 h 3922026"/>
              <a:gd name="connsiteX1511" fmla="*/ 10896457 w 11855435"/>
              <a:gd name="connsiteY1511" fmla="*/ 1663690 h 3922026"/>
              <a:gd name="connsiteX1512" fmla="*/ 10891231 w 11855435"/>
              <a:gd name="connsiteY1512" fmla="*/ 1665279 h 3922026"/>
              <a:gd name="connsiteX1513" fmla="*/ 10901401 w 11855435"/>
              <a:gd name="connsiteY1513" fmla="*/ 1663816 h 3922026"/>
              <a:gd name="connsiteX1514" fmla="*/ 10910492 w 11855435"/>
              <a:gd name="connsiteY1514" fmla="*/ 1664308 h 3922026"/>
              <a:gd name="connsiteX1515" fmla="*/ 10910881 w 11855435"/>
              <a:gd name="connsiteY1515" fmla="*/ 1665099 h 3922026"/>
              <a:gd name="connsiteX1516" fmla="*/ 10939879 w 11855435"/>
              <a:gd name="connsiteY1516" fmla="*/ 1659914 h 3922026"/>
              <a:gd name="connsiteX1517" fmla="*/ 11048702 w 11855435"/>
              <a:gd name="connsiteY1517" fmla="*/ 1643939 h 3922026"/>
              <a:gd name="connsiteX1518" fmla="*/ 11047638 w 11855435"/>
              <a:gd name="connsiteY1518" fmla="*/ 1657223 h 3922026"/>
              <a:gd name="connsiteX1519" fmla="*/ 11058970 w 11855435"/>
              <a:gd name="connsiteY1519" fmla="*/ 1659126 h 3922026"/>
              <a:gd name="connsiteX1520" fmla="*/ 11051276 w 11855435"/>
              <a:gd name="connsiteY1520" fmla="*/ 1663950 h 3922026"/>
              <a:gd name="connsiteX1521" fmla="*/ 11045930 w 11855435"/>
              <a:gd name="connsiteY1521" fmla="*/ 1665498 h 3922026"/>
              <a:gd name="connsiteX1522" fmla="*/ 11032890 w 11855435"/>
              <a:gd name="connsiteY1522" fmla="*/ 1671872 h 3922026"/>
              <a:gd name="connsiteX1523" fmla="*/ 11032247 w 11855435"/>
              <a:gd name="connsiteY1523" fmla="*/ 1666870 h 3922026"/>
              <a:gd name="connsiteX1524" fmla="*/ 11023908 w 11855435"/>
              <a:gd name="connsiteY1524" fmla="*/ 1666692 h 3922026"/>
              <a:gd name="connsiteX1525" fmla="*/ 11031605 w 11855435"/>
              <a:gd name="connsiteY1525" fmla="*/ 1661868 h 3922026"/>
              <a:gd name="connsiteX1526" fmla="*/ 11036948 w 11855435"/>
              <a:gd name="connsiteY1526" fmla="*/ 1660318 h 3922026"/>
              <a:gd name="connsiteX1527" fmla="*/ 10974519 w 11855435"/>
              <a:gd name="connsiteY1527" fmla="*/ 1670628 h 3922026"/>
              <a:gd name="connsiteX1528" fmla="*/ 10920453 w 11855435"/>
              <a:gd name="connsiteY1528" fmla="*/ 1675919 h 3922026"/>
              <a:gd name="connsiteX1529" fmla="*/ 10916626 w 11855435"/>
              <a:gd name="connsiteY1529" fmla="*/ 1676787 h 3922026"/>
              <a:gd name="connsiteX1530" fmla="*/ 10918037 w 11855435"/>
              <a:gd name="connsiteY1530" fmla="*/ 1679653 h 3922026"/>
              <a:gd name="connsiteX1531" fmla="*/ 10896774 w 11855435"/>
              <a:gd name="connsiteY1531" fmla="*/ 1681287 h 3922026"/>
              <a:gd name="connsiteX1532" fmla="*/ 10879379 w 11855435"/>
              <a:gd name="connsiteY1532" fmla="*/ 1685229 h 3922026"/>
              <a:gd name="connsiteX1533" fmla="*/ 10860991 w 11855435"/>
              <a:gd name="connsiteY1533" fmla="*/ 1685045 h 3922026"/>
              <a:gd name="connsiteX1534" fmla="*/ 10858319 w 11855435"/>
              <a:gd name="connsiteY1534" fmla="*/ 1684240 h 3922026"/>
              <a:gd name="connsiteX1535" fmla="*/ 10841273 w 11855435"/>
              <a:gd name="connsiteY1535" fmla="*/ 1685549 h 3922026"/>
              <a:gd name="connsiteX1536" fmla="*/ 10832782 w 11855435"/>
              <a:gd name="connsiteY1536" fmla="*/ 1686938 h 3922026"/>
              <a:gd name="connsiteX1537" fmla="*/ 10826864 w 11855435"/>
              <a:gd name="connsiteY1537" fmla="*/ 1689098 h 3922026"/>
              <a:gd name="connsiteX1538" fmla="*/ 10811604 w 11855435"/>
              <a:gd name="connsiteY1538" fmla="*/ 1697089 h 3922026"/>
              <a:gd name="connsiteX1539" fmla="*/ 10777118 w 11855435"/>
              <a:gd name="connsiteY1539" fmla="*/ 1698666 h 3922026"/>
              <a:gd name="connsiteX1540" fmla="*/ 10764185 w 11855435"/>
              <a:gd name="connsiteY1540" fmla="*/ 1702344 h 3922026"/>
              <a:gd name="connsiteX1541" fmla="*/ 10637077 w 11855435"/>
              <a:gd name="connsiteY1541" fmla="*/ 1740223 h 3922026"/>
              <a:gd name="connsiteX1542" fmla="*/ 10556620 w 11855435"/>
              <a:gd name="connsiteY1542" fmla="*/ 1760171 h 3922026"/>
              <a:gd name="connsiteX1543" fmla="*/ 10510758 w 11855435"/>
              <a:gd name="connsiteY1543" fmla="*/ 1763134 h 3922026"/>
              <a:gd name="connsiteX1544" fmla="*/ 10504382 w 11855435"/>
              <a:gd name="connsiteY1544" fmla="*/ 1765376 h 3922026"/>
              <a:gd name="connsiteX1545" fmla="*/ 10516358 w 11855435"/>
              <a:gd name="connsiteY1545" fmla="*/ 1772282 h 3922026"/>
              <a:gd name="connsiteX1546" fmla="*/ 10484775 w 11855435"/>
              <a:gd name="connsiteY1546" fmla="*/ 1782652 h 3922026"/>
              <a:gd name="connsiteX1547" fmla="*/ 10477546 w 11855435"/>
              <a:gd name="connsiteY1547" fmla="*/ 1783233 h 3922026"/>
              <a:gd name="connsiteX1548" fmla="*/ 10474758 w 11855435"/>
              <a:gd name="connsiteY1548" fmla="*/ 1803787 h 3922026"/>
              <a:gd name="connsiteX1549" fmla="*/ 10448664 w 11855435"/>
              <a:gd name="connsiteY1549" fmla="*/ 1814967 h 3922026"/>
              <a:gd name="connsiteX1550" fmla="*/ 10428785 w 11855435"/>
              <a:gd name="connsiteY1550" fmla="*/ 1800275 h 3922026"/>
              <a:gd name="connsiteX1551" fmla="*/ 10410085 w 11855435"/>
              <a:gd name="connsiteY1551" fmla="*/ 1829296 h 3922026"/>
              <a:gd name="connsiteX1552" fmla="*/ 10409747 w 11855435"/>
              <a:gd name="connsiteY1552" fmla="*/ 1816711 h 3922026"/>
              <a:gd name="connsiteX1553" fmla="*/ 10422536 w 11855435"/>
              <a:gd name="connsiteY1553" fmla="*/ 1801517 h 3922026"/>
              <a:gd name="connsiteX1554" fmla="*/ 10260503 w 11855435"/>
              <a:gd name="connsiteY1554" fmla="*/ 1852373 h 3922026"/>
              <a:gd name="connsiteX1555" fmla="*/ 10254135 w 11855435"/>
              <a:gd name="connsiteY1555" fmla="*/ 1872616 h 3922026"/>
              <a:gd name="connsiteX1556" fmla="*/ 10254723 w 11855435"/>
              <a:gd name="connsiteY1556" fmla="*/ 1873001 h 3922026"/>
              <a:gd name="connsiteX1557" fmla="*/ 10267569 w 11855435"/>
              <a:gd name="connsiteY1557" fmla="*/ 1868110 h 3922026"/>
              <a:gd name="connsiteX1558" fmla="*/ 10294074 w 11855435"/>
              <a:gd name="connsiteY1558" fmla="*/ 1860718 h 3922026"/>
              <a:gd name="connsiteX1559" fmla="*/ 10358892 w 11855435"/>
              <a:gd name="connsiteY1559" fmla="*/ 1848528 h 3922026"/>
              <a:gd name="connsiteX1560" fmla="*/ 10376522 w 11855435"/>
              <a:gd name="connsiteY1560" fmla="*/ 1848876 h 3922026"/>
              <a:gd name="connsiteX1561" fmla="*/ 10379418 w 11855435"/>
              <a:gd name="connsiteY1561" fmla="*/ 1848595 h 3922026"/>
              <a:gd name="connsiteX1562" fmla="*/ 10379572 w 11855435"/>
              <a:gd name="connsiteY1562" fmla="*/ 1848554 h 3922026"/>
              <a:gd name="connsiteX1563" fmla="*/ 10398939 w 11855435"/>
              <a:gd name="connsiteY1563" fmla="*/ 1843507 h 3922026"/>
              <a:gd name="connsiteX1564" fmla="*/ 10397921 w 11855435"/>
              <a:gd name="connsiteY1564" fmla="*/ 1843006 h 3922026"/>
              <a:gd name="connsiteX1565" fmla="*/ 10407596 w 11855435"/>
              <a:gd name="connsiteY1565" fmla="*/ 1838083 h 3922026"/>
              <a:gd name="connsiteX1566" fmla="*/ 10431642 w 11855435"/>
              <a:gd name="connsiteY1566" fmla="*/ 1834987 h 3922026"/>
              <a:gd name="connsiteX1567" fmla="*/ 10447549 w 11855435"/>
              <a:gd name="connsiteY1567" fmla="*/ 1830842 h 3922026"/>
              <a:gd name="connsiteX1568" fmla="*/ 10489179 w 11855435"/>
              <a:gd name="connsiteY1568" fmla="*/ 1825890 h 3922026"/>
              <a:gd name="connsiteX1569" fmla="*/ 10491356 w 11855435"/>
              <a:gd name="connsiteY1569" fmla="*/ 1828085 h 3922026"/>
              <a:gd name="connsiteX1570" fmla="*/ 10502057 w 11855435"/>
              <a:gd name="connsiteY1570" fmla="*/ 1827119 h 3922026"/>
              <a:gd name="connsiteX1571" fmla="*/ 10525386 w 11855435"/>
              <a:gd name="connsiteY1571" fmla="*/ 1830481 h 3922026"/>
              <a:gd name="connsiteX1572" fmla="*/ 10638175 w 11855435"/>
              <a:gd name="connsiteY1572" fmla="*/ 1818254 h 3922026"/>
              <a:gd name="connsiteX1573" fmla="*/ 10641044 w 11855435"/>
              <a:gd name="connsiteY1573" fmla="*/ 1815361 h 3922026"/>
              <a:gd name="connsiteX1574" fmla="*/ 10643546 w 11855435"/>
              <a:gd name="connsiteY1574" fmla="*/ 1817672 h 3922026"/>
              <a:gd name="connsiteX1575" fmla="*/ 10654287 w 11855435"/>
              <a:gd name="connsiteY1575" fmla="*/ 1816508 h 3922026"/>
              <a:gd name="connsiteX1576" fmla="*/ 10651418 w 11855435"/>
              <a:gd name="connsiteY1576" fmla="*/ 1819402 h 3922026"/>
              <a:gd name="connsiteX1577" fmla="*/ 10646047 w 11855435"/>
              <a:gd name="connsiteY1577" fmla="*/ 1819983 h 3922026"/>
              <a:gd name="connsiteX1578" fmla="*/ 10680405 w 11855435"/>
              <a:gd name="connsiteY1578" fmla="*/ 1824004 h 3922026"/>
              <a:gd name="connsiteX1579" fmla="*/ 10571885 w 11855435"/>
              <a:gd name="connsiteY1579" fmla="*/ 1851260 h 3922026"/>
              <a:gd name="connsiteX1580" fmla="*/ 10583364 w 11855435"/>
              <a:gd name="connsiteY1580" fmla="*/ 1839687 h 3922026"/>
              <a:gd name="connsiteX1581" fmla="*/ 10498471 w 11855435"/>
              <a:gd name="connsiteY1581" fmla="*/ 1843726 h 3922026"/>
              <a:gd name="connsiteX1582" fmla="*/ 10495127 w 11855435"/>
              <a:gd name="connsiteY1582" fmla="*/ 1844184 h 3922026"/>
              <a:gd name="connsiteX1583" fmla="*/ 10489847 w 11855435"/>
              <a:gd name="connsiteY1583" fmla="*/ 1850728 h 3922026"/>
              <a:gd name="connsiteX1584" fmla="*/ 10392042 w 11855435"/>
              <a:gd name="connsiteY1584" fmla="*/ 1882822 h 3922026"/>
              <a:gd name="connsiteX1585" fmla="*/ 10411590 w 11855435"/>
              <a:gd name="connsiteY1585" fmla="*/ 1885261 h 3922026"/>
              <a:gd name="connsiteX1586" fmla="*/ 10392371 w 11855435"/>
              <a:gd name="connsiteY1586" fmla="*/ 1895075 h 3922026"/>
              <a:gd name="connsiteX1587" fmla="*/ 10399460 w 11855435"/>
              <a:gd name="connsiteY1587" fmla="*/ 1924962 h 3922026"/>
              <a:gd name="connsiteX1588" fmla="*/ 10418118 w 11855435"/>
              <a:gd name="connsiteY1588" fmla="*/ 1938770 h 3922026"/>
              <a:gd name="connsiteX1589" fmla="*/ 10432912 w 11855435"/>
              <a:gd name="connsiteY1589" fmla="*/ 1938066 h 3922026"/>
              <a:gd name="connsiteX1590" fmla="*/ 10458187 w 11855435"/>
              <a:gd name="connsiteY1590" fmla="*/ 1938421 h 3922026"/>
              <a:gd name="connsiteX1591" fmla="*/ 10524101 w 11855435"/>
              <a:gd name="connsiteY1591" fmla="*/ 1925185 h 3922026"/>
              <a:gd name="connsiteX1592" fmla="*/ 10543927 w 11855435"/>
              <a:gd name="connsiteY1592" fmla="*/ 1926687 h 3922026"/>
              <a:gd name="connsiteX1593" fmla="*/ 10626156 w 11855435"/>
              <a:gd name="connsiteY1593" fmla="*/ 1916150 h 3922026"/>
              <a:gd name="connsiteX1594" fmla="*/ 10639059 w 11855435"/>
              <a:gd name="connsiteY1594" fmla="*/ 1909441 h 3922026"/>
              <a:gd name="connsiteX1595" fmla="*/ 10677913 w 11855435"/>
              <a:gd name="connsiteY1595" fmla="*/ 1907494 h 3922026"/>
              <a:gd name="connsiteX1596" fmla="*/ 10671788 w 11855435"/>
              <a:gd name="connsiteY1596" fmla="*/ 1904236 h 3922026"/>
              <a:gd name="connsiteX1597" fmla="*/ 10701476 w 11855435"/>
              <a:gd name="connsiteY1597" fmla="*/ 1902661 h 3922026"/>
              <a:gd name="connsiteX1598" fmla="*/ 10706952 w 11855435"/>
              <a:gd name="connsiteY1598" fmla="*/ 1913804 h 3922026"/>
              <a:gd name="connsiteX1599" fmla="*/ 10690161 w 11855435"/>
              <a:gd name="connsiteY1599" fmla="*/ 1914012 h 3922026"/>
              <a:gd name="connsiteX1600" fmla="*/ 10626733 w 11855435"/>
              <a:gd name="connsiteY1600" fmla="*/ 1928334 h 3922026"/>
              <a:gd name="connsiteX1601" fmla="*/ 10566091 w 11855435"/>
              <a:gd name="connsiteY1601" fmla="*/ 1939404 h 3922026"/>
              <a:gd name="connsiteX1602" fmla="*/ 10556978 w 11855435"/>
              <a:gd name="connsiteY1602" fmla="*/ 1938158 h 3922026"/>
              <a:gd name="connsiteX1603" fmla="*/ 10554719 w 11855435"/>
              <a:gd name="connsiteY1603" fmla="*/ 1941480 h 3922026"/>
              <a:gd name="connsiteX1604" fmla="*/ 10566091 w 11855435"/>
              <a:gd name="connsiteY1604" fmla="*/ 1939404 h 3922026"/>
              <a:gd name="connsiteX1605" fmla="*/ 10568424 w 11855435"/>
              <a:gd name="connsiteY1605" fmla="*/ 1939724 h 3922026"/>
              <a:gd name="connsiteX1606" fmla="*/ 10560845 w 11855435"/>
              <a:gd name="connsiteY1606" fmla="*/ 1944740 h 3922026"/>
              <a:gd name="connsiteX1607" fmla="*/ 10558585 w 11855435"/>
              <a:gd name="connsiteY1607" fmla="*/ 1948063 h 3922026"/>
              <a:gd name="connsiteX1608" fmla="*/ 10707076 w 11855435"/>
              <a:gd name="connsiteY1608" fmla="*/ 1932065 h 3922026"/>
              <a:gd name="connsiteX1609" fmla="*/ 10716167 w 11855435"/>
              <a:gd name="connsiteY1609" fmla="*/ 1932554 h 3922026"/>
              <a:gd name="connsiteX1610" fmla="*/ 10723710 w 11855435"/>
              <a:gd name="connsiteY1610" fmla="*/ 1947902 h 3922026"/>
              <a:gd name="connsiteX1611" fmla="*/ 10646947 w 11855435"/>
              <a:gd name="connsiteY1611" fmla="*/ 1953798 h 3922026"/>
              <a:gd name="connsiteX1612" fmla="*/ 10529064 w 11855435"/>
              <a:gd name="connsiteY1612" fmla="*/ 1973075 h 3922026"/>
              <a:gd name="connsiteX1613" fmla="*/ 10446837 w 11855435"/>
              <a:gd name="connsiteY1613" fmla="*/ 1983613 h 3922026"/>
              <a:gd name="connsiteX1614" fmla="*/ 10446986 w 11855435"/>
              <a:gd name="connsiteY1614" fmla="*/ 2001792 h 3922026"/>
              <a:gd name="connsiteX1615" fmla="*/ 10421836 w 11855435"/>
              <a:gd name="connsiteY1615" fmla="*/ 2001982 h 3922026"/>
              <a:gd name="connsiteX1616" fmla="*/ 10423293 w 11855435"/>
              <a:gd name="connsiteY1616" fmla="*/ 1993707 h 3922026"/>
              <a:gd name="connsiteX1617" fmla="*/ 10420136 w 11855435"/>
              <a:gd name="connsiteY1617" fmla="*/ 1994397 h 3922026"/>
              <a:gd name="connsiteX1618" fmla="*/ 10411340 w 11855435"/>
              <a:gd name="connsiteY1618" fmla="*/ 2001630 h 3922026"/>
              <a:gd name="connsiteX1619" fmla="*/ 10395718 w 11855435"/>
              <a:gd name="connsiteY1619" fmla="*/ 2019593 h 3922026"/>
              <a:gd name="connsiteX1620" fmla="*/ 10395221 w 11855435"/>
              <a:gd name="connsiteY1620" fmla="*/ 2001048 h 3922026"/>
              <a:gd name="connsiteX1621" fmla="*/ 10334992 w 11855435"/>
              <a:gd name="connsiteY1621" fmla="*/ 2013688 h 3922026"/>
              <a:gd name="connsiteX1622" fmla="*/ 10318988 w 11855435"/>
              <a:gd name="connsiteY1622" fmla="*/ 2014721 h 3922026"/>
              <a:gd name="connsiteX1623" fmla="*/ 10279470 w 11855435"/>
              <a:gd name="connsiteY1623" fmla="*/ 2021239 h 3922026"/>
              <a:gd name="connsiteX1624" fmla="*/ 10205774 w 11855435"/>
              <a:gd name="connsiteY1624" fmla="*/ 2049892 h 3922026"/>
              <a:gd name="connsiteX1625" fmla="*/ 10156640 w 11855435"/>
              <a:gd name="connsiteY1625" fmla="*/ 2063979 h 3922026"/>
              <a:gd name="connsiteX1626" fmla="*/ 10155049 w 11855435"/>
              <a:gd name="connsiteY1626" fmla="*/ 2067438 h 3922026"/>
              <a:gd name="connsiteX1627" fmla="*/ 10253066 w 11855435"/>
              <a:gd name="connsiteY1627" fmla="*/ 2066595 h 3922026"/>
              <a:gd name="connsiteX1628" fmla="*/ 10253573 w 11855435"/>
              <a:gd name="connsiteY1628" fmla="*/ 2085474 h 3922026"/>
              <a:gd name="connsiteX1629" fmla="*/ 10208101 w 11855435"/>
              <a:gd name="connsiteY1629" fmla="*/ 2100505 h 3922026"/>
              <a:gd name="connsiteX1630" fmla="*/ 10208269 w 11855435"/>
              <a:gd name="connsiteY1630" fmla="*/ 2106798 h 3922026"/>
              <a:gd name="connsiteX1631" fmla="*/ 10293667 w 11855435"/>
              <a:gd name="connsiteY1631" fmla="*/ 2127442 h 3922026"/>
              <a:gd name="connsiteX1632" fmla="*/ 10306125 w 11855435"/>
              <a:gd name="connsiteY1632" fmla="*/ 2099995 h 3922026"/>
              <a:gd name="connsiteX1633" fmla="*/ 10306286 w 11855435"/>
              <a:gd name="connsiteY1633" fmla="*/ 2105956 h 3922026"/>
              <a:gd name="connsiteX1634" fmla="*/ 10385771 w 11855435"/>
              <a:gd name="connsiteY1634" fmla="*/ 2140428 h 3922026"/>
              <a:gd name="connsiteX1635" fmla="*/ 10431235 w 11855435"/>
              <a:gd name="connsiteY1635" fmla="*/ 2125063 h 3922026"/>
              <a:gd name="connsiteX1636" fmla="*/ 10431735 w 11855435"/>
              <a:gd name="connsiteY1636" fmla="*/ 2143608 h 3922026"/>
              <a:gd name="connsiteX1637" fmla="*/ 10444575 w 11855435"/>
              <a:gd name="connsiteY1637" fmla="*/ 2153708 h 3922026"/>
              <a:gd name="connsiteX1638" fmla="*/ 10556175 w 11855435"/>
              <a:gd name="connsiteY1638" fmla="*/ 2143841 h 3922026"/>
              <a:gd name="connsiteX1639" fmla="*/ 10557154 w 11855435"/>
              <a:gd name="connsiteY1639" fmla="*/ 2151011 h 3922026"/>
              <a:gd name="connsiteX1640" fmla="*/ 10558222 w 11855435"/>
              <a:gd name="connsiteY1640" fmla="*/ 2152944 h 3922026"/>
              <a:gd name="connsiteX1641" fmla="*/ 10569741 w 11855435"/>
              <a:gd name="connsiteY1641" fmla="*/ 2153001 h 3922026"/>
              <a:gd name="connsiteX1642" fmla="*/ 10643683 w 11855435"/>
              <a:gd name="connsiteY1642" fmla="*/ 2145211 h 3922026"/>
              <a:gd name="connsiteX1643" fmla="*/ 10661263 w 11855435"/>
              <a:gd name="connsiteY1643" fmla="*/ 2149096 h 3922026"/>
              <a:gd name="connsiteX1644" fmla="*/ 10748781 w 11855435"/>
              <a:gd name="connsiteY1644" fmla="*/ 2140856 h 3922026"/>
              <a:gd name="connsiteX1645" fmla="*/ 10805879 w 11855435"/>
              <a:gd name="connsiteY1645" fmla="*/ 2141656 h 3922026"/>
              <a:gd name="connsiteX1646" fmla="*/ 10823458 w 11855435"/>
              <a:gd name="connsiteY1646" fmla="*/ 2145540 h 3922026"/>
              <a:gd name="connsiteX1647" fmla="*/ 10822005 w 11855435"/>
              <a:gd name="connsiteY1647" fmla="*/ 2149161 h 3922026"/>
              <a:gd name="connsiteX1648" fmla="*/ 10778973 w 11855435"/>
              <a:gd name="connsiteY1648" fmla="*/ 2151471 h 3922026"/>
              <a:gd name="connsiteX1649" fmla="*/ 10727454 w 11855435"/>
              <a:gd name="connsiteY1649" fmla="*/ 2155846 h 3922026"/>
              <a:gd name="connsiteX1650" fmla="*/ 10699327 w 11855435"/>
              <a:gd name="connsiteY1650" fmla="*/ 2149628 h 3922026"/>
              <a:gd name="connsiteX1651" fmla="*/ 10618837 w 11855435"/>
              <a:gd name="connsiteY1651" fmla="*/ 2159421 h 3922026"/>
              <a:gd name="connsiteX1652" fmla="*/ 10592774 w 11855435"/>
              <a:gd name="connsiteY1652" fmla="*/ 2157600 h 3922026"/>
              <a:gd name="connsiteX1653" fmla="*/ 10586353 w 11855435"/>
              <a:gd name="connsiteY1653" fmla="*/ 2164063 h 3922026"/>
              <a:gd name="connsiteX1654" fmla="*/ 10535033 w 11855435"/>
              <a:gd name="connsiteY1654" fmla="*/ 2173900 h 3922026"/>
              <a:gd name="connsiteX1655" fmla="*/ 10512012 w 11855435"/>
              <a:gd name="connsiteY1655" fmla="*/ 2176027 h 3922026"/>
              <a:gd name="connsiteX1656" fmla="*/ 10492318 w 11855435"/>
              <a:gd name="connsiteY1656" fmla="*/ 2179257 h 3922026"/>
              <a:gd name="connsiteX1657" fmla="*/ 10433068 w 11855435"/>
              <a:gd name="connsiteY1657" fmla="*/ 2193282 h 3922026"/>
              <a:gd name="connsiteX1658" fmla="*/ 10394026 w 11855435"/>
              <a:gd name="connsiteY1658" fmla="*/ 2213696 h 3922026"/>
              <a:gd name="connsiteX1659" fmla="*/ 10303045 w 11855435"/>
              <a:gd name="connsiteY1659" fmla="*/ 2219132 h 3922026"/>
              <a:gd name="connsiteX1660" fmla="*/ 10258249 w 11855435"/>
              <a:gd name="connsiteY1660" fmla="*/ 2259334 h 3922026"/>
              <a:gd name="connsiteX1661" fmla="*/ 10101850 w 11855435"/>
              <a:gd name="connsiteY1661" fmla="*/ 2309401 h 3922026"/>
              <a:gd name="connsiteX1662" fmla="*/ 10025262 w 11855435"/>
              <a:gd name="connsiteY1662" fmla="*/ 2287595 h 3922026"/>
              <a:gd name="connsiteX1663" fmla="*/ 9997310 w 11855435"/>
              <a:gd name="connsiteY1663" fmla="*/ 2292754 h 3922026"/>
              <a:gd name="connsiteX1664" fmla="*/ 10006347 w 11855435"/>
              <a:gd name="connsiteY1664" fmla="*/ 2292988 h 3922026"/>
              <a:gd name="connsiteX1665" fmla="*/ 10008774 w 11855435"/>
              <a:gd name="connsiteY1665" fmla="*/ 2296480 h 3922026"/>
              <a:gd name="connsiteX1666" fmla="*/ 9975959 w 11855435"/>
              <a:gd name="connsiteY1666" fmla="*/ 2313857 h 3922026"/>
              <a:gd name="connsiteX1667" fmla="*/ 9961397 w 11855435"/>
              <a:gd name="connsiteY1667" fmla="*/ 2319389 h 3922026"/>
              <a:gd name="connsiteX1668" fmla="*/ 9954160 w 11855435"/>
              <a:gd name="connsiteY1668" fmla="*/ 2327147 h 3922026"/>
              <a:gd name="connsiteX1669" fmla="*/ 9788963 w 11855435"/>
              <a:gd name="connsiteY1669" fmla="*/ 2359286 h 3922026"/>
              <a:gd name="connsiteX1670" fmla="*/ 9789125 w 11855435"/>
              <a:gd name="connsiteY1670" fmla="*/ 2365246 h 3922026"/>
              <a:gd name="connsiteX1671" fmla="*/ 9797947 w 11855435"/>
              <a:gd name="connsiteY1671" fmla="*/ 2372024 h 3922026"/>
              <a:gd name="connsiteX1672" fmla="*/ 9796693 w 11855435"/>
              <a:gd name="connsiteY1672" fmla="*/ 2375210 h 3922026"/>
              <a:gd name="connsiteX1673" fmla="*/ 9836451 w 11855435"/>
              <a:gd name="connsiteY1673" fmla="*/ 2373320 h 3922026"/>
              <a:gd name="connsiteX1674" fmla="*/ 9893548 w 11855435"/>
              <a:gd name="connsiteY1674" fmla="*/ 2374119 h 3922026"/>
              <a:gd name="connsiteX1675" fmla="*/ 9911127 w 11855435"/>
              <a:gd name="connsiteY1675" fmla="*/ 2378005 h 3922026"/>
              <a:gd name="connsiteX1676" fmla="*/ 9909676 w 11855435"/>
              <a:gd name="connsiteY1676" fmla="*/ 2381625 h 3922026"/>
              <a:gd name="connsiteX1677" fmla="*/ 9866642 w 11855435"/>
              <a:gd name="connsiteY1677" fmla="*/ 2383935 h 3922026"/>
              <a:gd name="connsiteX1678" fmla="*/ 9815123 w 11855435"/>
              <a:gd name="connsiteY1678" fmla="*/ 2388310 h 3922026"/>
              <a:gd name="connsiteX1679" fmla="*/ 9786997 w 11855435"/>
              <a:gd name="connsiteY1679" fmla="*/ 2382091 h 3922026"/>
              <a:gd name="connsiteX1680" fmla="*/ 9780955 w 11855435"/>
              <a:gd name="connsiteY1680" fmla="*/ 2382761 h 3922026"/>
              <a:gd name="connsiteX1681" fmla="*/ 9758356 w 11855435"/>
              <a:gd name="connsiteY1681" fmla="*/ 2392506 h 3922026"/>
              <a:gd name="connsiteX1682" fmla="*/ 9725405 w 11855435"/>
              <a:gd name="connsiteY1682" fmla="*/ 2402884 h 3922026"/>
              <a:gd name="connsiteX1683" fmla="*/ 9738416 w 11855435"/>
              <a:gd name="connsiteY1683" fmla="*/ 2419277 h 3922026"/>
              <a:gd name="connsiteX1684" fmla="*/ 9699659 w 11855435"/>
              <a:gd name="connsiteY1684" fmla="*/ 2426980 h 3922026"/>
              <a:gd name="connsiteX1685" fmla="*/ 9673234 w 11855435"/>
              <a:gd name="connsiteY1685" fmla="*/ 2425908 h 3922026"/>
              <a:gd name="connsiteX1686" fmla="*/ 9654354 w 11855435"/>
              <a:gd name="connsiteY1686" fmla="*/ 2448305 h 3922026"/>
              <a:gd name="connsiteX1687" fmla="*/ 9654523 w 11855435"/>
              <a:gd name="connsiteY1687" fmla="*/ 2454597 h 3922026"/>
              <a:gd name="connsiteX1688" fmla="*/ 9701164 w 11855435"/>
              <a:gd name="connsiteY1688" fmla="*/ 2482947 h 3922026"/>
              <a:gd name="connsiteX1689" fmla="*/ 9695579 w 11855435"/>
              <a:gd name="connsiteY1689" fmla="*/ 2509027 h 3922026"/>
              <a:gd name="connsiteX1690" fmla="*/ 9793132 w 11855435"/>
              <a:gd name="connsiteY1690" fmla="*/ 2514270 h 3922026"/>
              <a:gd name="connsiteX1691" fmla="*/ 9793808 w 11855435"/>
              <a:gd name="connsiteY1691" fmla="*/ 2539439 h 3922026"/>
              <a:gd name="connsiteX1692" fmla="*/ 9802927 w 11855435"/>
              <a:gd name="connsiteY1692" fmla="*/ 2543130 h 3922026"/>
              <a:gd name="connsiteX1693" fmla="*/ 9823025 w 11855435"/>
              <a:gd name="connsiteY1693" fmla="*/ 2541214 h 3922026"/>
              <a:gd name="connsiteX1694" fmla="*/ 9824161 w 11855435"/>
              <a:gd name="connsiteY1694" fmla="*/ 2540953 h 3922026"/>
              <a:gd name="connsiteX1695" fmla="*/ 9826406 w 11855435"/>
              <a:gd name="connsiteY1695" fmla="*/ 2539284 h 3922026"/>
              <a:gd name="connsiteX1696" fmla="*/ 9833816 w 11855435"/>
              <a:gd name="connsiteY1696" fmla="*/ 2531485 h 3922026"/>
              <a:gd name="connsiteX1697" fmla="*/ 9837108 w 11855435"/>
              <a:gd name="connsiteY1697" fmla="*/ 2537980 h 3922026"/>
              <a:gd name="connsiteX1698" fmla="*/ 9869773 w 11855435"/>
              <a:gd name="connsiteY1698" fmla="*/ 2530487 h 3922026"/>
              <a:gd name="connsiteX1699" fmla="*/ 9890443 w 11855435"/>
              <a:gd name="connsiteY1699" fmla="*/ 2532679 h 3922026"/>
              <a:gd name="connsiteX1700" fmla="*/ 9901936 w 11855435"/>
              <a:gd name="connsiteY1700" fmla="*/ 2527183 h 3922026"/>
              <a:gd name="connsiteX1701" fmla="*/ 9912124 w 11855435"/>
              <a:gd name="connsiteY1701" fmla="*/ 2522244 h 3922026"/>
              <a:gd name="connsiteX1702" fmla="*/ 9984055 w 11855435"/>
              <a:gd name="connsiteY1702" fmla="*/ 2532915 h 3922026"/>
              <a:gd name="connsiteX1703" fmla="*/ 10002935 w 11855435"/>
              <a:gd name="connsiteY1703" fmla="*/ 2510517 h 3922026"/>
              <a:gd name="connsiteX1704" fmla="*/ 10022981 w 11855435"/>
              <a:gd name="connsiteY1704" fmla="*/ 2531501 h 3922026"/>
              <a:gd name="connsiteX1705" fmla="*/ 10081404 w 11855435"/>
              <a:gd name="connsiteY1705" fmla="*/ 2507236 h 3922026"/>
              <a:gd name="connsiteX1706" fmla="*/ 10081912 w 11855435"/>
              <a:gd name="connsiteY1706" fmla="*/ 2526112 h 3922026"/>
              <a:gd name="connsiteX1707" fmla="*/ 10107424 w 11855435"/>
              <a:gd name="connsiteY1707" fmla="*/ 2534150 h 3922026"/>
              <a:gd name="connsiteX1708" fmla="*/ 10122532 w 11855435"/>
              <a:gd name="connsiteY1708" fmla="*/ 2544021 h 3922026"/>
              <a:gd name="connsiteX1709" fmla="*/ 10170637 w 11855435"/>
              <a:gd name="connsiteY1709" fmla="*/ 2549581 h 3922026"/>
              <a:gd name="connsiteX1710" fmla="*/ 10187405 w 11855435"/>
              <a:gd name="connsiteY1710" fmla="*/ 2555247 h 3922026"/>
              <a:gd name="connsiteX1711" fmla="*/ 10185608 w 11855435"/>
              <a:gd name="connsiteY1711" fmla="*/ 2558773 h 3922026"/>
              <a:gd name="connsiteX1712" fmla="*/ 10143330 w 11855435"/>
              <a:gd name="connsiteY1712" fmla="*/ 2556873 h 3922026"/>
              <a:gd name="connsiteX1713" fmla="*/ 10116097 w 11855435"/>
              <a:gd name="connsiteY1713" fmla="*/ 2554379 h 3922026"/>
              <a:gd name="connsiteX1714" fmla="*/ 10113230 w 11855435"/>
              <a:gd name="connsiteY1714" fmla="*/ 2554604 h 3922026"/>
              <a:gd name="connsiteX1715" fmla="*/ 10073784 w 11855435"/>
              <a:gd name="connsiteY1715" fmla="*/ 2572226 h 3922026"/>
              <a:gd name="connsiteX1716" fmla="*/ 9960980 w 11855435"/>
              <a:gd name="connsiteY1716" fmla="*/ 2656360 h 3922026"/>
              <a:gd name="connsiteX1717" fmla="*/ 9902336 w 11855435"/>
              <a:gd name="connsiteY1717" fmla="*/ 2649041 h 3922026"/>
              <a:gd name="connsiteX1718" fmla="*/ 9818454 w 11855435"/>
              <a:gd name="connsiteY1718" fmla="*/ 2684693 h 3922026"/>
              <a:gd name="connsiteX1719" fmla="*/ 9817945 w 11855435"/>
              <a:gd name="connsiteY1719" fmla="*/ 2665818 h 3922026"/>
              <a:gd name="connsiteX1720" fmla="*/ 9647915 w 11855435"/>
              <a:gd name="connsiteY1720" fmla="*/ 2699619 h 3922026"/>
              <a:gd name="connsiteX1721" fmla="*/ 9648583 w 11855435"/>
              <a:gd name="connsiteY1721" fmla="*/ 2724456 h 3922026"/>
              <a:gd name="connsiteX1722" fmla="*/ 9558618 w 11855435"/>
              <a:gd name="connsiteY1722" fmla="*/ 2767644 h 3922026"/>
              <a:gd name="connsiteX1723" fmla="*/ 9533192 w 11855435"/>
              <a:gd name="connsiteY1723" fmla="*/ 2803662 h 3922026"/>
              <a:gd name="connsiteX1724" fmla="*/ 9514314 w 11855435"/>
              <a:gd name="connsiteY1724" fmla="*/ 2811984 h 3922026"/>
              <a:gd name="connsiteX1725" fmla="*/ 9519933 w 11855435"/>
              <a:gd name="connsiteY1725" fmla="*/ 2812011 h 3922026"/>
              <a:gd name="connsiteX1726" fmla="*/ 9593876 w 11855435"/>
              <a:gd name="connsiteY1726" fmla="*/ 2804220 h 3922026"/>
              <a:gd name="connsiteX1727" fmla="*/ 9611456 w 11855435"/>
              <a:gd name="connsiteY1727" fmla="*/ 2808106 h 3922026"/>
              <a:gd name="connsiteX1728" fmla="*/ 9698975 w 11855435"/>
              <a:gd name="connsiteY1728" fmla="*/ 2799866 h 3922026"/>
              <a:gd name="connsiteX1729" fmla="*/ 9756072 w 11855435"/>
              <a:gd name="connsiteY1729" fmla="*/ 2800666 h 3922026"/>
              <a:gd name="connsiteX1730" fmla="*/ 9773651 w 11855435"/>
              <a:gd name="connsiteY1730" fmla="*/ 2804551 h 3922026"/>
              <a:gd name="connsiteX1731" fmla="*/ 9772198 w 11855435"/>
              <a:gd name="connsiteY1731" fmla="*/ 2808171 h 3922026"/>
              <a:gd name="connsiteX1732" fmla="*/ 9729166 w 11855435"/>
              <a:gd name="connsiteY1732" fmla="*/ 2810480 h 3922026"/>
              <a:gd name="connsiteX1733" fmla="*/ 9677647 w 11855435"/>
              <a:gd name="connsiteY1733" fmla="*/ 2814856 h 3922026"/>
              <a:gd name="connsiteX1734" fmla="*/ 9649520 w 11855435"/>
              <a:gd name="connsiteY1734" fmla="*/ 2808637 h 3922026"/>
              <a:gd name="connsiteX1735" fmla="*/ 9569031 w 11855435"/>
              <a:gd name="connsiteY1735" fmla="*/ 2818431 h 3922026"/>
              <a:gd name="connsiteX1736" fmla="*/ 9542965 w 11855435"/>
              <a:gd name="connsiteY1736" fmla="*/ 2816611 h 3922026"/>
              <a:gd name="connsiteX1737" fmla="*/ 9536545 w 11855435"/>
              <a:gd name="connsiteY1737" fmla="*/ 2823073 h 3922026"/>
              <a:gd name="connsiteX1738" fmla="*/ 9427086 w 11855435"/>
              <a:gd name="connsiteY1738" fmla="*/ 2838285 h 3922026"/>
              <a:gd name="connsiteX1739" fmla="*/ 9395913 w 11855435"/>
              <a:gd name="connsiteY1739" fmla="*/ 2842738 h 3922026"/>
              <a:gd name="connsiteX1740" fmla="*/ 9390385 w 11855435"/>
              <a:gd name="connsiteY1740" fmla="*/ 2845036 h 3922026"/>
              <a:gd name="connsiteX1741" fmla="*/ 9384001 w 11855435"/>
              <a:gd name="connsiteY1741" fmla="*/ 2864616 h 3922026"/>
              <a:gd name="connsiteX1742" fmla="*/ 9364624 w 11855435"/>
              <a:gd name="connsiteY1742" fmla="*/ 2868469 h 3922026"/>
              <a:gd name="connsiteX1743" fmla="*/ 9344757 w 11855435"/>
              <a:gd name="connsiteY1743" fmla="*/ 2854107 h 3922026"/>
              <a:gd name="connsiteX1744" fmla="*/ 9305705 w 11855435"/>
              <a:gd name="connsiteY1744" fmla="*/ 2874189 h 3922026"/>
              <a:gd name="connsiteX1745" fmla="*/ 9286367 w 11855435"/>
              <a:gd name="connsiteY1745" fmla="*/ 2864971 h 3922026"/>
              <a:gd name="connsiteX1746" fmla="*/ 9285913 w 11855435"/>
              <a:gd name="connsiteY1746" fmla="*/ 2865078 h 3922026"/>
              <a:gd name="connsiteX1747" fmla="*/ 9287939 w 11855435"/>
              <a:gd name="connsiteY1747" fmla="*/ 2869353 h 3922026"/>
              <a:gd name="connsiteX1748" fmla="*/ 9266552 w 11855435"/>
              <a:gd name="connsiteY1748" fmla="*/ 2878001 h 3922026"/>
              <a:gd name="connsiteX1749" fmla="*/ 9261278 w 11855435"/>
              <a:gd name="connsiteY1749" fmla="*/ 2881600 h 3922026"/>
              <a:gd name="connsiteX1750" fmla="*/ 9256679 w 11855435"/>
              <a:gd name="connsiteY1750" fmla="*/ 2883891 h 3922026"/>
              <a:gd name="connsiteX1751" fmla="*/ 9256513 w 11855435"/>
              <a:gd name="connsiteY1751" fmla="*/ 2883852 h 3922026"/>
              <a:gd name="connsiteX1752" fmla="*/ 9255077 w 11855435"/>
              <a:gd name="connsiteY1752" fmla="*/ 2884689 h 3922026"/>
              <a:gd name="connsiteX1753" fmla="*/ 9256679 w 11855435"/>
              <a:gd name="connsiteY1753" fmla="*/ 2883891 h 3922026"/>
              <a:gd name="connsiteX1754" fmla="*/ 9257245 w 11855435"/>
              <a:gd name="connsiteY1754" fmla="*/ 2884025 h 3922026"/>
              <a:gd name="connsiteX1755" fmla="*/ 9258564 w 11855435"/>
              <a:gd name="connsiteY1755" fmla="*/ 2883356 h 3922026"/>
              <a:gd name="connsiteX1756" fmla="*/ 9258528 w 11855435"/>
              <a:gd name="connsiteY1756" fmla="*/ 2883939 h 3922026"/>
              <a:gd name="connsiteX1757" fmla="*/ 9196380 w 11855435"/>
              <a:gd name="connsiteY1757" fmla="*/ 2908764 h 3922026"/>
              <a:gd name="connsiteX1758" fmla="*/ 9194972 w 11855435"/>
              <a:gd name="connsiteY1758" fmla="*/ 2907333 h 3922026"/>
              <a:gd name="connsiteX1759" fmla="*/ 9147571 w 11855435"/>
              <a:gd name="connsiteY1759" fmla="*/ 2923970 h 3922026"/>
              <a:gd name="connsiteX1760" fmla="*/ 9134263 w 11855435"/>
              <a:gd name="connsiteY1760" fmla="*/ 2925933 h 3922026"/>
              <a:gd name="connsiteX1761" fmla="*/ 9070152 w 11855435"/>
              <a:gd name="connsiteY1761" fmla="*/ 2944518 h 3922026"/>
              <a:gd name="connsiteX1762" fmla="*/ 9039536 w 11855435"/>
              <a:gd name="connsiteY1762" fmla="*/ 2952048 h 3922026"/>
              <a:gd name="connsiteX1763" fmla="*/ 9011372 w 11855435"/>
              <a:gd name="connsiteY1763" fmla="*/ 2960431 h 3922026"/>
              <a:gd name="connsiteX1764" fmla="*/ 9011310 w 11855435"/>
              <a:gd name="connsiteY1764" fmla="*/ 2960430 h 3922026"/>
              <a:gd name="connsiteX1765" fmla="*/ 9009142 w 11855435"/>
              <a:gd name="connsiteY1765" fmla="*/ 2961095 h 3922026"/>
              <a:gd name="connsiteX1766" fmla="*/ 9011372 w 11855435"/>
              <a:gd name="connsiteY1766" fmla="*/ 2960431 h 3922026"/>
              <a:gd name="connsiteX1767" fmla="*/ 9014713 w 11855435"/>
              <a:gd name="connsiteY1767" fmla="*/ 2960445 h 3922026"/>
              <a:gd name="connsiteX1768" fmla="*/ 9009443 w 11855435"/>
              <a:gd name="connsiteY1768" fmla="*/ 2963117 h 3922026"/>
              <a:gd name="connsiteX1769" fmla="*/ 9007275 w 11855435"/>
              <a:gd name="connsiteY1769" fmla="*/ 2963781 h 3922026"/>
              <a:gd name="connsiteX1770" fmla="*/ 9008510 w 11855435"/>
              <a:gd name="connsiteY1770" fmla="*/ 2964461 h 3922026"/>
              <a:gd name="connsiteX1771" fmla="*/ 9065482 w 11855435"/>
              <a:gd name="connsiteY1771" fmla="*/ 2951234 h 3922026"/>
              <a:gd name="connsiteX1772" fmla="*/ 9063916 w 11855435"/>
              <a:gd name="connsiteY1772" fmla="*/ 2955943 h 3922026"/>
              <a:gd name="connsiteX1773" fmla="*/ 9048439 w 11855435"/>
              <a:gd name="connsiteY1773" fmla="*/ 2958572 h 3922026"/>
              <a:gd name="connsiteX1774" fmla="*/ 9024287 w 11855435"/>
              <a:gd name="connsiteY1774" fmla="*/ 2963856 h 3922026"/>
              <a:gd name="connsiteX1775" fmla="*/ 8941931 w 11855435"/>
              <a:gd name="connsiteY1775" fmla="*/ 2981688 h 3922026"/>
              <a:gd name="connsiteX1776" fmla="*/ 8933891 w 11855435"/>
              <a:gd name="connsiteY1776" fmla="*/ 2980979 h 3922026"/>
              <a:gd name="connsiteX1777" fmla="*/ 8900466 w 11855435"/>
              <a:gd name="connsiteY1777" fmla="*/ 2984877 h 3922026"/>
              <a:gd name="connsiteX1778" fmla="*/ 8895197 w 11855435"/>
              <a:gd name="connsiteY1778" fmla="*/ 2987548 h 3922026"/>
              <a:gd name="connsiteX1779" fmla="*/ 8887397 w 11855435"/>
              <a:gd name="connsiteY1779" fmla="*/ 2987593 h 3922026"/>
              <a:gd name="connsiteX1780" fmla="*/ 8875338 w 11855435"/>
              <a:gd name="connsiteY1780" fmla="*/ 2992173 h 3922026"/>
              <a:gd name="connsiteX1781" fmla="*/ 8877094 w 11855435"/>
              <a:gd name="connsiteY1781" fmla="*/ 2989710 h 3922026"/>
              <a:gd name="connsiteX1782" fmla="*/ 8869831 w 11855435"/>
              <a:gd name="connsiteY1782" fmla="*/ 2990009 h 3922026"/>
              <a:gd name="connsiteX1783" fmla="*/ 8867893 w 11855435"/>
              <a:gd name="connsiteY1783" fmla="*/ 2985918 h 3922026"/>
              <a:gd name="connsiteX1784" fmla="*/ 8864410 w 11855435"/>
              <a:gd name="connsiteY1784" fmla="*/ 2986888 h 3922026"/>
              <a:gd name="connsiteX1785" fmla="*/ 8862519 w 11855435"/>
              <a:gd name="connsiteY1785" fmla="*/ 2982403 h 3922026"/>
              <a:gd name="connsiteX1786" fmla="*/ 8859212 w 11855435"/>
              <a:gd name="connsiteY1786" fmla="*/ 2984669 h 3922026"/>
              <a:gd name="connsiteX1787" fmla="*/ 8832411 w 11855435"/>
              <a:gd name="connsiteY1787" fmla="*/ 2996285 h 3922026"/>
              <a:gd name="connsiteX1788" fmla="*/ 8831034 w 11855435"/>
              <a:gd name="connsiteY1788" fmla="*/ 2986774 h 3922026"/>
              <a:gd name="connsiteX1789" fmla="*/ 8820917 w 11855435"/>
              <a:gd name="connsiteY1789" fmla="*/ 2990791 h 3922026"/>
              <a:gd name="connsiteX1790" fmla="*/ 8778886 w 11855435"/>
              <a:gd name="connsiteY1790" fmla="*/ 2984913 h 3922026"/>
              <a:gd name="connsiteX1791" fmla="*/ 8779394 w 11855435"/>
              <a:gd name="connsiteY1791" fmla="*/ 3003789 h 3922026"/>
              <a:gd name="connsiteX1792" fmla="*/ 8726378 w 11855435"/>
              <a:gd name="connsiteY1792" fmla="*/ 2995352 h 3922026"/>
              <a:gd name="connsiteX1793" fmla="*/ 8661706 w 11855435"/>
              <a:gd name="connsiteY1793" fmla="*/ 3020861 h 3922026"/>
              <a:gd name="connsiteX1794" fmla="*/ 8622608 w 11855435"/>
              <a:gd name="connsiteY1794" fmla="*/ 3015981 h 3922026"/>
              <a:gd name="connsiteX1795" fmla="*/ 8597020 w 11855435"/>
              <a:gd name="connsiteY1795" fmla="*/ 3046039 h 3922026"/>
              <a:gd name="connsiteX1796" fmla="*/ 8545314 w 11855435"/>
              <a:gd name="connsiteY1796" fmla="*/ 3062977 h 3922026"/>
              <a:gd name="connsiteX1797" fmla="*/ 8544807 w 11855435"/>
              <a:gd name="connsiteY1797" fmla="*/ 3044100 h 3922026"/>
              <a:gd name="connsiteX1798" fmla="*/ 8414488 w 11855435"/>
              <a:gd name="connsiteY1798" fmla="*/ 3082326 h 3922026"/>
              <a:gd name="connsiteX1799" fmla="*/ 8367582 w 11855435"/>
              <a:gd name="connsiteY1799" fmla="*/ 3067555 h 3922026"/>
              <a:gd name="connsiteX1800" fmla="*/ 8303164 w 11855435"/>
              <a:gd name="connsiteY1800" fmla="*/ 3079564 h 3922026"/>
              <a:gd name="connsiteX1801" fmla="*/ 8306839 w 11855435"/>
              <a:gd name="connsiteY1801" fmla="*/ 3087318 h 3922026"/>
              <a:gd name="connsiteX1802" fmla="*/ 8285454 w 11855435"/>
              <a:gd name="connsiteY1802" fmla="*/ 3095965 h 3922026"/>
              <a:gd name="connsiteX1803" fmla="*/ 8280178 w 11855435"/>
              <a:gd name="connsiteY1803" fmla="*/ 3099564 h 3922026"/>
              <a:gd name="connsiteX1804" fmla="*/ 8275580 w 11855435"/>
              <a:gd name="connsiteY1804" fmla="*/ 3101855 h 3922026"/>
              <a:gd name="connsiteX1805" fmla="*/ 8275414 w 11855435"/>
              <a:gd name="connsiteY1805" fmla="*/ 3101817 h 3922026"/>
              <a:gd name="connsiteX1806" fmla="*/ 8273980 w 11855435"/>
              <a:gd name="connsiteY1806" fmla="*/ 3102653 h 3922026"/>
              <a:gd name="connsiteX1807" fmla="*/ 8275580 w 11855435"/>
              <a:gd name="connsiteY1807" fmla="*/ 3101855 h 3922026"/>
              <a:gd name="connsiteX1808" fmla="*/ 8276149 w 11855435"/>
              <a:gd name="connsiteY1808" fmla="*/ 3101988 h 3922026"/>
              <a:gd name="connsiteX1809" fmla="*/ 8277466 w 11855435"/>
              <a:gd name="connsiteY1809" fmla="*/ 3101319 h 3922026"/>
              <a:gd name="connsiteX1810" fmla="*/ 8277430 w 11855435"/>
              <a:gd name="connsiteY1810" fmla="*/ 3101903 h 3922026"/>
              <a:gd name="connsiteX1811" fmla="*/ 8215281 w 11855435"/>
              <a:gd name="connsiteY1811" fmla="*/ 3126726 h 3922026"/>
              <a:gd name="connsiteX1812" fmla="*/ 8213873 w 11855435"/>
              <a:gd name="connsiteY1812" fmla="*/ 3125297 h 3922026"/>
              <a:gd name="connsiteX1813" fmla="*/ 8166474 w 11855435"/>
              <a:gd name="connsiteY1813" fmla="*/ 3141933 h 3922026"/>
              <a:gd name="connsiteX1814" fmla="*/ 8153164 w 11855435"/>
              <a:gd name="connsiteY1814" fmla="*/ 3143896 h 3922026"/>
              <a:gd name="connsiteX1815" fmla="*/ 8089053 w 11855435"/>
              <a:gd name="connsiteY1815" fmla="*/ 3162480 h 3922026"/>
              <a:gd name="connsiteX1816" fmla="*/ 8058436 w 11855435"/>
              <a:gd name="connsiteY1816" fmla="*/ 3170011 h 3922026"/>
              <a:gd name="connsiteX1817" fmla="*/ 8030276 w 11855435"/>
              <a:gd name="connsiteY1817" fmla="*/ 3178395 h 3922026"/>
              <a:gd name="connsiteX1818" fmla="*/ 8030213 w 11855435"/>
              <a:gd name="connsiteY1818" fmla="*/ 3178395 h 3922026"/>
              <a:gd name="connsiteX1819" fmla="*/ 8028044 w 11855435"/>
              <a:gd name="connsiteY1819" fmla="*/ 3179058 h 3922026"/>
              <a:gd name="connsiteX1820" fmla="*/ 8030276 w 11855435"/>
              <a:gd name="connsiteY1820" fmla="*/ 3178395 h 3922026"/>
              <a:gd name="connsiteX1821" fmla="*/ 8033614 w 11855435"/>
              <a:gd name="connsiteY1821" fmla="*/ 3178409 h 3922026"/>
              <a:gd name="connsiteX1822" fmla="*/ 8028345 w 11855435"/>
              <a:gd name="connsiteY1822" fmla="*/ 3181081 h 3922026"/>
              <a:gd name="connsiteX1823" fmla="*/ 8026176 w 11855435"/>
              <a:gd name="connsiteY1823" fmla="*/ 3181746 h 3922026"/>
              <a:gd name="connsiteX1824" fmla="*/ 8027411 w 11855435"/>
              <a:gd name="connsiteY1824" fmla="*/ 3182425 h 3922026"/>
              <a:gd name="connsiteX1825" fmla="*/ 8084383 w 11855435"/>
              <a:gd name="connsiteY1825" fmla="*/ 3169197 h 3922026"/>
              <a:gd name="connsiteX1826" fmla="*/ 8082816 w 11855435"/>
              <a:gd name="connsiteY1826" fmla="*/ 3173907 h 3922026"/>
              <a:gd name="connsiteX1827" fmla="*/ 8067339 w 11855435"/>
              <a:gd name="connsiteY1827" fmla="*/ 3176535 h 3922026"/>
              <a:gd name="connsiteX1828" fmla="*/ 8043189 w 11855435"/>
              <a:gd name="connsiteY1828" fmla="*/ 3181819 h 3922026"/>
              <a:gd name="connsiteX1829" fmla="*/ 7960833 w 11855435"/>
              <a:gd name="connsiteY1829" fmla="*/ 3199652 h 3922026"/>
              <a:gd name="connsiteX1830" fmla="*/ 7952793 w 11855435"/>
              <a:gd name="connsiteY1830" fmla="*/ 3198941 h 3922026"/>
              <a:gd name="connsiteX1831" fmla="*/ 7934917 w 11855435"/>
              <a:gd name="connsiteY1831" fmla="*/ 3201643 h 3922026"/>
              <a:gd name="connsiteX1832" fmla="*/ 7930875 w 11855435"/>
              <a:gd name="connsiteY1832" fmla="*/ 3201956 h 3922026"/>
              <a:gd name="connsiteX1833" fmla="*/ 7882116 w 11855435"/>
              <a:gd name="connsiteY1833" fmla="*/ 3219791 h 3922026"/>
              <a:gd name="connsiteX1834" fmla="*/ 7771131 w 11855435"/>
              <a:gd name="connsiteY1834" fmla="*/ 3229203 h 3922026"/>
              <a:gd name="connsiteX1835" fmla="*/ 7739464 w 11855435"/>
              <a:gd name="connsiteY1835" fmla="*/ 3266795 h 3922026"/>
              <a:gd name="connsiteX1836" fmla="*/ 7680534 w 11855435"/>
              <a:gd name="connsiteY1836" fmla="*/ 3272184 h 3922026"/>
              <a:gd name="connsiteX1837" fmla="*/ 7635576 w 11855435"/>
              <a:gd name="connsiteY1837" fmla="*/ 3306425 h 3922026"/>
              <a:gd name="connsiteX1838" fmla="*/ 7589437 w 11855435"/>
              <a:gd name="connsiteY1838" fmla="*/ 3296621 h 3922026"/>
              <a:gd name="connsiteX1839" fmla="*/ 7501158 w 11855435"/>
              <a:gd name="connsiteY1839" fmla="*/ 3317873 h 3922026"/>
              <a:gd name="connsiteX1840" fmla="*/ 7484425 w 11855435"/>
              <a:gd name="connsiteY1840" fmla="*/ 3319411 h 3922026"/>
              <a:gd name="connsiteX1841" fmla="*/ 7457038 w 11855435"/>
              <a:gd name="connsiteY1841" fmla="*/ 3327564 h 3922026"/>
              <a:gd name="connsiteX1842" fmla="*/ 7456975 w 11855435"/>
              <a:gd name="connsiteY1842" fmla="*/ 3327563 h 3922026"/>
              <a:gd name="connsiteX1843" fmla="*/ 7454806 w 11855435"/>
              <a:gd name="connsiteY1843" fmla="*/ 3328227 h 3922026"/>
              <a:gd name="connsiteX1844" fmla="*/ 7457038 w 11855435"/>
              <a:gd name="connsiteY1844" fmla="*/ 3327564 h 3922026"/>
              <a:gd name="connsiteX1845" fmla="*/ 7460379 w 11855435"/>
              <a:gd name="connsiteY1845" fmla="*/ 3327578 h 3922026"/>
              <a:gd name="connsiteX1846" fmla="*/ 7455106 w 11855435"/>
              <a:gd name="connsiteY1846" fmla="*/ 3330250 h 3922026"/>
              <a:gd name="connsiteX1847" fmla="*/ 7452939 w 11855435"/>
              <a:gd name="connsiteY1847" fmla="*/ 3330914 h 3922026"/>
              <a:gd name="connsiteX1848" fmla="*/ 7454173 w 11855435"/>
              <a:gd name="connsiteY1848" fmla="*/ 3331593 h 3922026"/>
              <a:gd name="connsiteX1849" fmla="*/ 7511147 w 11855435"/>
              <a:gd name="connsiteY1849" fmla="*/ 3318367 h 3922026"/>
              <a:gd name="connsiteX1850" fmla="*/ 7509578 w 11855435"/>
              <a:gd name="connsiteY1850" fmla="*/ 3323075 h 3922026"/>
              <a:gd name="connsiteX1851" fmla="*/ 7494102 w 11855435"/>
              <a:gd name="connsiteY1851" fmla="*/ 3325703 h 3922026"/>
              <a:gd name="connsiteX1852" fmla="*/ 7469951 w 11855435"/>
              <a:gd name="connsiteY1852" fmla="*/ 3330987 h 3922026"/>
              <a:gd name="connsiteX1853" fmla="*/ 7387594 w 11855435"/>
              <a:gd name="connsiteY1853" fmla="*/ 3348820 h 3922026"/>
              <a:gd name="connsiteX1854" fmla="*/ 7379553 w 11855435"/>
              <a:gd name="connsiteY1854" fmla="*/ 3348112 h 3922026"/>
              <a:gd name="connsiteX1855" fmla="*/ 7346131 w 11855435"/>
              <a:gd name="connsiteY1855" fmla="*/ 3352008 h 3922026"/>
              <a:gd name="connsiteX1856" fmla="*/ 7340861 w 11855435"/>
              <a:gd name="connsiteY1856" fmla="*/ 3354680 h 3922026"/>
              <a:gd name="connsiteX1857" fmla="*/ 7325082 w 11855435"/>
              <a:gd name="connsiteY1857" fmla="*/ 3355285 h 3922026"/>
              <a:gd name="connsiteX1858" fmla="*/ 7327552 w 11855435"/>
              <a:gd name="connsiteY1858" fmla="*/ 3356643 h 3922026"/>
              <a:gd name="connsiteX1859" fmla="*/ 7315495 w 11855435"/>
              <a:gd name="connsiteY1859" fmla="*/ 3357141 h 3922026"/>
              <a:gd name="connsiteX1860" fmla="*/ 7313329 w 11855435"/>
              <a:gd name="connsiteY1860" fmla="*/ 3352573 h 3922026"/>
              <a:gd name="connsiteX1861" fmla="*/ 7320145 w 11855435"/>
              <a:gd name="connsiteY1861" fmla="*/ 3352569 h 3922026"/>
              <a:gd name="connsiteX1862" fmla="*/ 7345959 w 11855435"/>
              <a:gd name="connsiteY1862" fmla="*/ 3347039 h 3922026"/>
              <a:gd name="connsiteX1863" fmla="*/ 7370626 w 11855435"/>
              <a:gd name="connsiteY1863" fmla="*/ 3342820 h 3922026"/>
              <a:gd name="connsiteX1864" fmla="*/ 7374317 w 11855435"/>
              <a:gd name="connsiteY1864" fmla="*/ 3343373 h 3922026"/>
              <a:gd name="connsiteX1865" fmla="*/ 7375251 w 11855435"/>
              <a:gd name="connsiteY1865" fmla="*/ 3342029 h 3922026"/>
              <a:gd name="connsiteX1866" fmla="*/ 7370626 w 11855435"/>
              <a:gd name="connsiteY1866" fmla="*/ 3342820 h 3922026"/>
              <a:gd name="connsiteX1867" fmla="*/ 7369680 w 11855435"/>
              <a:gd name="connsiteY1867" fmla="*/ 3342680 h 3922026"/>
              <a:gd name="connsiteX1868" fmla="*/ 7372783 w 11855435"/>
              <a:gd name="connsiteY1868" fmla="*/ 3340671 h 3922026"/>
              <a:gd name="connsiteX1869" fmla="*/ 7373717 w 11855435"/>
              <a:gd name="connsiteY1869" fmla="*/ 3339328 h 3922026"/>
              <a:gd name="connsiteX1870" fmla="*/ 7313373 w 11855435"/>
              <a:gd name="connsiteY1870" fmla="*/ 3345129 h 3922026"/>
              <a:gd name="connsiteX1871" fmla="*/ 7309686 w 11855435"/>
              <a:gd name="connsiteY1871" fmla="*/ 3344886 h 3922026"/>
              <a:gd name="connsiteX1872" fmla="*/ 7306705 w 11855435"/>
              <a:gd name="connsiteY1872" fmla="*/ 3338593 h 3922026"/>
              <a:gd name="connsiteX1873" fmla="*/ 7313312 w 11855435"/>
              <a:gd name="connsiteY1873" fmla="*/ 3338163 h 3922026"/>
              <a:gd name="connsiteX1874" fmla="*/ 7308716 w 11855435"/>
              <a:gd name="connsiteY1874" fmla="*/ 3327456 h 3922026"/>
              <a:gd name="connsiteX1875" fmla="*/ 7185907 w 11855435"/>
              <a:gd name="connsiteY1875" fmla="*/ 3364523 h 3922026"/>
              <a:gd name="connsiteX1876" fmla="*/ 7179699 w 11855435"/>
              <a:gd name="connsiteY1876" fmla="*/ 3390728 h 3922026"/>
              <a:gd name="connsiteX1877" fmla="*/ 7231754 w 11855435"/>
              <a:gd name="connsiteY1877" fmla="*/ 3386706 h 3922026"/>
              <a:gd name="connsiteX1878" fmla="*/ 7206952 w 11855435"/>
              <a:gd name="connsiteY1878" fmla="*/ 3422600 h 3922026"/>
              <a:gd name="connsiteX1879" fmla="*/ 7161827 w 11855435"/>
              <a:gd name="connsiteY1879" fmla="*/ 3450546 h 3922026"/>
              <a:gd name="connsiteX1880" fmla="*/ 7181534 w 11855435"/>
              <a:gd name="connsiteY1880" fmla="*/ 3458949 h 3922026"/>
              <a:gd name="connsiteX1881" fmla="*/ 7220587 w 11855435"/>
              <a:gd name="connsiteY1881" fmla="*/ 3438865 h 3922026"/>
              <a:gd name="connsiteX1882" fmla="*/ 7240296 w 11855435"/>
              <a:gd name="connsiteY1882" fmla="*/ 3447267 h 3922026"/>
              <a:gd name="connsiteX1883" fmla="*/ 7343563 w 11855435"/>
              <a:gd name="connsiteY1883" fmla="*/ 3408092 h 3922026"/>
              <a:gd name="connsiteX1884" fmla="*/ 7344062 w 11855435"/>
              <a:gd name="connsiteY1884" fmla="*/ 3426636 h 3922026"/>
              <a:gd name="connsiteX1885" fmla="*/ 7350937 w 11855435"/>
              <a:gd name="connsiteY1885" fmla="*/ 3425270 h 3922026"/>
              <a:gd name="connsiteX1886" fmla="*/ 7760844 w 11855435"/>
              <a:gd name="connsiteY1886" fmla="*/ 3337454 h 3922026"/>
              <a:gd name="connsiteX1887" fmla="*/ 7960139 w 11855435"/>
              <a:gd name="connsiteY1887" fmla="*/ 3316812 h 3922026"/>
              <a:gd name="connsiteX1888" fmla="*/ 7756366 w 11855435"/>
              <a:gd name="connsiteY1888" fmla="*/ 3380122 h 3922026"/>
              <a:gd name="connsiteX1889" fmla="*/ 7736183 w 11855435"/>
              <a:gd name="connsiteY1889" fmla="*/ 3384960 h 3922026"/>
              <a:gd name="connsiteX1890" fmla="*/ 7736180 w 11855435"/>
              <a:gd name="connsiteY1890" fmla="*/ 3384974 h 3922026"/>
              <a:gd name="connsiteX1891" fmla="*/ 7674033 w 11855435"/>
              <a:gd name="connsiteY1891" fmla="*/ 3409797 h 3922026"/>
              <a:gd name="connsiteX1892" fmla="*/ 7672622 w 11855435"/>
              <a:gd name="connsiteY1892" fmla="*/ 3408367 h 3922026"/>
              <a:gd name="connsiteX1893" fmla="*/ 7625224 w 11855435"/>
              <a:gd name="connsiteY1893" fmla="*/ 3425004 h 3922026"/>
              <a:gd name="connsiteX1894" fmla="*/ 7611916 w 11855435"/>
              <a:gd name="connsiteY1894" fmla="*/ 3426968 h 3922026"/>
              <a:gd name="connsiteX1895" fmla="*/ 7547805 w 11855435"/>
              <a:gd name="connsiteY1895" fmla="*/ 3445552 h 3922026"/>
              <a:gd name="connsiteX1896" fmla="*/ 7517188 w 11855435"/>
              <a:gd name="connsiteY1896" fmla="*/ 3453082 h 3922026"/>
              <a:gd name="connsiteX1897" fmla="*/ 7489026 w 11855435"/>
              <a:gd name="connsiteY1897" fmla="*/ 3461465 h 3922026"/>
              <a:gd name="connsiteX1898" fmla="*/ 7488963 w 11855435"/>
              <a:gd name="connsiteY1898" fmla="*/ 3461466 h 3922026"/>
              <a:gd name="connsiteX1899" fmla="*/ 7486796 w 11855435"/>
              <a:gd name="connsiteY1899" fmla="*/ 3462130 h 3922026"/>
              <a:gd name="connsiteX1900" fmla="*/ 7489026 w 11855435"/>
              <a:gd name="connsiteY1900" fmla="*/ 3461465 h 3922026"/>
              <a:gd name="connsiteX1901" fmla="*/ 7492366 w 11855435"/>
              <a:gd name="connsiteY1901" fmla="*/ 3461481 h 3922026"/>
              <a:gd name="connsiteX1902" fmla="*/ 7487096 w 11855435"/>
              <a:gd name="connsiteY1902" fmla="*/ 3464153 h 3922026"/>
              <a:gd name="connsiteX1903" fmla="*/ 7484927 w 11855435"/>
              <a:gd name="connsiteY1903" fmla="*/ 3464816 h 3922026"/>
              <a:gd name="connsiteX1904" fmla="*/ 7486160 w 11855435"/>
              <a:gd name="connsiteY1904" fmla="*/ 3465496 h 3922026"/>
              <a:gd name="connsiteX1905" fmla="*/ 7543135 w 11855435"/>
              <a:gd name="connsiteY1905" fmla="*/ 3452270 h 3922026"/>
              <a:gd name="connsiteX1906" fmla="*/ 7541567 w 11855435"/>
              <a:gd name="connsiteY1906" fmla="*/ 3456978 h 3922026"/>
              <a:gd name="connsiteX1907" fmla="*/ 7526089 w 11855435"/>
              <a:gd name="connsiteY1907" fmla="*/ 3459606 h 3922026"/>
              <a:gd name="connsiteX1908" fmla="*/ 7501940 w 11855435"/>
              <a:gd name="connsiteY1908" fmla="*/ 3464889 h 3922026"/>
              <a:gd name="connsiteX1909" fmla="*/ 7419583 w 11855435"/>
              <a:gd name="connsiteY1909" fmla="*/ 3482723 h 3922026"/>
              <a:gd name="connsiteX1910" fmla="*/ 7411544 w 11855435"/>
              <a:gd name="connsiteY1910" fmla="*/ 3482015 h 3922026"/>
              <a:gd name="connsiteX1911" fmla="*/ 7378120 w 11855435"/>
              <a:gd name="connsiteY1911" fmla="*/ 3485910 h 3922026"/>
              <a:gd name="connsiteX1912" fmla="*/ 7372851 w 11855435"/>
              <a:gd name="connsiteY1912" fmla="*/ 3488583 h 3922026"/>
              <a:gd name="connsiteX1913" fmla="*/ 7368145 w 11855435"/>
              <a:gd name="connsiteY1913" fmla="*/ 3488610 h 3922026"/>
              <a:gd name="connsiteX1914" fmla="*/ 7350778 w 11855435"/>
              <a:gd name="connsiteY1914" fmla="*/ 3493645 h 3922026"/>
              <a:gd name="connsiteX1915" fmla="*/ 7320161 w 11855435"/>
              <a:gd name="connsiteY1915" fmla="*/ 3501173 h 3922026"/>
              <a:gd name="connsiteX1916" fmla="*/ 7292000 w 11855435"/>
              <a:gd name="connsiteY1916" fmla="*/ 3509557 h 3922026"/>
              <a:gd name="connsiteX1917" fmla="*/ 7291937 w 11855435"/>
              <a:gd name="connsiteY1917" fmla="*/ 3509557 h 3922026"/>
              <a:gd name="connsiteX1918" fmla="*/ 7289768 w 11855435"/>
              <a:gd name="connsiteY1918" fmla="*/ 3510222 h 3922026"/>
              <a:gd name="connsiteX1919" fmla="*/ 7292000 w 11855435"/>
              <a:gd name="connsiteY1919" fmla="*/ 3509557 h 3922026"/>
              <a:gd name="connsiteX1920" fmla="*/ 7295340 w 11855435"/>
              <a:gd name="connsiteY1920" fmla="*/ 3509572 h 3922026"/>
              <a:gd name="connsiteX1921" fmla="*/ 7290068 w 11855435"/>
              <a:gd name="connsiteY1921" fmla="*/ 3512245 h 3922026"/>
              <a:gd name="connsiteX1922" fmla="*/ 7287899 w 11855435"/>
              <a:gd name="connsiteY1922" fmla="*/ 3512908 h 3922026"/>
              <a:gd name="connsiteX1923" fmla="*/ 7289135 w 11855435"/>
              <a:gd name="connsiteY1923" fmla="*/ 3513587 h 3922026"/>
              <a:gd name="connsiteX1924" fmla="*/ 7346108 w 11855435"/>
              <a:gd name="connsiteY1924" fmla="*/ 3500362 h 3922026"/>
              <a:gd name="connsiteX1925" fmla="*/ 7344539 w 11855435"/>
              <a:gd name="connsiteY1925" fmla="*/ 3505070 h 3922026"/>
              <a:gd name="connsiteX1926" fmla="*/ 7329064 w 11855435"/>
              <a:gd name="connsiteY1926" fmla="*/ 3507699 h 3922026"/>
              <a:gd name="connsiteX1927" fmla="*/ 7304913 w 11855435"/>
              <a:gd name="connsiteY1927" fmla="*/ 3512982 h 3922026"/>
              <a:gd name="connsiteX1928" fmla="*/ 7222557 w 11855435"/>
              <a:gd name="connsiteY1928" fmla="*/ 3530813 h 3922026"/>
              <a:gd name="connsiteX1929" fmla="*/ 7214520 w 11855435"/>
              <a:gd name="connsiteY1929" fmla="*/ 3530104 h 3922026"/>
              <a:gd name="connsiteX1930" fmla="*/ 7205499 w 11855435"/>
              <a:gd name="connsiteY1930" fmla="*/ 3531468 h 3922026"/>
              <a:gd name="connsiteX1931" fmla="*/ 7138984 w 11855435"/>
              <a:gd name="connsiteY1931" fmla="*/ 3565206 h 3922026"/>
              <a:gd name="connsiteX1932" fmla="*/ 7041688 w 11855435"/>
              <a:gd name="connsiteY1932" fmla="*/ 3586964 h 3922026"/>
              <a:gd name="connsiteX1933" fmla="*/ 6883608 w 11855435"/>
              <a:gd name="connsiteY1933" fmla="*/ 3574441 h 3922026"/>
              <a:gd name="connsiteX1934" fmla="*/ 6845687 w 11855435"/>
              <a:gd name="connsiteY1934" fmla="*/ 3613276 h 3922026"/>
              <a:gd name="connsiteX1935" fmla="*/ 6767719 w 11855435"/>
              <a:gd name="connsiteY1935" fmla="*/ 3635103 h 3922026"/>
              <a:gd name="connsiteX1936" fmla="*/ 6701701 w 11855435"/>
              <a:gd name="connsiteY1936" fmla="*/ 3610606 h 3922026"/>
              <a:gd name="connsiteX1937" fmla="*/ 6688285 w 11855435"/>
              <a:gd name="connsiteY1937" fmla="*/ 3625923 h 3922026"/>
              <a:gd name="connsiteX1938" fmla="*/ 6667572 w 11855435"/>
              <a:gd name="connsiteY1938" fmla="*/ 3580101 h 3922026"/>
              <a:gd name="connsiteX1939" fmla="*/ 6686275 w 11855435"/>
              <a:gd name="connsiteY1939" fmla="*/ 3551081 h 3922026"/>
              <a:gd name="connsiteX1940" fmla="*/ 6685445 w 11855435"/>
              <a:gd name="connsiteY1940" fmla="*/ 3520282 h 3922026"/>
              <a:gd name="connsiteX1941" fmla="*/ 6646517 w 11855435"/>
              <a:gd name="connsiteY1941" fmla="*/ 3521695 h 3922026"/>
              <a:gd name="connsiteX1942" fmla="*/ 6640164 w 11855435"/>
              <a:gd name="connsiteY1942" fmla="*/ 3510347 h 3922026"/>
              <a:gd name="connsiteX1943" fmla="*/ 6639088 w 11855435"/>
              <a:gd name="connsiteY1943" fmla="*/ 3499371 h 3922026"/>
              <a:gd name="connsiteX1944" fmla="*/ 6622814 w 11855435"/>
              <a:gd name="connsiteY1944" fmla="*/ 3500323 h 3922026"/>
              <a:gd name="connsiteX1945" fmla="*/ 6593372 w 11855435"/>
              <a:gd name="connsiteY1945" fmla="*/ 3494565 h 3922026"/>
              <a:gd name="connsiteX1946" fmla="*/ 6592793 w 11855435"/>
              <a:gd name="connsiteY1946" fmla="*/ 3495054 h 3922026"/>
              <a:gd name="connsiteX1947" fmla="*/ 6593202 w 11855435"/>
              <a:gd name="connsiteY1947" fmla="*/ 3494532 h 3922026"/>
              <a:gd name="connsiteX1948" fmla="*/ 6590664 w 11855435"/>
              <a:gd name="connsiteY1948" fmla="*/ 3494036 h 3922026"/>
              <a:gd name="connsiteX1949" fmla="*/ 6537275 w 11855435"/>
              <a:gd name="connsiteY1949" fmla="*/ 3498732 h 3922026"/>
              <a:gd name="connsiteX1950" fmla="*/ 6489727 w 11855435"/>
              <a:gd name="connsiteY1950" fmla="*/ 3497409 h 3922026"/>
              <a:gd name="connsiteX1951" fmla="*/ 6393621 w 11855435"/>
              <a:gd name="connsiteY1951" fmla="*/ 3448847 h 3922026"/>
              <a:gd name="connsiteX1952" fmla="*/ 6224461 w 11855435"/>
              <a:gd name="connsiteY1952" fmla="*/ 3364867 h 3922026"/>
              <a:gd name="connsiteX1953" fmla="*/ 6292684 w 11855435"/>
              <a:gd name="connsiteY1953" fmla="*/ 3452219 h 3922026"/>
              <a:gd name="connsiteX1954" fmla="*/ 6390944 w 11855435"/>
              <a:gd name="connsiteY1954" fmla="*/ 3495209 h 3922026"/>
              <a:gd name="connsiteX1955" fmla="*/ 6406205 w 11855435"/>
              <a:gd name="connsiteY1955" fmla="*/ 3516379 h 3922026"/>
              <a:gd name="connsiteX1956" fmla="*/ 6301898 w 11855435"/>
              <a:gd name="connsiteY1956" fmla="*/ 3482976 h 3922026"/>
              <a:gd name="connsiteX1957" fmla="*/ 6327404 w 11855435"/>
              <a:gd name="connsiteY1957" fmla="*/ 3517070 h 3922026"/>
              <a:gd name="connsiteX1958" fmla="*/ 6358041 w 11855435"/>
              <a:gd name="connsiteY1958" fmla="*/ 3525754 h 3922026"/>
              <a:gd name="connsiteX1959" fmla="*/ 6371768 w 11855435"/>
              <a:gd name="connsiteY1959" fmla="*/ 3541798 h 3922026"/>
              <a:gd name="connsiteX1960" fmla="*/ 6350962 w 11855435"/>
              <a:gd name="connsiteY1960" fmla="*/ 3553172 h 3922026"/>
              <a:gd name="connsiteX1961" fmla="*/ 6319501 w 11855435"/>
              <a:gd name="connsiteY1961" fmla="*/ 3558752 h 3922026"/>
              <a:gd name="connsiteX1962" fmla="*/ 6445215 w 11855435"/>
              <a:gd name="connsiteY1962" fmla="*/ 3633830 h 3922026"/>
              <a:gd name="connsiteX1963" fmla="*/ 6546227 w 11855435"/>
              <a:gd name="connsiteY1963" fmla="*/ 3724294 h 3922026"/>
              <a:gd name="connsiteX1964" fmla="*/ 6533317 w 11855435"/>
              <a:gd name="connsiteY1964" fmla="*/ 3720203 h 3922026"/>
              <a:gd name="connsiteX1965" fmla="*/ 6532381 w 11855435"/>
              <a:gd name="connsiteY1965" fmla="*/ 3723551 h 3922026"/>
              <a:gd name="connsiteX1966" fmla="*/ 6512436 w 11855435"/>
              <a:gd name="connsiteY1966" fmla="*/ 3718153 h 3922026"/>
              <a:gd name="connsiteX1967" fmla="*/ 6506565 w 11855435"/>
              <a:gd name="connsiteY1967" fmla="*/ 3718135 h 3922026"/>
              <a:gd name="connsiteX1968" fmla="*/ 6501996 w 11855435"/>
              <a:gd name="connsiteY1968" fmla="*/ 3717362 h 3922026"/>
              <a:gd name="connsiteX1969" fmla="*/ 6501908 w 11855435"/>
              <a:gd name="connsiteY1969" fmla="*/ 3717225 h 3922026"/>
              <a:gd name="connsiteX1970" fmla="*/ 6500404 w 11855435"/>
              <a:gd name="connsiteY1970" fmla="*/ 3717092 h 3922026"/>
              <a:gd name="connsiteX1971" fmla="*/ 6501996 w 11855435"/>
              <a:gd name="connsiteY1971" fmla="*/ 3717362 h 3922026"/>
              <a:gd name="connsiteX1972" fmla="*/ 6502289 w 11855435"/>
              <a:gd name="connsiteY1972" fmla="*/ 3717830 h 3922026"/>
              <a:gd name="connsiteX1973" fmla="*/ 6503606 w 11855435"/>
              <a:gd name="connsiteY1973" fmla="*/ 3718041 h 3922026"/>
              <a:gd name="connsiteX1974" fmla="*/ 6503203 w 11855435"/>
              <a:gd name="connsiteY1974" fmla="*/ 3718543 h 3922026"/>
              <a:gd name="connsiteX1975" fmla="*/ 6445439 w 11855435"/>
              <a:gd name="connsiteY1975" fmla="*/ 3702581 h 3922026"/>
              <a:gd name="connsiteX1976" fmla="*/ 6445426 w 11855435"/>
              <a:gd name="connsiteY1976" fmla="*/ 3700431 h 3922026"/>
              <a:gd name="connsiteX1977" fmla="*/ 6402862 w 11855435"/>
              <a:gd name="connsiteY1977" fmla="*/ 3686202 h 3922026"/>
              <a:gd name="connsiteX1978" fmla="*/ 6392672 w 11855435"/>
              <a:gd name="connsiteY1978" fmla="*/ 3679779 h 3922026"/>
              <a:gd name="connsiteX1979" fmla="*/ 6337650 w 11855435"/>
              <a:gd name="connsiteY1979" fmla="*/ 3657020 h 3922026"/>
              <a:gd name="connsiteX1980" fmla="*/ 6312247 w 11855435"/>
              <a:gd name="connsiteY1980" fmla="*/ 3644945 h 3922026"/>
              <a:gd name="connsiteX1981" fmla="*/ 6287936 w 11855435"/>
              <a:gd name="connsiteY1981" fmla="*/ 3635145 h 3922026"/>
              <a:gd name="connsiteX1982" fmla="*/ 6287893 w 11855435"/>
              <a:gd name="connsiteY1982" fmla="*/ 3635105 h 3922026"/>
              <a:gd name="connsiteX1983" fmla="*/ 6286010 w 11855435"/>
              <a:gd name="connsiteY1983" fmla="*/ 3634367 h 3922026"/>
              <a:gd name="connsiteX1984" fmla="*/ 6287936 w 11855435"/>
              <a:gd name="connsiteY1984" fmla="*/ 3635145 h 3922026"/>
              <a:gd name="connsiteX1985" fmla="*/ 6290164 w 11855435"/>
              <a:gd name="connsiteY1985" fmla="*/ 3637211 h 3922026"/>
              <a:gd name="connsiteX1986" fmla="*/ 6284896 w 11855435"/>
              <a:gd name="connsiteY1986" fmla="*/ 3636365 h 3922026"/>
              <a:gd name="connsiteX1987" fmla="*/ 6283012 w 11855435"/>
              <a:gd name="connsiteY1987" fmla="*/ 3635627 h 3922026"/>
              <a:gd name="connsiteX1988" fmla="*/ 6283398 w 11855435"/>
              <a:gd name="connsiteY1988" fmla="*/ 3636995 h 3922026"/>
              <a:gd name="connsiteX1989" fmla="*/ 6330159 w 11855435"/>
              <a:gd name="connsiteY1989" fmla="*/ 3660169 h 3922026"/>
              <a:gd name="connsiteX1990" fmla="*/ 6326045 w 11855435"/>
              <a:gd name="connsiteY1990" fmla="*/ 3663426 h 3922026"/>
              <a:gd name="connsiteX1991" fmla="*/ 6313971 w 11855435"/>
              <a:gd name="connsiteY1991" fmla="*/ 3656265 h 3922026"/>
              <a:gd name="connsiteX1992" fmla="*/ 6294361 w 11855435"/>
              <a:gd name="connsiteY1992" fmla="*/ 3646154 h 3922026"/>
              <a:gd name="connsiteX1993" fmla="*/ 6227605 w 11855435"/>
              <a:gd name="connsiteY1993" fmla="*/ 3611500 h 3922026"/>
              <a:gd name="connsiteX1994" fmla="*/ 6222679 w 11855435"/>
              <a:gd name="connsiteY1994" fmla="*/ 3605922 h 3922026"/>
              <a:gd name="connsiteX1995" fmla="*/ 6197760 w 11855435"/>
              <a:gd name="connsiteY1995" fmla="*/ 3588865 h 3922026"/>
              <a:gd name="connsiteX1996" fmla="*/ 6192492 w 11855435"/>
              <a:gd name="connsiteY1996" fmla="*/ 3588019 h 3922026"/>
              <a:gd name="connsiteX1997" fmla="*/ 6181530 w 11855435"/>
              <a:gd name="connsiteY1997" fmla="*/ 3578860 h 3922026"/>
              <a:gd name="connsiteX1998" fmla="*/ 6182302 w 11855435"/>
              <a:gd name="connsiteY1998" fmla="*/ 3581596 h 3922026"/>
              <a:gd name="connsiteX1999" fmla="*/ 6173901 w 11855435"/>
              <a:gd name="connsiteY1999" fmla="*/ 3574631 h 3922026"/>
              <a:gd name="connsiteX2000" fmla="*/ 6174076 w 11855435"/>
              <a:gd name="connsiteY2000" fmla="*/ 3574005 h 3922026"/>
              <a:gd name="connsiteX2001" fmla="*/ 6127970 w 11855435"/>
              <a:gd name="connsiteY2001" fmla="*/ 3554146 h 3922026"/>
              <a:gd name="connsiteX2002" fmla="*/ 6127975 w 11855435"/>
              <a:gd name="connsiteY2002" fmla="*/ 3555625 h 3922026"/>
              <a:gd name="connsiteX2003" fmla="*/ 6129531 w 11855435"/>
              <a:gd name="connsiteY2003" fmla="*/ 3558311 h 3922026"/>
              <a:gd name="connsiteX2004" fmla="*/ 6128584 w 11855435"/>
              <a:gd name="connsiteY2004" fmla="*/ 3558175 h 3922026"/>
              <a:gd name="connsiteX2005" fmla="*/ 6124877 w 11855435"/>
              <a:gd name="connsiteY2005" fmla="*/ 3556171 h 3922026"/>
              <a:gd name="connsiteX2006" fmla="*/ 6124883 w 11855435"/>
              <a:gd name="connsiteY2006" fmla="*/ 3557654 h 3922026"/>
              <a:gd name="connsiteX2007" fmla="*/ 6128584 w 11855435"/>
              <a:gd name="connsiteY2007" fmla="*/ 3558175 h 3922026"/>
              <a:gd name="connsiteX2008" fmla="*/ 6148340 w 11855435"/>
              <a:gd name="connsiteY2008" fmla="*/ 3568865 h 3922026"/>
              <a:gd name="connsiteX2009" fmla="*/ 6168317 w 11855435"/>
              <a:gd name="connsiteY2009" fmla="*/ 3581066 h 3922026"/>
              <a:gd name="connsiteX2010" fmla="*/ 6174505 w 11855435"/>
              <a:gd name="connsiteY2010" fmla="*/ 3582963 h 3922026"/>
              <a:gd name="connsiteX2011" fmla="*/ 6169667 w 11855435"/>
              <a:gd name="connsiteY2011" fmla="*/ 3586511 h 3922026"/>
              <a:gd name="connsiteX2012" fmla="*/ 6159027 w 11855435"/>
              <a:gd name="connsiteY2012" fmla="*/ 3582707 h 3922026"/>
              <a:gd name="connsiteX2013" fmla="*/ 6162123 w 11855435"/>
              <a:gd name="connsiteY2013" fmla="*/ 3582161 h 3922026"/>
              <a:gd name="connsiteX2014" fmla="*/ 6148170 w 11855435"/>
              <a:gd name="connsiteY2014" fmla="*/ 3577224 h 3922026"/>
              <a:gd name="connsiteX2015" fmla="*/ 6145062 w 11855435"/>
              <a:gd name="connsiteY2015" fmla="*/ 3573333 h 3922026"/>
              <a:gd name="connsiteX2016" fmla="*/ 6117147 w 11855435"/>
              <a:gd name="connsiteY2016" fmla="*/ 3560501 h 3922026"/>
              <a:gd name="connsiteX2017" fmla="*/ 6109398 w 11855435"/>
              <a:gd name="connsiteY2017" fmla="*/ 3558910 h 3922026"/>
              <a:gd name="connsiteX2018" fmla="*/ 6045787 w 11855435"/>
              <a:gd name="connsiteY2018" fmla="*/ 3519818 h 3922026"/>
              <a:gd name="connsiteX2019" fmla="*/ 6027169 w 11855435"/>
              <a:gd name="connsiteY2019" fmla="*/ 3508304 h 3922026"/>
              <a:gd name="connsiteX2020" fmla="*/ 6014760 w 11855435"/>
              <a:gd name="connsiteY2020" fmla="*/ 3501612 h 3922026"/>
              <a:gd name="connsiteX2021" fmla="*/ 6016296 w 11855435"/>
              <a:gd name="connsiteY2021" fmla="*/ 3496901 h 3922026"/>
              <a:gd name="connsiteX2022" fmla="*/ 6030064 w 11855435"/>
              <a:gd name="connsiteY2022" fmla="*/ 3505490 h 3922026"/>
              <a:gd name="connsiteX2023" fmla="*/ 6013081 w 11855435"/>
              <a:gd name="connsiteY2023" fmla="*/ 3487118 h 3922026"/>
              <a:gd name="connsiteX2024" fmla="*/ 5969712 w 11855435"/>
              <a:gd name="connsiteY2024" fmla="*/ 3454795 h 3922026"/>
              <a:gd name="connsiteX2025" fmla="*/ 5958856 w 11855435"/>
              <a:gd name="connsiteY2025" fmla="*/ 3449312 h 3922026"/>
              <a:gd name="connsiteX2026" fmla="*/ 5942553 w 11855435"/>
              <a:gd name="connsiteY2026" fmla="*/ 3435167 h 3922026"/>
              <a:gd name="connsiteX2027" fmla="*/ 5933336 w 11855435"/>
              <a:gd name="connsiteY2027" fmla="*/ 3427171 h 3922026"/>
              <a:gd name="connsiteX2028" fmla="*/ 5922455 w 11855435"/>
              <a:gd name="connsiteY2028" fmla="*/ 3424466 h 3922026"/>
              <a:gd name="connsiteX2029" fmla="*/ 5848990 w 11855435"/>
              <a:gd name="connsiteY2029" fmla="*/ 3396180 h 3922026"/>
              <a:gd name="connsiteX2030" fmla="*/ 5819477 w 11855435"/>
              <a:gd name="connsiteY2030" fmla="*/ 3399755 h 3922026"/>
              <a:gd name="connsiteX2031" fmla="*/ 5812698 w 11855435"/>
              <a:gd name="connsiteY2031" fmla="*/ 3453697 h 3922026"/>
              <a:gd name="connsiteX2032" fmla="*/ 5837287 w 11855435"/>
              <a:gd name="connsiteY2032" fmla="*/ 3471966 h 3922026"/>
              <a:gd name="connsiteX2033" fmla="*/ 5871595 w 11855435"/>
              <a:gd name="connsiteY2033" fmla="*/ 3543950 h 3922026"/>
              <a:gd name="connsiteX2034" fmla="*/ 5921101 w 11855435"/>
              <a:gd name="connsiteY2034" fmla="*/ 3569825 h 3922026"/>
              <a:gd name="connsiteX2035" fmla="*/ 5931267 w 11855435"/>
              <a:gd name="connsiteY2035" fmla="*/ 3581794 h 3922026"/>
              <a:gd name="connsiteX2036" fmla="*/ 5941239 w 11855435"/>
              <a:gd name="connsiteY2036" fmla="*/ 3585805 h 3922026"/>
              <a:gd name="connsiteX2037" fmla="*/ 5969885 w 11855435"/>
              <a:gd name="connsiteY2037" fmla="*/ 3598239 h 3922026"/>
              <a:gd name="connsiteX2038" fmla="*/ 5961579 w 11855435"/>
              <a:gd name="connsiteY2038" fmla="*/ 3592553 h 3922026"/>
              <a:gd name="connsiteX2039" fmla="*/ 5966074 w 11855435"/>
              <a:gd name="connsiteY2039" fmla="*/ 3590663 h 3922026"/>
              <a:gd name="connsiteX2040" fmla="*/ 5988295 w 11855435"/>
              <a:gd name="connsiteY2040" fmla="*/ 3598147 h 3922026"/>
              <a:gd name="connsiteX2041" fmla="*/ 5990952 w 11855435"/>
              <a:gd name="connsiteY2041" fmla="*/ 3601620 h 3922026"/>
              <a:gd name="connsiteX2042" fmla="*/ 5985729 w 11855435"/>
              <a:gd name="connsiteY2042" fmla="*/ 3606875 h 3922026"/>
              <a:gd name="connsiteX2043" fmla="*/ 6013218 w 11855435"/>
              <a:gd name="connsiteY2043" fmla="*/ 3615205 h 3922026"/>
              <a:gd name="connsiteX2044" fmla="*/ 6043363 w 11855435"/>
              <a:gd name="connsiteY2044" fmla="*/ 3627007 h 3922026"/>
              <a:gd name="connsiteX2045" fmla="*/ 6044135 w 11855435"/>
              <a:gd name="connsiteY2045" fmla="*/ 3629743 h 3922026"/>
              <a:gd name="connsiteX2046" fmla="*/ 6063701 w 11855435"/>
              <a:gd name="connsiteY2046" fmla="*/ 3633753 h 3922026"/>
              <a:gd name="connsiteX2047" fmla="*/ 6076890 w 11855435"/>
              <a:gd name="connsiteY2047" fmla="*/ 3638916 h 3922026"/>
              <a:gd name="connsiteX2048" fmla="*/ 6113719 w 11855435"/>
              <a:gd name="connsiteY2048" fmla="*/ 3646188 h 3922026"/>
              <a:gd name="connsiteX2049" fmla="*/ 6130408 w 11855435"/>
              <a:gd name="connsiteY2049" fmla="*/ 3650119 h 3922026"/>
              <a:gd name="connsiteX2050" fmla="*/ 6127023 w 11855435"/>
              <a:gd name="connsiteY2050" fmla="*/ 3662218 h 3922026"/>
              <a:gd name="connsiteX2051" fmla="*/ 6107079 w 11855435"/>
              <a:gd name="connsiteY2051" fmla="*/ 3656819 h 3922026"/>
              <a:gd name="connsiteX2052" fmla="*/ 6101207 w 11855435"/>
              <a:gd name="connsiteY2052" fmla="*/ 3656803 h 3922026"/>
              <a:gd name="connsiteX2053" fmla="*/ 6096638 w 11855435"/>
              <a:gd name="connsiteY2053" fmla="*/ 3656028 h 3922026"/>
              <a:gd name="connsiteX2054" fmla="*/ 6096552 w 11855435"/>
              <a:gd name="connsiteY2054" fmla="*/ 3655891 h 3922026"/>
              <a:gd name="connsiteX2055" fmla="*/ 6095047 w 11855435"/>
              <a:gd name="connsiteY2055" fmla="*/ 3655759 h 3922026"/>
              <a:gd name="connsiteX2056" fmla="*/ 6096638 w 11855435"/>
              <a:gd name="connsiteY2056" fmla="*/ 3656028 h 3922026"/>
              <a:gd name="connsiteX2057" fmla="*/ 6096930 w 11855435"/>
              <a:gd name="connsiteY2057" fmla="*/ 3656496 h 3922026"/>
              <a:gd name="connsiteX2058" fmla="*/ 6098247 w 11855435"/>
              <a:gd name="connsiteY2058" fmla="*/ 3656707 h 3922026"/>
              <a:gd name="connsiteX2059" fmla="*/ 6097845 w 11855435"/>
              <a:gd name="connsiteY2059" fmla="*/ 3657209 h 3922026"/>
              <a:gd name="connsiteX2060" fmla="*/ 6040083 w 11855435"/>
              <a:gd name="connsiteY2060" fmla="*/ 3641249 h 3922026"/>
              <a:gd name="connsiteX2061" fmla="*/ 6040069 w 11855435"/>
              <a:gd name="connsiteY2061" fmla="*/ 3639099 h 3922026"/>
              <a:gd name="connsiteX2062" fmla="*/ 5997507 w 11855435"/>
              <a:gd name="connsiteY2062" fmla="*/ 3624869 h 3922026"/>
              <a:gd name="connsiteX2063" fmla="*/ 5987315 w 11855435"/>
              <a:gd name="connsiteY2063" fmla="*/ 3618445 h 3922026"/>
              <a:gd name="connsiteX2064" fmla="*/ 5932293 w 11855435"/>
              <a:gd name="connsiteY2064" fmla="*/ 3595687 h 3922026"/>
              <a:gd name="connsiteX2065" fmla="*/ 5923818 w 11855435"/>
              <a:gd name="connsiteY2065" fmla="*/ 3591658 h 3922026"/>
              <a:gd name="connsiteX2066" fmla="*/ 5914723 w 11855435"/>
              <a:gd name="connsiteY2066" fmla="*/ 3590075 h 3922026"/>
              <a:gd name="connsiteX2067" fmla="*/ 5877920 w 11855435"/>
              <a:gd name="connsiteY2067" fmla="*/ 3575230 h 3922026"/>
              <a:gd name="connsiteX2068" fmla="*/ 5878042 w 11855435"/>
              <a:gd name="connsiteY2068" fmla="*/ 3575662 h 3922026"/>
              <a:gd name="connsiteX2069" fmla="*/ 5924801 w 11855435"/>
              <a:gd name="connsiteY2069" fmla="*/ 3598835 h 3922026"/>
              <a:gd name="connsiteX2070" fmla="*/ 5920689 w 11855435"/>
              <a:gd name="connsiteY2070" fmla="*/ 3602092 h 3922026"/>
              <a:gd name="connsiteX2071" fmla="*/ 5908615 w 11855435"/>
              <a:gd name="connsiteY2071" fmla="*/ 3594933 h 3922026"/>
              <a:gd name="connsiteX2072" fmla="*/ 5889004 w 11855435"/>
              <a:gd name="connsiteY2072" fmla="*/ 3584821 h 3922026"/>
              <a:gd name="connsiteX2073" fmla="*/ 5845893 w 11855435"/>
              <a:gd name="connsiteY2073" fmla="*/ 3562442 h 3922026"/>
              <a:gd name="connsiteX2074" fmla="*/ 5778447 w 11855435"/>
              <a:gd name="connsiteY2074" fmla="*/ 3539296 h 3922026"/>
              <a:gd name="connsiteX2075" fmla="*/ 5764215 w 11855435"/>
              <a:gd name="connsiteY2075" fmla="*/ 3500295 h 3922026"/>
              <a:gd name="connsiteX2076" fmla="*/ 5752136 w 11855435"/>
              <a:gd name="connsiteY2076" fmla="*/ 3455720 h 3922026"/>
              <a:gd name="connsiteX2077" fmla="*/ 5730824 w 11855435"/>
              <a:gd name="connsiteY2077" fmla="*/ 3444137 h 3922026"/>
              <a:gd name="connsiteX2078" fmla="*/ 5725592 w 11855435"/>
              <a:gd name="connsiteY2078" fmla="*/ 3429028 h 3922026"/>
              <a:gd name="connsiteX2079" fmla="*/ 5671997 w 11855435"/>
              <a:gd name="connsiteY2079" fmla="*/ 3420484 h 3922026"/>
              <a:gd name="connsiteX2080" fmla="*/ 5602350 w 11855435"/>
              <a:gd name="connsiteY2080" fmla="*/ 3391212 h 3922026"/>
              <a:gd name="connsiteX2081" fmla="*/ 5566767 w 11855435"/>
              <a:gd name="connsiteY2081" fmla="*/ 3375121 h 3922026"/>
              <a:gd name="connsiteX2082" fmla="*/ 5531791 w 11855435"/>
              <a:gd name="connsiteY2082" fmla="*/ 3373227 h 3922026"/>
              <a:gd name="connsiteX2083" fmla="*/ 5520005 w 11855435"/>
              <a:gd name="connsiteY2083" fmla="*/ 3375826 h 3922026"/>
              <a:gd name="connsiteX2084" fmla="*/ 5398724 w 11855435"/>
              <a:gd name="connsiteY2084" fmla="*/ 3390516 h 3922026"/>
              <a:gd name="connsiteX2085" fmla="*/ 5349073 w 11855435"/>
              <a:gd name="connsiteY2085" fmla="*/ 3401843 h 3922026"/>
              <a:gd name="connsiteX2086" fmla="*/ 5331495 w 11855435"/>
              <a:gd name="connsiteY2086" fmla="*/ 3402246 h 3922026"/>
              <a:gd name="connsiteX2087" fmla="*/ 5348120 w 11855435"/>
              <a:gd name="connsiteY2087" fmla="*/ 3412272 h 3922026"/>
              <a:gd name="connsiteX2088" fmla="*/ 5520153 w 11855435"/>
              <a:gd name="connsiteY2088" fmla="*/ 3451338 h 3922026"/>
              <a:gd name="connsiteX2089" fmla="*/ 5529039 w 11855435"/>
              <a:gd name="connsiteY2089" fmla="*/ 3452786 h 3922026"/>
              <a:gd name="connsiteX2090" fmla="*/ 5557067 w 11855435"/>
              <a:gd name="connsiteY2090" fmla="*/ 3482351 h 3922026"/>
              <a:gd name="connsiteX2091" fmla="*/ 5549195 w 11855435"/>
              <a:gd name="connsiteY2091" fmla="*/ 3495474 h 3922026"/>
              <a:gd name="connsiteX2092" fmla="*/ 5544231 w 11855435"/>
              <a:gd name="connsiteY2092" fmla="*/ 3498046 h 3922026"/>
              <a:gd name="connsiteX2093" fmla="*/ 5549630 w 11855435"/>
              <a:gd name="connsiteY2093" fmla="*/ 3498039 h 3922026"/>
              <a:gd name="connsiteX2094" fmla="*/ 5544719 w 11855435"/>
              <a:gd name="connsiteY2094" fmla="*/ 3504595 h 3922026"/>
              <a:gd name="connsiteX2095" fmla="*/ 5540925 w 11855435"/>
              <a:gd name="connsiteY2095" fmla="*/ 3505088 h 3922026"/>
              <a:gd name="connsiteX2096" fmla="*/ 5505257 w 11855435"/>
              <a:gd name="connsiteY2096" fmla="*/ 3503995 h 3922026"/>
              <a:gd name="connsiteX2097" fmla="*/ 5482802 w 11855435"/>
              <a:gd name="connsiteY2097" fmla="*/ 3504957 h 3922026"/>
              <a:gd name="connsiteX2098" fmla="*/ 5484789 w 11855435"/>
              <a:gd name="connsiteY2098" fmla="*/ 3506387 h 3922026"/>
              <a:gd name="connsiteX2099" fmla="*/ 5483792 w 11855435"/>
              <a:gd name="connsiteY2099" fmla="*/ 3506594 h 3922026"/>
              <a:gd name="connsiteX2100" fmla="*/ 5479358 w 11855435"/>
              <a:gd name="connsiteY2100" fmla="*/ 3506105 h 3922026"/>
              <a:gd name="connsiteX2101" fmla="*/ 5479897 w 11855435"/>
              <a:gd name="connsiteY2101" fmla="*/ 3507399 h 3922026"/>
              <a:gd name="connsiteX2102" fmla="*/ 5483792 w 11855435"/>
              <a:gd name="connsiteY2102" fmla="*/ 3506594 h 3922026"/>
              <a:gd name="connsiteX2103" fmla="*/ 5507435 w 11855435"/>
              <a:gd name="connsiteY2103" fmla="*/ 3509201 h 3922026"/>
              <a:gd name="connsiteX2104" fmla="*/ 5531842 w 11855435"/>
              <a:gd name="connsiteY2104" fmla="*/ 3513057 h 3922026"/>
              <a:gd name="connsiteX2105" fmla="*/ 5538725 w 11855435"/>
              <a:gd name="connsiteY2105" fmla="*/ 3512602 h 3922026"/>
              <a:gd name="connsiteX2106" fmla="*/ 5535163 w 11855435"/>
              <a:gd name="connsiteY2106" fmla="*/ 3517363 h 3922026"/>
              <a:gd name="connsiteX2107" fmla="*/ 5523134 w 11855435"/>
              <a:gd name="connsiteY2107" fmla="*/ 3517668 h 3922026"/>
              <a:gd name="connsiteX2108" fmla="*/ 5526037 w 11855435"/>
              <a:gd name="connsiteY2108" fmla="*/ 3516132 h 3922026"/>
              <a:gd name="connsiteX2109" fmla="*/ 5510282 w 11855435"/>
              <a:gd name="connsiteY2109" fmla="*/ 3516577 h 3922026"/>
              <a:gd name="connsiteX2110" fmla="*/ 5505765 w 11855435"/>
              <a:gd name="connsiteY2110" fmla="*/ 3514232 h 3922026"/>
              <a:gd name="connsiteX2111" fmla="*/ 5473179 w 11855435"/>
              <a:gd name="connsiteY2111" fmla="*/ 3512535 h 3922026"/>
              <a:gd name="connsiteX2112" fmla="*/ 5464847 w 11855435"/>
              <a:gd name="connsiteY2112" fmla="*/ 3513791 h 3922026"/>
              <a:gd name="connsiteX2113" fmla="*/ 5387032 w 11855435"/>
              <a:gd name="connsiteY2113" fmla="*/ 3501301 h 3922026"/>
              <a:gd name="connsiteX2114" fmla="*/ 5364232 w 11855435"/>
              <a:gd name="connsiteY2114" fmla="*/ 3497582 h 3922026"/>
              <a:gd name="connsiteX2115" fmla="*/ 5349391 w 11855435"/>
              <a:gd name="connsiteY2115" fmla="*/ 3495966 h 3922026"/>
              <a:gd name="connsiteX2116" fmla="*/ 5349228 w 11855435"/>
              <a:gd name="connsiteY2116" fmla="*/ 3491315 h 3922026"/>
              <a:gd name="connsiteX2117" fmla="*/ 5402787 w 11855435"/>
              <a:gd name="connsiteY2117" fmla="*/ 3500855 h 3922026"/>
              <a:gd name="connsiteX2118" fmla="*/ 5404238 w 11855435"/>
              <a:gd name="connsiteY2118" fmla="*/ 3500086 h 3922026"/>
              <a:gd name="connsiteX2119" fmla="*/ 5402248 w 11855435"/>
              <a:gd name="connsiteY2119" fmla="*/ 3499561 h 3922026"/>
              <a:gd name="connsiteX2120" fmla="*/ 5397731 w 11855435"/>
              <a:gd name="connsiteY2120" fmla="*/ 3497216 h 3922026"/>
              <a:gd name="connsiteX2121" fmla="*/ 5401109 w 11855435"/>
              <a:gd name="connsiteY2121" fmla="*/ 3496977 h 3922026"/>
              <a:gd name="connsiteX2122" fmla="*/ 5403162 w 11855435"/>
              <a:gd name="connsiteY2122" fmla="*/ 3497499 h 3922026"/>
              <a:gd name="connsiteX2123" fmla="*/ 5401171 w 11855435"/>
              <a:gd name="connsiteY2123" fmla="*/ 3496971 h 3922026"/>
              <a:gd name="connsiteX2124" fmla="*/ 5401109 w 11855435"/>
              <a:gd name="connsiteY2124" fmla="*/ 3496977 h 3922026"/>
              <a:gd name="connsiteX2125" fmla="*/ 5375189 w 11855435"/>
              <a:gd name="connsiteY2125" fmla="*/ 3490397 h 3922026"/>
              <a:gd name="connsiteX2126" fmla="*/ 5346534 w 11855435"/>
              <a:gd name="connsiteY2126" fmla="*/ 3484844 h 3922026"/>
              <a:gd name="connsiteX2127" fmla="*/ 5287378 w 11855435"/>
              <a:gd name="connsiteY2127" fmla="*/ 3470370 h 3922026"/>
              <a:gd name="connsiteX2128" fmla="*/ 5285931 w 11855435"/>
              <a:gd name="connsiteY2128" fmla="*/ 3470248 h 3922026"/>
              <a:gd name="connsiteX2129" fmla="*/ 5279366 w 11855435"/>
              <a:gd name="connsiteY2129" fmla="*/ 3470855 h 3922026"/>
              <a:gd name="connsiteX2130" fmla="*/ 5241889 w 11855435"/>
              <a:gd name="connsiteY2130" fmla="*/ 3487597 h 3922026"/>
              <a:gd name="connsiteX2131" fmla="*/ 5207166 w 11855435"/>
              <a:gd name="connsiteY2131" fmla="*/ 3525314 h 3922026"/>
              <a:gd name="connsiteX2132" fmla="*/ 5175531 w 11855435"/>
              <a:gd name="connsiteY2132" fmla="*/ 3543686 h 3922026"/>
              <a:gd name="connsiteX2133" fmla="*/ 5162140 w 11855435"/>
              <a:gd name="connsiteY2133" fmla="*/ 3526064 h 3922026"/>
              <a:gd name="connsiteX2134" fmla="*/ 5158877 w 11855435"/>
              <a:gd name="connsiteY2134" fmla="*/ 3504210 h 3922026"/>
              <a:gd name="connsiteX2135" fmla="*/ 5155100 w 11855435"/>
              <a:gd name="connsiteY2135" fmla="*/ 3510948 h 3922026"/>
              <a:gd name="connsiteX2136" fmla="*/ 5082905 w 11855435"/>
              <a:gd name="connsiteY2136" fmla="*/ 3535942 h 3922026"/>
              <a:gd name="connsiteX2137" fmla="*/ 5055519 w 11855435"/>
              <a:gd name="connsiteY2137" fmla="*/ 3508688 h 3922026"/>
              <a:gd name="connsiteX2138" fmla="*/ 4960491 w 11855435"/>
              <a:gd name="connsiteY2138" fmla="*/ 3532901 h 3922026"/>
              <a:gd name="connsiteX2139" fmla="*/ 4926926 w 11855435"/>
              <a:gd name="connsiteY2139" fmla="*/ 3544342 h 3922026"/>
              <a:gd name="connsiteX2140" fmla="*/ 4904821 w 11855435"/>
              <a:gd name="connsiteY2140" fmla="*/ 3566472 h 3922026"/>
              <a:gd name="connsiteX2141" fmla="*/ 4960062 w 11855435"/>
              <a:gd name="connsiteY2141" fmla="*/ 3582091 h 3922026"/>
              <a:gd name="connsiteX2142" fmla="*/ 4991740 w 11855435"/>
              <a:gd name="connsiteY2142" fmla="*/ 3574020 h 3922026"/>
              <a:gd name="connsiteX2143" fmla="*/ 5027836 w 11855435"/>
              <a:gd name="connsiteY2143" fmla="*/ 3561523 h 3922026"/>
              <a:gd name="connsiteX2144" fmla="*/ 5040498 w 11855435"/>
              <a:gd name="connsiteY2144" fmla="*/ 3556234 h 3922026"/>
              <a:gd name="connsiteX2145" fmla="*/ 5043889 w 11855435"/>
              <a:gd name="connsiteY2145" fmla="*/ 3608987 h 3922026"/>
              <a:gd name="connsiteX2146" fmla="*/ 5021098 w 11855435"/>
              <a:gd name="connsiteY2146" fmla="*/ 3618506 h 3922026"/>
              <a:gd name="connsiteX2147" fmla="*/ 4957100 w 11855435"/>
              <a:gd name="connsiteY2147" fmla="*/ 3632338 h 3922026"/>
              <a:gd name="connsiteX2148" fmla="*/ 4946328 w 11855435"/>
              <a:gd name="connsiteY2148" fmla="*/ 3634258 h 3922026"/>
              <a:gd name="connsiteX2149" fmla="*/ 4812495 w 11855435"/>
              <a:gd name="connsiteY2149" fmla="*/ 3630827 h 3922026"/>
              <a:gd name="connsiteX2150" fmla="*/ 4782664 w 11855435"/>
              <a:gd name="connsiteY2150" fmla="*/ 3625231 h 3922026"/>
              <a:gd name="connsiteX2151" fmla="*/ 4696347 w 11855435"/>
              <a:gd name="connsiteY2151" fmla="*/ 3609693 h 3922026"/>
              <a:gd name="connsiteX2152" fmla="*/ 4673513 w 11855435"/>
              <a:gd name="connsiteY2152" fmla="*/ 3608912 h 3922026"/>
              <a:gd name="connsiteX2153" fmla="*/ 4622777 w 11855435"/>
              <a:gd name="connsiteY2153" fmla="*/ 3609467 h 3922026"/>
              <a:gd name="connsiteX2154" fmla="*/ 4574792 w 11855435"/>
              <a:gd name="connsiteY2154" fmla="*/ 3660462 h 3922026"/>
              <a:gd name="connsiteX2155" fmla="*/ 4498863 w 11855435"/>
              <a:gd name="connsiteY2155" fmla="*/ 3702493 h 3922026"/>
              <a:gd name="connsiteX2156" fmla="*/ 4236735 w 11855435"/>
              <a:gd name="connsiteY2156" fmla="*/ 3654627 h 3922026"/>
              <a:gd name="connsiteX2157" fmla="*/ 4150376 w 11855435"/>
              <a:gd name="connsiteY2157" fmla="*/ 3628789 h 3922026"/>
              <a:gd name="connsiteX2158" fmla="*/ 4091872 w 11855435"/>
              <a:gd name="connsiteY2158" fmla="*/ 3591318 h 3922026"/>
              <a:gd name="connsiteX2159" fmla="*/ 4061397 w 11855435"/>
              <a:gd name="connsiteY2159" fmla="*/ 3583409 h 3922026"/>
              <a:gd name="connsiteX2160" fmla="*/ 3911683 w 11855435"/>
              <a:gd name="connsiteY2160" fmla="*/ 3573715 h 3922026"/>
              <a:gd name="connsiteX2161" fmla="*/ 3915719 w 11855435"/>
              <a:gd name="connsiteY2161" fmla="*/ 3628777 h 3922026"/>
              <a:gd name="connsiteX2162" fmla="*/ 3929111 w 11855435"/>
              <a:gd name="connsiteY2162" fmla="*/ 3646400 h 3922026"/>
              <a:gd name="connsiteX2163" fmla="*/ 4052813 w 11855435"/>
              <a:gd name="connsiteY2163" fmla="*/ 3654061 h 3922026"/>
              <a:gd name="connsiteX2164" fmla="*/ 4129687 w 11855435"/>
              <a:gd name="connsiteY2164" fmla="*/ 3686441 h 3922026"/>
              <a:gd name="connsiteX2165" fmla="*/ 4170335 w 11855435"/>
              <a:gd name="connsiteY2165" fmla="*/ 3700416 h 3922026"/>
              <a:gd name="connsiteX2166" fmla="*/ 4351768 w 11855435"/>
              <a:gd name="connsiteY2166" fmla="*/ 3712340 h 3922026"/>
              <a:gd name="connsiteX2167" fmla="*/ 4391172 w 11855435"/>
              <a:gd name="connsiteY2167" fmla="*/ 3731996 h 3922026"/>
              <a:gd name="connsiteX2168" fmla="*/ 4299961 w 11855435"/>
              <a:gd name="connsiteY2168" fmla="*/ 3759774 h 3922026"/>
              <a:gd name="connsiteX2169" fmla="*/ 4234966 w 11855435"/>
              <a:gd name="connsiteY2169" fmla="*/ 3762416 h 3922026"/>
              <a:gd name="connsiteX2170" fmla="*/ 4222956 w 11855435"/>
              <a:gd name="connsiteY2170" fmla="*/ 3764420 h 3922026"/>
              <a:gd name="connsiteX2171" fmla="*/ 4243695 w 11855435"/>
              <a:gd name="connsiteY2171" fmla="*/ 3767695 h 3922026"/>
              <a:gd name="connsiteX2172" fmla="*/ 4254626 w 11855435"/>
              <a:gd name="connsiteY2172" fmla="*/ 3766975 h 3922026"/>
              <a:gd name="connsiteX2173" fmla="*/ 4248966 w 11855435"/>
              <a:gd name="connsiteY2173" fmla="*/ 3774535 h 3922026"/>
              <a:gd name="connsiteX2174" fmla="*/ 4229865 w 11855435"/>
              <a:gd name="connsiteY2174" fmla="*/ 3775021 h 3922026"/>
              <a:gd name="connsiteX2175" fmla="*/ 4234474 w 11855435"/>
              <a:gd name="connsiteY2175" fmla="*/ 3772577 h 3922026"/>
              <a:gd name="connsiteX2176" fmla="*/ 4209452 w 11855435"/>
              <a:gd name="connsiteY2176" fmla="*/ 3773288 h 3922026"/>
              <a:gd name="connsiteX2177" fmla="*/ 4202276 w 11855435"/>
              <a:gd name="connsiteY2177" fmla="*/ 3769561 h 3922026"/>
              <a:gd name="connsiteX2178" fmla="*/ 4192763 w 11855435"/>
              <a:gd name="connsiteY2178" fmla="*/ 3769459 h 3922026"/>
              <a:gd name="connsiteX2179" fmla="*/ 4168104 w 11855435"/>
              <a:gd name="connsiteY2179" fmla="*/ 3773574 h 3922026"/>
              <a:gd name="connsiteX2180" fmla="*/ 4123717 w 11855435"/>
              <a:gd name="connsiteY2180" fmla="*/ 3775346 h 3922026"/>
              <a:gd name="connsiteX2181" fmla="*/ 4094670 w 11855435"/>
              <a:gd name="connsiteY2181" fmla="*/ 3763311 h 3922026"/>
              <a:gd name="connsiteX2182" fmla="*/ 4074085 w 11855435"/>
              <a:gd name="connsiteY2182" fmla="*/ 3760629 h 3922026"/>
              <a:gd name="connsiteX2183" fmla="*/ 4013697 w 11855435"/>
              <a:gd name="connsiteY2183" fmla="*/ 3749024 h 3922026"/>
              <a:gd name="connsiteX2184" fmla="*/ 3977483 w 11855435"/>
              <a:gd name="connsiteY2184" fmla="*/ 3743118 h 3922026"/>
              <a:gd name="connsiteX2185" fmla="*/ 3953912 w 11855435"/>
              <a:gd name="connsiteY2185" fmla="*/ 3740549 h 3922026"/>
              <a:gd name="connsiteX2186" fmla="*/ 3953651 w 11855435"/>
              <a:gd name="connsiteY2186" fmla="*/ 3733163 h 3922026"/>
              <a:gd name="connsiteX2187" fmla="*/ 4038719 w 11855435"/>
              <a:gd name="connsiteY2187" fmla="*/ 3748315 h 3922026"/>
              <a:gd name="connsiteX2188" fmla="*/ 4041025 w 11855435"/>
              <a:gd name="connsiteY2188" fmla="*/ 3747095 h 3922026"/>
              <a:gd name="connsiteX2189" fmla="*/ 4037863 w 11855435"/>
              <a:gd name="connsiteY2189" fmla="*/ 3746259 h 3922026"/>
              <a:gd name="connsiteX2190" fmla="*/ 4030687 w 11855435"/>
              <a:gd name="connsiteY2190" fmla="*/ 3742534 h 3922026"/>
              <a:gd name="connsiteX2191" fmla="*/ 4035265 w 11855435"/>
              <a:gd name="connsiteY2191" fmla="*/ 3742211 h 3922026"/>
              <a:gd name="connsiteX2192" fmla="*/ 4028204 w 11855435"/>
              <a:gd name="connsiteY2192" fmla="*/ 3740756 h 3922026"/>
              <a:gd name="connsiteX2193" fmla="*/ 3997194 w 11855435"/>
              <a:gd name="connsiteY2193" fmla="*/ 3735371 h 3922026"/>
              <a:gd name="connsiteX2194" fmla="*/ 3974889 w 11855435"/>
              <a:gd name="connsiteY2194" fmla="*/ 3727829 h 3922026"/>
              <a:gd name="connsiteX2195" fmla="*/ 3962018 w 11855435"/>
              <a:gd name="connsiteY2195" fmla="*/ 3725335 h 3922026"/>
              <a:gd name="connsiteX2196" fmla="*/ 3958852 w 11855435"/>
              <a:gd name="connsiteY2196" fmla="*/ 3725227 h 3922026"/>
              <a:gd name="connsiteX2197" fmla="*/ 3957637 w 11855435"/>
              <a:gd name="connsiteY2197" fmla="*/ 3724487 h 3922026"/>
              <a:gd name="connsiteX2198" fmla="*/ 3949373 w 11855435"/>
              <a:gd name="connsiteY2198" fmla="*/ 3722885 h 3922026"/>
              <a:gd name="connsiteX2199" fmla="*/ 3855416 w 11855435"/>
              <a:gd name="connsiteY2199" fmla="*/ 3699896 h 3922026"/>
              <a:gd name="connsiteX2200" fmla="*/ 3835004 w 11855435"/>
              <a:gd name="connsiteY2200" fmla="*/ 3698164 h 3922026"/>
              <a:gd name="connsiteX2201" fmla="*/ 3766927 w 11855435"/>
              <a:gd name="connsiteY2201" fmla="*/ 3676522 h 3922026"/>
              <a:gd name="connsiteX2202" fmla="*/ 3763981 w 11855435"/>
              <a:gd name="connsiteY2202" fmla="*/ 3678966 h 3922026"/>
              <a:gd name="connsiteX2203" fmla="*/ 3676157 w 11855435"/>
              <a:gd name="connsiteY2203" fmla="*/ 3645761 h 3922026"/>
              <a:gd name="connsiteX2204" fmla="*/ 3676380 w 11855435"/>
              <a:gd name="connsiteY2204" fmla="*/ 3644829 h 3922026"/>
              <a:gd name="connsiteX2205" fmla="*/ 3678174 w 11855435"/>
              <a:gd name="connsiteY2205" fmla="*/ 3645761 h 3922026"/>
              <a:gd name="connsiteX2206" fmla="*/ 3679149 w 11855435"/>
              <a:gd name="connsiteY2206" fmla="*/ 3645488 h 3922026"/>
              <a:gd name="connsiteX2207" fmla="*/ 3681333 w 11855435"/>
              <a:gd name="connsiteY2207" fmla="*/ 3646594 h 3922026"/>
              <a:gd name="connsiteX2208" fmla="*/ 3679431 w 11855435"/>
              <a:gd name="connsiteY2208" fmla="*/ 3645406 h 3922026"/>
              <a:gd name="connsiteX2209" fmla="*/ 3679149 w 11855435"/>
              <a:gd name="connsiteY2209" fmla="*/ 3645488 h 3922026"/>
              <a:gd name="connsiteX2210" fmla="*/ 3672865 w 11855435"/>
              <a:gd name="connsiteY2210" fmla="*/ 3642300 h 3922026"/>
              <a:gd name="connsiteX2211" fmla="*/ 3666127 w 11855435"/>
              <a:gd name="connsiteY2211" fmla="*/ 3637090 h 3922026"/>
              <a:gd name="connsiteX2212" fmla="*/ 3635955 w 11855435"/>
              <a:gd name="connsiteY2212" fmla="*/ 3625493 h 3922026"/>
              <a:gd name="connsiteX2213" fmla="*/ 3648574 w 11855435"/>
              <a:gd name="connsiteY2213" fmla="*/ 3608637 h 3922026"/>
              <a:gd name="connsiteX2214" fmla="*/ 3673020 w 11855435"/>
              <a:gd name="connsiteY2214" fmla="*/ 3619012 h 3922026"/>
              <a:gd name="connsiteX2215" fmla="*/ 3725057 w 11855435"/>
              <a:gd name="connsiteY2215" fmla="*/ 3643507 h 3922026"/>
              <a:gd name="connsiteX2216" fmla="*/ 3747179 w 11855435"/>
              <a:gd name="connsiteY2216" fmla="*/ 3649350 h 3922026"/>
              <a:gd name="connsiteX2217" fmla="*/ 3759918 w 11855435"/>
              <a:gd name="connsiteY2217" fmla="*/ 3655461 h 3922026"/>
              <a:gd name="connsiteX2218" fmla="*/ 3771877 w 11855435"/>
              <a:gd name="connsiteY2218" fmla="*/ 3660791 h 3922026"/>
              <a:gd name="connsiteX2219" fmla="*/ 3771886 w 11855435"/>
              <a:gd name="connsiteY2219" fmla="*/ 3660477 h 3922026"/>
              <a:gd name="connsiteX2220" fmla="*/ 3763517 w 11855435"/>
              <a:gd name="connsiteY2220" fmla="*/ 3630440 h 3922026"/>
              <a:gd name="connsiteX2221" fmla="*/ 3701879 w 11855435"/>
              <a:gd name="connsiteY2221" fmla="*/ 3602015 h 3922026"/>
              <a:gd name="connsiteX2222" fmla="*/ 3679688 w 11855435"/>
              <a:gd name="connsiteY2222" fmla="*/ 3603545 h 3922026"/>
              <a:gd name="connsiteX2223" fmla="*/ 3638440 w 11855435"/>
              <a:gd name="connsiteY2223" fmla="*/ 3597558 h 3922026"/>
              <a:gd name="connsiteX2224" fmla="*/ 3602212 w 11855435"/>
              <a:gd name="connsiteY2224" fmla="*/ 3579156 h 3922026"/>
              <a:gd name="connsiteX2225" fmla="*/ 3556630 w 11855435"/>
              <a:gd name="connsiteY2225" fmla="*/ 3598193 h 3922026"/>
              <a:gd name="connsiteX2226" fmla="*/ 3534439 w 11855435"/>
              <a:gd name="connsiteY2226" fmla="*/ 3599724 h 3922026"/>
              <a:gd name="connsiteX2227" fmla="*/ 3481087 w 11855435"/>
              <a:gd name="connsiteY2227" fmla="*/ 3580736 h 3922026"/>
              <a:gd name="connsiteX2228" fmla="*/ 3475936 w 11855435"/>
              <a:gd name="connsiteY2228" fmla="*/ 3562251 h 3922026"/>
              <a:gd name="connsiteX2229" fmla="*/ 3499757 w 11855435"/>
              <a:gd name="connsiteY2229" fmla="*/ 3495553 h 3922026"/>
              <a:gd name="connsiteX2230" fmla="*/ 3502161 w 11855435"/>
              <a:gd name="connsiteY2230" fmla="*/ 3463596 h 3922026"/>
              <a:gd name="connsiteX2231" fmla="*/ 3474261 w 11855435"/>
              <a:gd name="connsiteY2231" fmla="*/ 3464930 h 3922026"/>
              <a:gd name="connsiteX2232" fmla="*/ 3438721 w 11855435"/>
              <a:gd name="connsiteY2232" fmla="*/ 3459138 h 3922026"/>
              <a:gd name="connsiteX2233" fmla="*/ 3434239 w 11855435"/>
              <a:gd name="connsiteY2233" fmla="*/ 3456242 h 3922026"/>
              <a:gd name="connsiteX2234" fmla="*/ 3430572 w 11855435"/>
              <a:gd name="connsiteY2234" fmla="*/ 3459624 h 3922026"/>
              <a:gd name="connsiteX2235" fmla="*/ 3409283 w 11855435"/>
              <a:gd name="connsiteY2235" fmla="*/ 3455370 h 3922026"/>
              <a:gd name="connsiteX2236" fmla="*/ 3415043 w 11855435"/>
              <a:gd name="connsiteY2236" fmla="*/ 3453606 h 3922026"/>
              <a:gd name="connsiteX2237" fmla="*/ 3387136 w 11855435"/>
              <a:gd name="connsiteY2237" fmla="*/ 3448123 h 3922026"/>
              <a:gd name="connsiteX2238" fmla="*/ 3380183 w 11855435"/>
              <a:gd name="connsiteY2238" fmla="*/ 3441831 h 3922026"/>
              <a:gd name="connsiteX2239" fmla="*/ 3323574 w 11855435"/>
              <a:gd name="connsiteY2239" fmla="*/ 3425497 h 3922026"/>
              <a:gd name="connsiteX2240" fmla="*/ 3308381 w 11855435"/>
              <a:gd name="connsiteY2240" fmla="*/ 3424539 h 3922026"/>
              <a:gd name="connsiteX2241" fmla="*/ 3176787 w 11855435"/>
              <a:gd name="connsiteY2241" fmla="*/ 3369429 h 3922026"/>
              <a:gd name="connsiteX2242" fmla="*/ 3138254 w 11855435"/>
              <a:gd name="connsiteY2242" fmla="*/ 3353169 h 3922026"/>
              <a:gd name="connsiteX2243" fmla="*/ 3112831 w 11855435"/>
              <a:gd name="connsiteY2243" fmla="*/ 3344119 h 3922026"/>
              <a:gd name="connsiteX2244" fmla="*/ 3114515 w 11855435"/>
              <a:gd name="connsiteY2244" fmla="*/ 3335181 h 3922026"/>
              <a:gd name="connsiteX2245" fmla="*/ 3204696 w 11855435"/>
              <a:gd name="connsiteY2245" fmla="*/ 3374912 h 3922026"/>
              <a:gd name="connsiteX2246" fmla="*/ 3207574 w 11855435"/>
              <a:gd name="connsiteY2246" fmla="*/ 3374029 h 3922026"/>
              <a:gd name="connsiteX2247" fmla="*/ 3204296 w 11855435"/>
              <a:gd name="connsiteY2247" fmla="*/ 3372227 h 3922026"/>
              <a:gd name="connsiteX2248" fmla="*/ 3197345 w 11855435"/>
              <a:gd name="connsiteY2248" fmla="*/ 3365936 h 3922026"/>
              <a:gd name="connsiteX2249" fmla="*/ 3202716 w 11855435"/>
              <a:gd name="connsiteY2249" fmla="*/ 3366740 h 3922026"/>
              <a:gd name="connsiteX2250" fmla="*/ 3199826 w 11855435"/>
              <a:gd name="connsiteY2250" fmla="*/ 3364928 h 3922026"/>
              <a:gd name="connsiteX2251" fmla="*/ 3160585 w 11855435"/>
              <a:gd name="connsiteY2251" fmla="*/ 3343868 h 3922026"/>
              <a:gd name="connsiteX2252" fmla="*/ 3112528 w 11855435"/>
              <a:gd name="connsiteY2252" fmla="*/ 3321755 h 3922026"/>
              <a:gd name="connsiteX2253" fmla="*/ 3107464 w 11855435"/>
              <a:gd name="connsiteY2253" fmla="*/ 3319096 h 3922026"/>
              <a:gd name="connsiteX2254" fmla="*/ 3095553 w 11855435"/>
              <a:gd name="connsiteY2254" fmla="*/ 3323821 h 3922026"/>
              <a:gd name="connsiteX2255" fmla="*/ 2830240 w 11855435"/>
              <a:gd name="connsiteY2255" fmla="*/ 3367367 h 3922026"/>
              <a:gd name="connsiteX2256" fmla="*/ 2680103 w 11855435"/>
              <a:gd name="connsiteY2256" fmla="*/ 3396670 h 3922026"/>
              <a:gd name="connsiteX2257" fmla="*/ 2639948 w 11855435"/>
              <a:gd name="connsiteY2257" fmla="*/ 3419676 h 3922026"/>
              <a:gd name="connsiteX2258" fmla="*/ 2644247 w 11855435"/>
              <a:gd name="connsiteY2258" fmla="*/ 3426667 h 3922026"/>
              <a:gd name="connsiteX2259" fmla="*/ 2658397 w 11855435"/>
              <a:gd name="connsiteY2259" fmla="*/ 3447363 h 3922026"/>
              <a:gd name="connsiteX2260" fmla="*/ 2664175 w 11855435"/>
              <a:gd name="connsiteY2260" fmla="*/ 3446977 h 3922026"/>
              <a:gd name="connsiteX2261" fmla="*/ 2705213 w 11855435"/>
              <a:gd name="connsiteY2261" fmla="*/ 3489002 h 3922026"/>
              <a:gd name="connsiteX2262" fmla="*/ 2721684 w 11855435"/>
              <a:gd name="connsiteY2262" fmla="*/ 3507838 h 3922026"/>
              <a:gd name="connsiteX2263" fmla="*/ 2734956 w 11855435"/>
              <a:gd name="connsiteY2263" fmla="*/ 3524974 h 3922026"/>
              <a:gd name="connsiteX2264" fmla="*/ 2738688 w 11855435"/>
              <a:gd name="connsiteY2264" fmla="*/ 3528380 h 3922026"/>
              <a:gd name="connsiteX2265" fmla="*/ 2743249 w 11855435"/>
              <a:gd name="connsiteY2265" fmla="*/ 3525982 h 3922026"/>
              <a:gd name="connsiteX2266" fmla="*/ 2744984 w 11855435"/>
              <a:gd name="connsiteY2266" fmla="*/ 3517123 h 3922026"/>
              <a:gd name="connsiteX2267" fmla="*/ 2753327 w 11855435"/>
              <a:gd name="connsiteY2267" fmla="*/ 3519363 h 3922026"/>
              <a:gd name="connsiteX2268" fmla="*/ 2766189 w 11855435"/>
              <a:gd name="connsiteY2268" fmla="*/ 3535291 h 3922026"/>
              <a:gd name="connsiteX2269" fmla="*/ 2772364 w 11855435"/>
              <a:gd name="connsiteY2269" fmla="*/ 3541777 h 3922026"/>
              <a:gd name="connsiteX2270" fmla="*/ 2784258 w 11855435"/>
              <a:gd name="connsiteY2270" fmla="*/ 3540586 h 3922026"/>
              <a:gd name="connsiteX2271" fmla="*/ 2826569 w 11855435"/>
              <a:gd name="connsiteY2271" fmla="*/ 3587148 h 3922026"/>
              <a:gd name="connsiteX2272" fmla="*/ 3051274 w 11855435"/>
              <a:gd name="connsiteY2272" fmla="*/ 3750439 h 3922026"/>
              <a:gd name="connsiteX2273" fmla="*/ 3083394 w 11855435"/>
              <a:gd name="connsiteY2273" fmla="*/ 3775844 h 3922026"/>
              <a:gd name="connsiteX2274" fmla="*/ 3090868 w 11855435"/>
              <a:gd name="connsiteY2274" fmla="*/ 3805345 h 3922026"/>
              <a:gd name="connsiteX2275" fmla="*/ 3080579 w 11855435"/>
              <a:gd name="connsiteY2275" fmla="*/ 3808359 h 3922026"/>
              <a:gd name="connsiteX2276" fmla="*/ 3076029 w 11855435"/>
              <a:gd name="connsiteY2276" fmla="*/ 3811067 h 3922026"/>
              <a:gd name="connsiteX2277" fmla="*/ 3069812 w 11855435"/>
              <a:gd name="connsiteY2277" fmla="*/ 3808792 h 3922026"/>
              <a:gd name="connsiteX2278" fmla="*/ 3062267 w 11855435"/>
              <a:gd name="connsiteY2278" fmla="*/ 3803828 h 3922026"/>
              <a:gd name="connsiteX2279" fmla="*/ 3062123 w 11855435"/>
              <a:gd name="connsiteY2279" fmla="*/ 3803760 h 3922026"/>
              <a:gd name="connsiteX2280" fmla="*/ 2981629 w 11855435"/>
              <a:gd name="connsiteY2280" fmla="*/ 3760407 h 3922026"/>
              <a:gd name="connsiteX2281" fmla="*/ 2983198 w 11855435"/>
              <a:gd name="connsiteY2281" fmla="*/ 3764219 h 3922026"/>
              <a:gd name="connsiteX2282" fmla="*/ 2981497 w 11855435"/>
              <a:gd name="connsiteY2282" fmla="*/ 3763761 h 3922026"/>
              <a:gd name="connsiteX2283" fmla="*/ 2975178 w 11855435"/>
              <a:gd name="connsiteY2283" fmla="*/ 3759157 h 3922026"/>
              <a:gd name="connsiteX2284" fmla="*/ 2974854 w 11855435"/>
              <a:gd name="connsiteY2284" fmla="*/ 3761979 h 3922026"/>
              <a:gd name="connsiteX2285" fmla="*/ 2981497 w 11855435"/>
              <a:gd name="connsiteY2285" fmla="*/ 3763761 h 3922026"/>
              <a:gd name="connsiteX2286" fmla="*/ 3015188 w 11855435"/>
              <a:gd name="connsiteY2286" fmla="*/ 3788311 h 3922026"/>
              <a:gd name="connsiteX2287" fmla="*/ 3048941 w 11855435"/>
              <a:gd name="connsiteY2287" fmla="*/ 3815785 h 3922026"/>
              <a:gd name="connsiteX2288" fmla="*/ 3059822 w 11855435"/>
              <a:gd name="connsiteY2288" fmla="*/ 3820711 h 3922026"/>
              <a:gd name="connsiteX2289" fmla="*/ 3050189 w 11855435"/>
              <a:gd name="connsiteY2289" fmla="*/ 3826446 h 3922026"/>
              <a:gd name="connsiteX2290" fmla="*/ 3031607 w 11855435"/>
              <a:gd name="connsiteY2290" fmla="*/ 3816945 h 3922026"/>
              <a:gd name="connsiteX2291" fmla="*/ 3037385 w 11855435"/>
              <a:gd name="connsiteY2291" fmla="*/ 3816559 h 3922026"/>
              <a:gd name="connsiteX2292" fmla="*/ 3013004 w 11855435"/>
              <a:gd name="connsiteY2292" fmla="*/ 3804197 h 3922026"/>
              <a:gd name="connsiteX2293" fmla="*/ 3008198 w 11855435"/>
              <a:gd name="connsiteY2293" fmla="*/ 3796123 h 3922026"/>
              <a:gd name="connsiteX2294" fmla="*/ 2960085 w 11855435"/>
              <a:gd name="connsiteY2294" fmla="*/ 3765764 h 3922026"/>
              <a:gd name="connsiteX2295" fmla="*/ 2946288 w 11855435"/>
              <a:gd name="connsiteY2295" fmla="*/ 3761090 h 3922026"/>
              <a:gd name="connsiteX2296" fmla="*/ 2890286 w 11855435"/>
              <a:gd name="connsiteY2296" fmla="*/ 3718317 h 3922026"/>
              <a:gd name="connsiteX2297" fmla="*/ 2860568 w 11855435"/>
              <a:gd name="connsiteY2297" fmla="*/ 3692207 h 3922026"/>
              <a:gd name="connsiteX2298" fmla="*/ 2778107 w 11855435"/>
              <a:gd name="connsiteY2298" fmla="*/ 3640153 h 3922026"/>
              <a:gd name="connsiteX2299" fmla="*/ 2668333 w 11855435"/>
              <a:gd name="connsiteY2299" fmla="*/ 3563877 h 3922026"/>
              <a:gd name="connsiteX2300" fmla="*/ 2651589 w 11855435"/>
              <a:gd name="connsiteY2300" fmla="*/ 3550228 h 3922026"/>
              <a:gd name="connsiteX2301" fmla="*/ 2636355 w 11855435"/>
              <a:gd name="connsiteY2301" fmla="*/ 3553023 h 3922026"/>
              <a:gd name="connsiteX2302" fmla="*/ 2636498 w 11855435"/>
              <a:gd name="connsiteY2302" fmla="*/ 3567575 h 3922026"/>
              <a:gd name="connsiteX2303" fmla="*/ 2760671 w 11855435"/>
              <a:gd name="connsiteY2303" fmla="*/ 3687143 h 3922026"/>
              <a:gd name="connsiteX2304" fmla="*/ 2766634 w 11855435"/>
              <a:gd name="connsiteY2304" fmla="*/ 3700198 h 3922026"/>
              <a:gd name="connsiteX2305" fmla="*/ 2751041 w 11855435"/>
              <a:gd name="connsiteY2305" fmla="*/ 3712065 h 3922026"/>
              <a:gd name="connsiteX2306" fmla="*/ 2687587 w 11855435"/>
              <a:gd name="connsiteY2306" fmla="*/ 3695838 h 3922026"/>
              <a:gd name="connsiteX2307" fmla="*/ 2635920 w 11855435"/>
              <a:gd name="connsiteY2307" fmla="*/ 3691171 h 3922026"/>
              <a:gd name="connsiteX2308" fmla="*/ 2590936 w 11855435"/>
              <a:gd name="connsiteY2308" fmla="*/ 3681419 h 3922026"/>
              <a:gd name="connsiteX2309" fmla="*/ 2508585 w 11855435"/>
              <a:gd name="connsiteY2309" fmla="*/ 3615064 h 3922026"/>
              <a:gd name="connsiteX2310" fmla="*/ 2363357 w 11855435"/>
              <a:gd name="connsiteY2310" fmla="*/ 3499790 h 3922026"/>
              <a:gd name="connsiteX2311" fmla="*/ 2411932 w 11855435"/>
              <a:gd name="connsiteY2311" fmla="*/ 3600643 h 3922026"/>
              <a:gd name="connsiteX2312" fmla="*/ 2497373 w 11855435"/>
              <a:gd name="connsiteY2312" fmla="*/ 3661714 h 3922026"/>
              <a:gd name="connsiteX2313" fmla="*/ 2507936 w 11855435"/>
              <a:gd name="connsiteY2313" fmla="*/ 3685932 h 3922026"/>
              <a:gd name="connsiteX2314" fmla="*/ 2414949 w 11855435"/>
              <a:gd name="connsiteY2314" fmla="*/ 3633534 h 3922026"/>
              <a:gd name="connsiteX2315" fmla="*/ 2432841 w 11855435"/>
              <a:gd name="connsiteY2315" fmla="*/ 3672700 h 3922026"/>
              <a:gd name="connsiteX2316" fmla="*/ 2460364 w 11855435"/>
              <a:gd name="connsiteY2316" fmla="*/ 3686943 h 3922026"/>
              <a:gd name="connsiteX2317" fmla="*/ 2470425 w 11855435"/>
              <a:gd name="connsiteY2317" fmla="*/ 3705679 h 3922026"/>
              <a:gd name="connsiteX2318" fmla="*/ 2448506 w 11855435"/>
              <a:gd name="connsiteY2318" fmla="*/ 3713560 h 3922026"/>
              <a:gd name="connsiteX2319" fmla="*/ 2417535 w 11855435"/>
              <a:gd name="connsiteY2319" fmla="*/ 3713671 h 3922026"/>
              <a:gd name="connsiteX2320" fmla="*/ 2523095 w 11855435"/>
              <a:gd name="connsiteY2320" fmla="*/ 3812212 h 3922026"/>
              <a:gd name="connsiteX2321" fmla="*/ 2602283 w 11855435"/>
              <a:gd name="connsiteY2321" fmla="*/ 3922026 h 3922026"/>
              <a:gd name="connsiteX2322" fmla="*/ 2341721 w 11855435"/>
              <a:gd name="connsiteY2322" fmla="*/ 3718581 h 3922026"/>
              <a:gd name="connsiteX2323" fmla="*/ 2344236 w 11855435"/>
              <a:gd name="connsiteY2323" fmla="*/ 3745989 h 3922026"/>
              <a:gd name="connsiteX2324" fmla="*/ 2315850 w 11855435"/>
              <a:gd name="connsiteY2324" fmla="*/ 3735334 h 3922026"/>
              <a:gd name="connsiteX2325" fmla="*/ 2196060 w 11855435"/>
              <a:gd name="connsiteY2325" fmla="*/ 3650551 h 3922026"/>
              <a:gd name="connsiteX2326" fmla="*/ 2123341 w 11855435"/>
              <a:gd name="connsiteY2326" fmla="*/ 3559276 h 3922026"/>
              <a:gd name="connsiteX2327" fmla="*/ 2064919 w 11855435"/>
              <a:gd name="connsiteY2327" fmla="*/ 3506967 h 3922026"/>
              <a:gd name="connsiteX2328" fmla="*/ 2000317 w 11855435"/>
              <a:gd name="connsiteY2328" fmla="*/ 3465224 h 3922026"/>
              <a:gd name="connsiteX2329" fmla="*/ 1971573 w 11855435"/>
              <a:gd name="connsiteY2329" fmla="*/ 3463639 h 3922026"/>
              <a:gd name="connsiteX2330" fmla="*/ 1955044 w 11855435"/>
              <a:gd name="connsiteY2330" fmla="*/ 3517269 h 3922026"/>
              <a:gd name="connsiteX2331" fmla="*/ 1975021 w 11855435"/>
              <a:gd name="connsiteY2331" fmla="*/ 3540187 h 3922026"/>
              <a:gd name="connsiteX2332" fmla="*/ 1994206 w 11855435"/>
              <a:gd name="connsiteY2332" fmla="*/ 3619421 h 3922026"/>
              <a:gd name="connsiteX2333" fmla="*/ 2045440 w 11855435"/>
              <a:gd name="connsiteY2333" fmla="*/ 3671335 h 3922026"/>
              <a:gd name="connsiteX2334" fmla="*/ 2026614 w 11855435"/>
              <a:gd name="connsiteY2334" fmla="*/ 3673932 h 3922026"/>
              <a:gd name="connsiteX2335" fmla="*/ 1906464 w 11855435"/>
              <a:gd name="connsiteY2335" fmla="*/ 3598220 h 3922026"/>
              <a:gd name="connsiteX2336" fmla="*/ 1900213 w 11855435"/>
              <a:gd name="connsiteY2336" fmla="*/ 3556061 h 3922026"/>
              <a:gd name="connsiteX2337" fmla="*/ 1897052 w 11855435"/>
              <a:gd name="connsiteY2337" fmla="*/ 3508617 h 3922026"/>
              <a:gd name="connsiteX2338" fmla="*/ 1878944 w 11855435"/>
              <a:gd name="connsiteY2338" fmla="*/ 3493074 h 3922026"/>
              <a:gd name="connsiteX2339" fmla="*/ 1875065 w 11855435"/>
              <a:gd name="connsiteY2339" fmla="*/ 3463771 h 3922026"/>
              <a:gd name="connsiteX2340" fmla="*/ 1902803 w 11855435"/>
              <a:gd name="connsiteY2340" fmla="*/ 3454393 h 3922026"/>
              <a:gd name="connsiteX2341" fmla="*/ 1925223 w 11855435"/>
              <a:gd name="connsiteY2341" fmla="*/ 3451993 h 3922026"/>
              <a:gd name="connsiteX2342" fmla="*/ 1927308 w 11855435"/>
              <a:gd name="connsiteY2342" fmla="*/ 3435746 h 3922026"/>
              <a:gd name="connsiteX2343" fmla="*/ 1907114 w 11855435"/>
              <a:gd name="connsiteY2343" fmla="*/ 3436451 h 3922026"/>
              <a:gd name="connsiteX2344" fmla="*/ 1881103 w 11855435"/>
              <a:gd name="connsiteY2344" fmla="*/ 3438651 h 3922026"/>
              <a:gd name="connsiteX2345" fmla="*/ 1849339 w 11855435"/>
              <a:gd name="connsiteY2345" fmla="*/ 3404175 h 3922026"/>
              <a:gd name="connsiteX2346" fmla="*/ 1813986 w 11855435"/>
              <a:gd name="connsiteY2346" fmla="*/ 3369501 h 3922026"/>
              <a:gd name="connsiteX2347" fmla="*/ 1811757 w 11855435"/>
              <a:gd name="connsiteY2347" fmla="*/ 3371197 h 3922026"/>
              <a:gd name="connsiteX2348" fmla="*/ 1573035 w 11855435"/>
              <a:gd name="connsiteY2348" fmla="*/ 3379848 h 3922026"/>
              <a:gd name="connsiteX2349" fmla="*/ 1482204 w 11855435"/>
              <a:gd name="connsiteY2349" fmla="*/ 3363931 h 3922026"/>
              <a:gd name="connsiteX2350" fmla="*/ 1456190 w 11855435"/>
              <a:gd name="connsiteY2350" fmla="*/ 3366132 h 3922026"/>
              <a:gd name="connsiteX2351" fmla="*/ 1348183 w 11855435"/>
              <a:gd name="connsiteY2351" fmla="*/ 3383811 h 3922026"/>
              <a:gd name="connsiteX2352" fmla="*/ 1267701 w 11855435"/>
              <a:gd name="connsiteY2352" fmla="*/ 3324831 h 3922026"/>
              <a:gd name="connsiteX2353" fmla="*/ 1289188 w 11855435"/>
              <a:gd name="connsiteY2353" fmla="*/ 3273292 h 3922026"/>
              <a:gd name="connsiteX2354" fmla="*/ 1428960 w 11855435"/>
              <a:gd name="connsiteY2354" fmla="*/ 3199187 h 3922026"/>
              <a:gd name="connsiteX2355" fmla="*/ 1442227 w 11855435"/>
              <a:gd name="connsiteY2355" fmla="*/ 3196056 h 3922026"/>
              <a:gd name="connsiteX2356" fmla="*/ 1445679 w 11855435"/>
              <a:gd name="connsiteY2356" fmla="*/ 3191720 h 3922026"/>
              <a:gd name="connsiteX2357" fmla="*/ 1445034 w 11855435"/>
              <a:gd name="connsiteY2357" fmla="*/ 3191673 h 3922026"/>
              <a:gd name="connsiteX2358" fmla="*/ 1324417 w 11855435"/>
              <a:gd name="connsiteY2358" fmla="*/ 3200665 h 3922026"/>
              <a:gd name="connsiteX2359" fmla="*/ 1267398 w 11855435"/>
              <a:gd name="connsiteY2359" fmla="*/ 3202392 h 3922026"/>
              <a:gd name="connsiteX2360" fmla="*/ 1214319 w 11855435"/>
              <a:gd name="connsiteY2360" fmla="*/ 3206761 h 3922026"/>
              <a:gd name="connsiteX2361" fmla="*/ 1214209 w 11855435"/>
              <a:gd name="connsiteY2361" fmla="*/ 3206736 h 3922026"/>
              <a:gd name="connsiteX2362" fmla="*/ 1210114 w 11855435"/>
              <a:gd name="connsiteY2362" fmla="*/ 3207107 h 3922026"/>
              <a:gd name="connsiteX2363" fmla="*/ 1214319 w 11855435"/>
              <a:gd name="connsiteY2363" fmla="*/ 3206761 h 3922026"/>
              <a:gd name="connsiteX2364" fmla="*/ 1220174 w 11855435"/>
              <a:gd name="connsiteY2364" fmla="*/ 3208166 h 3922026"/>
              <a:gd name="connsiteX2365" fmla="*/ 1209760 w 11855435"/>
              <a:gd name="connsiteY2365" fmla="*/ 3211087 h 3922026"/>
              <a:gd name="connsiteX2366" fmla="*/ 1205665 w 11855435"/>
              <a:gd name="connsiteY2366" fmla="*/ 3211459 h 3922026"/>
              <a:gd name="connsiteX2367" fmla="*/ 1207534 w 11855435"/>
              <a:gd name="connsiteY2367" fmla="*/ 3213264 h 3922026"/>
              <a:gd name="connsiteX2368" fmla="*/ 1313290 w 11855435"/>
              <a:gd name="connsiteY2368" fmla="*/ 3211548 h 3922026"/>
              <a:gd name="connsiteX2369" fmla="*/ 1308485 w 11855435"/>
              <a:gd name="connsiteY2369" fmla="*/ 3219881 h 3922026"/>
              <a:gd name="connsiteX2370" fmla="*/ 1280178 w 11855435"/>
              <a:gd name="connsiteY2370" fmla="*/ 3218505 h 3922026"/>
              <a:gd name="connsiteX2371" fmla="*/ 1235489 w 11855435"/>
              <a:gd name="connsiteY2371" fmla="*/ 3218620 h 3922026"/>
              <a:gd name="connsiteX2372" fmla="*/ 1083175 w 11855435"/>
              <a:gd name="connsiteY2372" fmla="*/ 3218645 h 3922026"/>
              <a:gd name="connsiteX2373" fmla="*/ 1069375 w 11855435"/>
              <a:gd name="connsiteY2373" fmla="*/ 3213979 h 3922026"/>
              <a:gd name="connsiteX2374" fmla="*/ 1009019 w 11855435"/>
              <a:gd name="connsiteY2374" fmla="*/ 3207620 h 3922026"/>
              <a:gd name="connsiteX2375" fmla="*/ 998602 w 11855435"/>
              <a:gd name="connsiteY2375" fmla="*/ 3210541 h 3922026"/>
              <a:gd name="connsiteX2376" fmla="*/ 970648 w 11855435"/>
              <a:gd name="connsiteY2376" fmla="*/ 3205185 h 3922026"/>
              <a:gd name="connsiteX2377" fmla="*/ 974390 w 11855435"/>
              <a:gd name="connsiteY2377" fmla="*/ 3208794 h 3922026"/>
              <a:gd name="connsiteX2378" fmla="*/ 953013 w 11855435"/>
              <a:gd name="connsiteY2378" fmla="*/ 3204770 h 3922026"/>
              <a:gd name="connsiteX2379" fmla="*/ 951205 w 11855435"/>
              <a:gd name="connsiteY2379" fmla="*/ 3195164 h 3922026"/>
              <a:gd name="connsiteX2380" fmla="*/ 963168 w 11855435"/>
              <a:gd name="connsiteY2380" fmla="*/ 3197969 h 3922026"/>
              <a:gd name="connsiteX2381" fmla="*/ 1010883 w 11855435"/>
              <a:gd name="connsiteY2381" fmla="*/ 3198073 h 3922026"/>
              <a:gd name="connsiteX2382" fmla="*/ 1056013 w 11855435"/>
              <a:gd name="connsiteY2382" fmla="*/ 3200204 h 3922026"/>
              <a:gd name="connsiteX2383" fmla="*/ 1062250 w 11855435"/>
              <a:gd name="connsiteY2383" fmla="*/ 3202782 h 3922026"/>
              <a:gd name="connsiteX2384" fmla="*/ 1064475 w 11855435"/>
              <a:gd name="connsiteY2384" fmla="*/ 3200605 h 3922026"/>
              <a:gd name="connsiteX2385" fmla="*/ 1056013 w 11855435"/>
              <a:gd name="connsiteY2385" fmla="*/ 3200204 h 3922026"/>
              <a:gd name="connsiteX2386" fmla="*/ 1054414 w 11855435"/>
              <a:gd name="connsiteY2386" fmla="*/ 3199545 h 3922026"/>
              <a:gd name="connsiteX2387" fmla="*/ 1060734 w 11855435"/>
              <a:gd name="connsiteY2387" fmla="*/ 3196997 h 3922026"/>
              <a:gd name="connsiteX2388" fmla="*/ 1062960 w 11855435"/>
              <a:gd name="connsiteY2388" fmla="*/ 3194819 h 3922026"/>
              <a:gd name="connsiteX2389" fmla="*/ 1040760 w 11855435"/>
              <a:gd name="connsiteY2389" fmla="*/ 3191137 h 3922026"/>
              <a:gd name="connsiteX2390" fmla="*/ 1026684 w 11855435"/>
              <a:gd name="connsiteY2390" fmla="*/ 3191548 h 3922026"/>
              <a:gd name="connsiteX2391" fmla="*/ 975878 w 11855435"/>
              <a:gd name="connsiteY2391" fmla="*/ 3183291 h 3922026"/>
              <a:gd name="connsiteX2392" fmla="*/ 974273 w 11855435"/>
              <a:gd name="connsiteY2392" fmla="*/ 3182734 h 3922026"/>
              <a:gd name="connsiteX2393" fmla="*/ 954526 w 11855435"/>
              <a:gd name="connsiteY2393" fmla="*/ 3180986 h 3922026"/>
              <a:gd name="connsiteX2394" fmla="*/ 948161 w 11855435"/>
              <a:gd name="connsiteY2394" fmla="*/ 3179000 h 3922026"/>
              <a:gd name="connsiteX2395" fmla="*/ 945673 w 11855435"/>
              <a:gd name="connsiteY2395" fmla="*/ 3165770 h 3922026"/>
              <a:gd name="connsiteX2396" fmla="*/ 960667 w 11855435"/>
              <a:gd name="connsiteY2396" fmla="*/ 3168194 h 3922026"/>
              <a:gd name="connsiteX2397" fmla="*/ 960859 w 11855435"/>
              <a:gd name="connsiteY2397" fmla="*/ 3162465 h 3922026"/>
              <a:gd name="connsiteX2398" fmla="*/ 951302 w 11855435"/>
              <a:gd name="connsiteY2398" fmla="*/ 3149213 h 3922026"/>
              <a:gd name="connsiteX2399" fmla="*/ 942681 w 11855435"/>
              <a:gd name="connsiteY2399" fmla="*/ 3094195 h 3922026"/>
              <a:gd name="connsiteX2400" fmla="*/ 946634 w 11855435"/>
              <a:gd name="connsiteY2400" fmla="*/ 3085324 h 3922026"/>
              <a:gd name="connsiteX2401" fmla="*/ 1011956 w 11855435"/>
              <a:gd name="connsiteY2401" fmla="*/ 3018021 h 3922026"/>
              <a:gd name="connsiteX2402" fmla="*/ 1029420 w 11855435"/>
              <a:gd name="connsiteY2402" fmla="*/ 3013530 h 3922026"/>
              <a:gd name="connsiteX2403" fmla="*/ 1059314 w 11855435"/>
              <a:gd name="connsiteY2403" fmla="*/ 2949729 h 3922026"/>
              <a:gd name="connsiteX2404" fmla="*/ 1054356 w 11855435"/>
              <a:gd name="connsiteY2404" fmla="*/ 2947638 h 3922026"/>
              <a:gd name="connsiteX2405" fmla="*/ 960938 w 11855435"/>
              <a:gd name="connsiteY2405" fmla="*/ 2942485 h 3922026"/>
              <a:gd name="connsiteX2406" fmla="*/ 894897 w 11855435"/>
              <a:gd name="connsiteY2406" fmla="*/ 2937026 h 3922026"/>
              <a:gd name="connsiteX2407" fmla="*/ 842581 w 11855435"/>
              <a:gd name="connsiteY2407" fmla="*/ 3003227 h 3922026"/>
              <a:gd name="connsiteX2408" fmla="*/ 826844 w 11855435"/>
              <a:gd name="connsiteY2408" fmla="*/ 3000541 h 3922026"/>
              <a:gd name="connsiteX2409" fmla="*/ 838845 w 11855435"/>
              <a:gd name="connsiteY2409" fmla="*/ 2988476 h 3922026"/>
              <a:gd name="connsiteX2410" fmla="*/ 861123 w 11855435"/>
              <a:gd name="connsiteY2410" fmla="*/ 2971525 h 3922026"/>
              <a:gd name="connsiteX2411" fmla="*/ 837336 w 11855435"/>
              <a:gd name="connsiteY2411" fmla="*/ 2972031 h 3922026"/>
              <a:gd name="connsiteX2412" fmla="*/ 755629 w 11855435"/>
              <a:gd name="connsiteY2412" fmla="*/ 3016612 h 3922026"/>
              <a:gd name="connsiteX2413" fmla="*/ 670761 w 11855435"/>
              <a:gd name="connsiteY2413" fmla="*/ 3013749 h 3922026"/>
              <a:gd name="connsiteX2414" fmla="*/ 650067 w 11855435"/>
              <a:gd name="connsiteY2414" fmla="*/ 3008972 h 3922026"/>
              <a:gd name="connsiteX2415" fmla="*/ 597393 w 11855435"/>
              <a:gd name="connsiteY2415" fmla="*/ 2993341 h 3922026"/>
              <a:gd name="connsiteX2416" fmla="*/ 631600 w 11855435"/>
              <a:gd name="connsiteY2416" fmla="*/ 2911598 h 3922026"/>
              <a:gd name="connsiteX2417" fmla="*/ 816572 w 11855435"/>
              <a:gd name="connsiteY2417" fmla="*/ 2823624 h 3922026"/>
              <a:gd name="connsiteX2418" fmla="*/ 850779 w 11855435"/>
              <a:gd name="connsiteY2418" fmla="*/ 2832782 h 3922026"/>
              <a:gd name="connsiteX2419" fmla="*/ 825914 w 11855435"/>
              <a:gd name="connsiteY2419" fmla="*/ 2860500 h 3922026"/>
              <a:gd name="connsiteX2420" fmla="*/ 791994 w 11855435"/>
              <a:gd name="connsiteY2420" fmla="*/ 2880446 h 3922026"/>
              <a:gd name="connsiteX2421" fmla="*/ 944699 w 11855435"/>
              <a:gd name="connsiteY2421" fmla="*/ 2843417 h 3922026"/>
              <a:gd name="connsiteX2422" fmla="*/ 885487 w 11855435"/>
              <a:gd name="connsiteY2422" fmla="*/ 2847423 h 3922026"/>
              <a:gd name="connsiteX2423" fmla="*/ 867020 w 11855435"/>
              <a:gd name="connsiteY2423" fmla="*/ 2840950 h 3922026"/>
              <a:gd name="connsiteX2424" fmla="*/ 871691 w 11855435"/>
              <a:gd name="connsiteY2424" fmla="*/ 2813937 h 3922026"/>
              <a:gd name="connsiteX2425" fmla="*/ 889655 w 11855435"/>
              <a:gd name="connsiteY2425" fmla="*/ 2814928 h 3922026"/>
              <a:gd name="connsiteX2426" fmla="*/ 915166 w 11855435"/>
              <a:gd name="connsiteY2426" fmla="*/ 2807244 h 3922026"/>
              <a:gd name="connsiteX2427" fmla="*/ 965038 w 11855435"/>
              <a:gd name="connsiteY2427" fmla="*/ 2766362 h 3922026"/>
              <a:gd name="connsiteX2428" fmla="*/ 984872 w 11855435"/>
              <a:gd name="connsiteY2428" fmla="*/ 2774728 h 3922026"/>
              <a:gd name="connsiteX2429" fmla="*/ 1002837 w 11855435"/>
              <a:gd name="connsiteY2429" fmla="*/ 2775718 h 3922026"/>
              <a:gd name="connsiteX2430" fmla="*/ 1041285 w 11855435"/>
              <a:gd name="connsiteY2430" fmla="*/ 2714207 h 3922026"/>
              <a:gd name="connsiteX2431" fmla="*/ 1040781 w 11855435"/>
              <a:gd name="connsiteY2431" fmla="*/ 2708725 h 3922026"/>
              <a:gd name="connsiteX2432" fmla="*/ 1014912 w 11855435"/>
              <a:gd name="connsiteY2432" fmla="*/ 2725479 h 3922026"/>
              <a:gd name="connsiteX2433" fmla="*/ 994719 w 11855435"/>
              <a:gd name="connsiteY2433" fmla="*/ 2726183 h 3922026"/>
              <a:gd name="connsiteX2434" fmla="*/ 1000396 w 11855435"/>
              <a:gd name="connsiteY2434" fmla="*/ 2710134 h 3922026"/>
              <a:gd name="connsiteX2435" fmla="*/ 1090511 w 11855435"/>
              <a:gd name="connsiteY2435" fmla="*/ 2653290 h 3922026"/>
              <a:gd name="connsiteX2436" fmla="*/ 1006004 w 11855435"/>
              <a:gd name="connsiteY2436" fmla="*/ 2641357 h 3922026"/>
              <a:gd name="connsiteX2437" fmla="*/ 989906 w 11855435"/>
              <a:gd name="connsiteY2437" fmla="*/ 2647743 h 3922026"/>
              <a:gd name="connsiteX2438" fmla="*/ 916966 w 11855435"/>
              <a:gd name="connsiteY2438" fmla="*/ 2670990 h 3922026"/>
              <a:gd name="connsiteX2439" fmla="*/ 783881 w 11855435"/>
              <a:gd name="connsiteY2439" fmla="*/ 2649106 h 3922026"/>
              <a:gd name="connsiteX2440" fmla="*/ 772313 w 11855435"/>
              <a:gd name="connsiteY2440" fmla="*/ 2613926 h 3922026"/>
              <a:gd name="connsiteX2441" fmla="*/ 841948 w 11855435"/>
              <a:gd name="connsiteY2441" fmla="*/ 2528681 h 3922026"/>
              <a:gd name="connsiteX2442" fmla="*/ 867532 w 11855435"/>
              <a:gd name="connsiteY2442" fmla="*/ 2482824 h 3922026"/>
              <a:gd name="connsiteX2443" fmla="*/ 918267 w 11855435"/>
              <a:gd name="connsiteY2443" fmla="*/ 2438351 h 3922026"/>
              <a:gd name="connsiteX2444" fmla="*/ 963323 w 11855435"/>
              <a:gd name="connsiteY2444" fmla="*/ 2409930 h 3922026"/>
              <a:gd name="connsiteX2445" fmla="*/ 923514 w 11855435"/>
              <a:gd name="connsiteY2445" fmla="*/ 2378646 h 3922026"/>
              <a:gd name="connsiteX2446" fmla="*/ 781375 w 11855435"/>
              <a:gd name="connsiteY2446" fmla="*/ 2348990 h 3922026"/>
              <a:gd name="connsiteX2447" fmla="*/ 773901 w 11855435"/>
              <a:gd name="connsiteY2447" fmla="*/ 2319490 h 3922026"/>
              <a:gd name="connsiteX2448" fmla="*/ 781806 w 11855435"/>
              <a:gd name="connsiteY2448" fmla="*/ 2301746 h 3922026"/>
              <a:gd name="connsiteX2449" fmla="*/ 841452 w 11855435"/>
              <a:gd name="connsiteY2449" fmla="*/ 2250493 h 3922026"/>
              <a:gd name="connsiteX2450" fmla="*/ 959447 w 11855435"/>
              <a:gd name="connsiteY2450" fmla="*/ 2289725 h 3922026"/>
              <a:gd name="connsiteX2451" fmla="*/ 987688 w 11855435"/>
              <a:gd name="connsiteY2451" fmla="*/ 2285828 h 3922026"/>
              <a:gd name="connsiteX2452" fmla="*/ 1026492 w 11855435"/>
              <a:gd name="connsiteY2452" fmla="*/ 2306149 h 3922026"/>
              <a:gd name="connsiteX2453" fmla="*/ 1037416 w 11855435"/>
              <a:gd name="connsiteY2453" fmla="*/ 2321295 h 3922026"/>
              <a:gd name="connsiteX2454" fmla="*/ 1051644 w 11855435"/>
              <a:gd name="connsiteY2454" fmla="*/ 2307537 h 3922026"/>
              <a:gd name="connsiteX2455" fmla="*/ 1073059 w 11855435"/>
              <a:gd name="connsiteY2455" fmla="*/ 2294172 h 3922026"/>
              <a:gd name="connsiteX2456" fmla="*/ 1090378 w 11855435"/>
              <a:gd name="connsiteY2456" fmla="*/ 2275129 h 3922026"/>
              <a:gd name="connsiteX2457" fmla="*/ 1147867 w 11855435"/>
              <a:gd name="connsiteY2457" fmla="*/ 2278300 h 3922026"/>
              <a:gd name="connsiteX2458" fmla="*/ 1178191 w 11855435"/>
              <a:gd name="connsiteY2458" fmla="*/ 2258155 h 3922026"/>
              <a:gd name="connsiteX2459" fmla="*/ 1158934 w 11855435"/>
              <a:gd name="connsiteY2459" fmla="*/ 2217097 h 3922026"/>
              <a:gd name="connsiteX2460" fmla="*/ 1095481 w 11855435"/>
              <a:gd name="connsiteY2460" fmla="*/ 2200871 h 3922026"/>
              <a:gd name="connsiteX2461" fmla="*/ 984098 w 11855435"/>
              <a:gd name="connsiteY2461" fmla="*/ 2194728 h 3922026"/>
              <a:gd name="connsiteX2462" fmla="*/ 847921 w 11855435"/>
              <a:gd name="connsiteY2462" fmla="*/ 2178129 h 3922026"/>
              <a:gd name="connsiteX2463" fmla="*/ 831179 w 11855435"/>
              <a:gd name="connsiteY2463" fmla="*/ 2164478 h 3922026"/>
              <a:gd name="connsiteX2464" fmla="*/ 824054 w 11855435"/>
              <a:gd name="connsiteY2464" fmla="*/ 2158409 h 3922026"/>
              <a:gd name="connsiteX2465" fmla="*/ 805283 w 11855435"/>
              <a:gd name="connsiteY2465" fmla="*/ 2158979 h 3922026"/>
              <a:gd name="connsiteX2466" fmla="*/ 800207 w 11855435"/>
              <a:gd name="connsiteY2466" fmla="*/ 2164589 h 3922026"/>
              <a:gd name="connsiteX2467" fmla="*/ 790819 w 11855435"/>
              <a:gd name="connsiteY2467" fmla="*/ 2169211 h 3922026"/>
              <a:gd name="connsiteX2468" fmla="*/ 821552 w 11855435"/>
              <a:gd name="connsiteY2468" fmla="*/ 2169032 h 3922026"/>
              <a:gd name="connsiteX2469" fmla="*/ 816747 w 11855435"/>
              <a:gd name="connsiteY2469" fmla="*/ 2177365 h 3922026"/>
              <a:gd name="connsiteX2470" fmla="*/ 788439 w 11855435"/>
              <a:gd name="connsiteY2470" fmla="*/ 2175990 h 3922026"/>
              <a:gd name="connsiteX2471" fmla="*/ 743751 w 11855435"/>
              <a:gd name="connsiteY2471" fmla="*/ 2176105 h 3922026"/>
              <a:gd name="connsiteX2472" fmla="*/ 591435 w 11855435"/>
              <a:gd name="connsiteY2472" fmla="*/ 2176130 h 3922026"/>
              <a:gd name="connsiteX2473" fmla="*/ 577637 w 11855435"/>
              <a:gd name="connsiteY2473" fmla="*/ 2171463 h 3922026"/>
              <a:gd name="connsiteX2474" fmla="*/ 517278 w 11855435"/>
              <a:gd name="connsiteY2474" fmla="*/ 2165103 h 3922026"/>
              <a:gd name="connsiteX2475" fmla="*/ 506865 w 11855435"/>
              <a:gd name="connsiteY2475" fmla="*/ 2168026 h 3922026"/>
              <a:gd name="connsiteX2476" fmla="*/ 478909 w 11855435"/>
              <a:gd name="connsiteY2476" fmla="*/ 2162670 h 3922026"/>
              <a:gd name="connsiteX2477" fmla="*/ 482650 w 11855435"/>
              <a:gd name="connsiteY2477" fmla="*/ 2166278 h 3922026"/>
              <a:gd name="connsiteX2478" fmla="*/ 461274 w 11855435"/>
              <a:gd name="connsiteY2478" fmla="*/ 2162254 h 3922026"/>
              <a:gd name="connsiteX2479" fmla="*/ 459466 w 11855435"/>
              <a:gd name="connsiteY2479" fmla="*/ 2152648 h 3922026"/>
              <a:gd name="connsiteX2480" fmla="*/ 471429 w 11855435"/>
              <a:gd name="connsiteY2480" fmla="*/ 2155453 h 3922026"/>
              <a:gd name="connsiteX2481" fmla="*/ 519144 w 11855435"/>
              <a:gd name="connsiteY2481" fmla="*/ 2155558 h 3922026"/>
              <a:gd name="connsiteX2482" fmla="*/ 564274 w 11855435"/>
              <a:gd name="connsiteY2482" fmla="*/ 2157690 h 3922026"/>
              <a:gd name="connsiteX2483" fmla="*/ 570512 w 11855435"/>
              <a:gd name="connsiteY2483" fmla="*/ 2160265 h 3922026"/>
              <a:gd name="connsiteX2484" fmla="*/ 572736 w 11855435"/>
              <a:gd name="connsiteY2484" fmla="*/ 2158088 h 3922026"/>
              <a:gd name="connsiteX2485" fmla="*/ 564274 w 11855435"/>
              <a:gd name="connsiteY2485" fmla="*/ 2157690 h 3922026"/>
              <a:gd name="connsiteX2486" fmla="*/ 562675 w 11855435"/>
              <a:gd name="connsiteY2486" fmla="*/ 2157029 h 3922026"/>
              <a:gd name="connsiteX2487" fmla="*/ 568995 w 11855435"/>
              <a:gd name="connsiteY2487" fmla="*/ 2154480 h 3922026"/>
              <a:gd name="connsiteX2488" fmla="*/ 571222 w 11855435"/>
              <a:gd name="connsiteY2488" fmla="*/ 2152303 h 3922026"/>
              <a:gd name="connsiteX2489" fmla="*/ 462787 w 11855435"/>
              <a:gd name="connsiteY2489" fmla="*/ 2138471 h 3922026"/>
              <a:gd name="connsiteX2490" fmla="*/ 456423 w 11855435"/>
              <a:gd name="connsiteY2490" fmla="*/ 2136486 h 3922026"/>
              <a:gd name="connsiteX2491" fmla="*/ 453934 w 11855435"/>
              <a:gd name="connsiteY2491" fmla="*/ 2123254 h 3922026"/>
              <a:gd name="connsiteX2492" fmla="*/ 487698 w 11855435"/>
              <a:gd name="connsiteY2492" fmla="*/ 2128714 h 3922026"/>
              <a:gd name="connsiteX2493" fmla="*/ 451396 w 11855435"/>
              <a:gd name="connsiteY2493" fmla="*/ 2116263 h 3922026"/>
              <a:gd name="connsiteX2494" fmla="*/ 420783 w 11855435"/>
              <a:gd name="connsiteY2494" fmla="*/ 2107303 h 3922026"/>
              <a:gd name="connsiteX2495" fmla="*/ 437456 w 11855435"/>
              <a:gd name="connsiteY2495" fmla="*/ 2068226 h 3922026"/>
              <a:gd name="connsiteX2496" fmla="*/ 501054 w 11855435"/>
              <a:gd name="connsiteY2496" fmla="*/ 2008102 h 3922026"/>
              <a:gd name="connsiteX2497" fmla="*/ 572772 w 11855435"/>
              <a:gd name="connsiteY2497" fmla="*/ 1997512 h 3922026"/>
              <a:gd name="connsiteX2498" fmla="*/ 594833 w 11855435"/>
              <a:gd name="connsiteY2498" fmla="*/ 2004183 h 3922026"/>
              <a:gd name="connsiteX2499" fmla="*/ 652464 w 11855435"/>
              <a:gd name="connsiteY2499" fmla="*/ 2021906 h 3922026"/>
              <a:gd name="connsiteX2500" fmla="*/ 682791 w 11855435"/>
              <a:gd name="connsiteY2500" fmla="*/ 2001762 h 3922026"/>
              <a:gd name="connsiteX2501" fmla="*/ 697020 w 11855435"/>
              <a:gd name="connsiteY2501" fmla="*/ 1988002 h 3922026"/>
              <a:gd name="connsiteX2502" fmla="*/ 705714 w 11855435"/>
              <a:gd name="connsiteY2502" fmla="*/ 2004843 h 3922026"/>
              <a:gd name="connsiteX2503" fmla="*/ 737331 w 11855435"/>
              <a:gd name="connsiteY2503" fmla="*/ 2024768 h 3922026"/>
              <a:gd name="connsiteX2504" fmla="*/ 891546 w 11855435"/>
              <a:gd name="connsiteY2504" fmla="*/ 2004183 h 3922026"/>
              <a:gd name="connsiteX2505" fmla="*/ 959168 w 11855435"/>
              <a:gd name="connsiteY2505" fmla="*/ 1987914 h 3922026"/>
              <a:gd name="connsiteX2506" fmla="*/ 967575 w 11855435"/>
              <a:gd name="connsiteY2506" fmla="*/ 1975652 h 3922026"/>
              <a:gd name="connsiteX2507" fmla="*/ 955647 w 11855435"/>
              <a:gd name="connsiteY2507" fmla="*/ 1949541 h 3922026"/>
              <a:gd name="connsiteX2508" fmla="*/ 933227 w 11855435"/>
              <a:gd name="connsiteY2508" fmla="*/ 1951941 h 3922026"/>
              <a:gd name="connsiteX2509" fmla="*/ 896075 w 11855435"/>
              <a:gd name="connsiteY2509" fmla="*/ 1962618 h 3922026"/>
              <a:gd name="connsiteX2510" fmla="*/ 764354 w 11855435"/>
              <a:gd name="connsiteY2510" fmla="*/ 1942629 h 3922026"/>
              <a:gd name="connsiteX2511" fmla="*/ 744880 w 11855435"/>
              <a:gd name="connsiteY2511" fmla="*/ 1925191 h 3922026"/>
              <a:gd name="connsiteX2512" fmla="*/ 706938 w 11855435"/>
              <a:gd name="connsiteY2512" fmla="*/ 1901282 h 3922026"/>
              <a:gd name="connsiteX2513" fmla="*/ 677764 w 11855435"/>
              <a:gd name="connsiteY2513" fmla="*/ 1856040 h 3922026"/>
              <a:gd name="connsiteX2514" fmla="*/ 668207 w 11855435"/>
              <a:gd name="connsiteY2514" fmla="*/ 1842787 h 3922026"/>
              <a:gd name="connsiteX2515" fmla="*/ 627706 w 11855435"/>
              <a:gd name="connsiteY2515" fmla="*/ 1837462 h 3922026"/>
              <a:gd name="connsiteX2516" fmla="*/ 613040 w 11855435"/>
              <a:gd name="connsiteY2516" fmla="*/ 1836751 h 3922026"/>
              <a:gd name="connsiteX2517" fmla="*/ 568352 w 11855435"/>
              <a:gd name="connsiteY2517" fmla="*/ 1836864 h 3922026"/>
              <a:gd name="connsiteX2518" fmla="*/ 416036 w 11855435"/>
              <a:gd name="connsiteY2518" fmla="*/ 1836890 h 3922026"/>
              <a:gd name="connsiteX2519" fmla="*/ 402237 w 11855435"/>
              <a:gd name="connsiteY2519" fmla="*/ 1832223 h 3922026"/>
              <a:gd name="connsiteX2520" fmla="*/ 341880 w 11855435"/>
              <a:gd name="connsiteY2520" fmla="*/ 1825865 h 3922026"/>
              <a:gd name="connsiteX2521" fmla="*/ 331465 w 11855435"/>
              <a:gd name="connsiteY2521" fmla="*/ 1828786 h 3922026"/>
              <a:gd name="connsiteX2522" fmla="*/ 303511 w 11855435"/>
              <a:gd name="connsiteY2522" fmla="*/ 1823430 h 3922026"/>
              <a:gd name="connsiteX2523" fmla="*/ 307250 w 11855435"/>
              <a:gd name="connsiteY2523" fmla="*/ 1827039 h 3922026"/>
              <a:gd name="connsiteX2524" fmla="*/ 285875 w 11855435"/>
              <a:gd name="connsiteY2524" fmla="*/ 1823013 h 3922026"/>
              <a:gd name="connsiteX2525" fmla="*/ 284067 w 11855435"/>
              <a:gd name="connsiteY2525" fmla="*/ 1813408 h 3922026"/>
              <a:gd name="connsiteX2526" fmla="*/ 296030 w 11855435"/>
              <a:gd name="connsiteY2526" fmla="*/ 1816213 h 3922026"/>
              <a:gd name="connsiteX2527" fmla="*/ 343745 w 11855435"/>
              <a:gd name="connsiteY2527" fmla="*/ 1816319 h 3922026"/>
              <a:gd name="connsiteX2528" fmla="*/ 388875 w 11855435"/>
              <a:gd name="connsiteY2528" fmla="*/ 1818450 h 3922026"/>
              <a:gd name="connsiteX2529" fmla="*/ 395112 w 11855435"/>
              <a:gd name="connsiteY2529" fmla="*/ 1821026 h 3922026"/>
              <a:gd name="connsiteX2530" fmla="*/ 397336 w 11855435"/>
              <a:gd name="connsiteY2530" fmla="*/ 1818850 h 3922026"/>
              <a:gd name="connsiteX2531" fmla="*/ 388875 w 11855435"/>
              <a:gd name="connsiteY2531" fmla="*/ 1818450 h 3922026"/>
              <a:gd name="connsiteX2532" fmla="*/ 387277 w 11855435"/>
              <a:gd name="connsiteY2532" fmla="*/ 1817788 h 3922026"/>
              <a:gd name="connsiteX2533" fmla="*/ 393597 w 11855435"/>
              <a:gd name="connsiteY2533" fmla="*/ 1815242 h 3922026"/>
              <a:gd name="connsiteX2534" fmla="*/ 395172 w 11855435"/>
              <a:gd name="connsiteY2534" fmla="*/ 1813701 h 3922026"/>
              <a:gd name="connsiteX2535" fmla="*/ 374800 w 11855435"/>
              <a:gd name="connsiteY2535" fmla="*/ 1813881 h 3922026"/>
              <a:gd name="connsiteX2536" fmla="*/ 239487 w 11855435"/>
              <a:gd name="connsiteY2536" fmla="*/ 1793693 h 3922026"/>
              <a:gd name="connsiteX2537" fmla="*/ 201832 w 11855435"/>
              <a:gd name="connsiteY2537" fmla="*/ 1798888 h 3922026"/>
              <a:gd name="connsiteX2538" fmla="*/ 159075 w 11855435"/>
              <a:gd name="connsiteY2538" fmla="*/ 1787440 h 3922026"/>
              <a:gd name="connsiteX2539" fmla="*/ 141972 w 11855435"/>
              <a:gd name="connsiteY2539" fmla="*/ 1782861 h 3922026"/>
              <a:gd name="connsiteX2540" fmla="*/ 70758 w 11855435"/>
              <a:gd name="connsiteY2540" fmla="*/ 1798930 h 3922026"/>
              <a:gd name="connsiteX2541" fmla="*/ 21319 w 11855435"/>
              <a:gd name="connsiteY2541" fmla="*/ 1792568 h 3922026"/>
              <a:gd name="connsiteX2542" fmla="*/ 16433 w 11855435"/>
              <a:gd name="connsiteY2542" fmla="*/ 1752303 h 3922026"/>
              <a:gd name="connsiteX2543" fmla="*/ 27931 w 11855435"/>
              <a:gd name="connsiteY2543" fmla="*/ 1734756 h 3922026"/>
              <a:gd name="connsiteX2544" fmla="*/ 71336 w 11855435"/>
              <a:gd name="connsiteY2544" fmla="*/ 1675336 h 3922026"/>
              <a:gd name="connsiteX2545" fmla="*/ 98670 w 11855435"/>
              <a:gd name="connsiteY2545" fmla="*/ 1671478 h 3922026"/>
              <a:gd name="connsiteX2546" fmla="*/ 98376 w 11855435"/>
              <a:gd name="connsiteY2546" fmla="*/ 1668059 h 3922026"/>
              <a:gd name="connsiteX2547" fmla="*/ 105525 w 11855435"/>
              <a:gd name="connsiteY2547" fmla="*/ 1670510 h 3922026"/>
              <a:gd name="connsiteX2548" fmla="*/ 119568 w 11855435"/>
              <a:gd name="connsiteY2548" fmla="*/ 1668529 h 3922026"/>
              <a:gd name="connsiteX2549" fmla="*/ 108416 w 11855435"/>
              <a:gd name="connsiteY2549" fmla="*/ 1665265 h 3922026"/>
              <a:gd name="connsiteX2550" fmla="*/ 107568 w 11855435"/>
              <a:gd name="connsiteY2550" fmla="*/ 1655377 h 3922026"/>
              <a:gd name="connsiteX2551" fmla="*/ 119011 w 11855435"/>
              <a:gd name="connsiteY2551" fmla="*/ 1659300 h 3922026"/>
              <a:gd name="connsiteX2552" fmla="*/ 134767 w 11855435"/>
              <a:gd name="connsiteY2552" fmla="*/ 1660795 h 3922026"/>
              <a:gd name="connsiteX2553" fmla="*/ 134690 w 11855435"/>
              <a:gd name="connsiteY2553" fmla="*/ 1659892 h 3922026"/>
              <a:gd name="connsiteX2554" fmla="*/ 102986 w 11855435"/>
              <a:gd name="connsiteY2554" fmla="*/ 1654005 h 3922026"/>
              <a:gd name="connsiteX2555" fmla="*/ 96944 w 11855435"/>
              <a:gd name="connsiteY2555" fmla="*/ 1651418 h 3922026"/>
              <a:gd name="connsiteX2556" fmla="*/ 95774 w 11855435"/>
              <a:gd name="connsiteY2556" fmla="*/ 1637796 h 3922026"/>
              <a:gd name="connsiteX2557" fmla="*/ 116816 w 11855435"/>
              <a:gd name="connsiteY2557" fmla="*/ 1643350 h 3922026"/>
              <a:gd name="connsiteX2558" fmla="*/ 116759 w 11855435"/>
              <a:gd name="connsiteY2558" fmla="*/ 1642692 h 3922026"/>
              <a:gd name="connsiteX2559" fmla="*/ 118376 w 11855435"/>
              <a:gd name="connsiteY2559" fmla="*/ 1643247 h 3922026"/>
              <a:gd name="connsiteX2560" fmla="*/ 118252 w 11855435"/>
              <a:gd name="connsiteY2560" fmla="*/ 1642721 h 3922026"/>
              <a:gd name="connsiteX2561" fmla="*/ 130406 w 11855435"/>
              <a:gd name="connsiteY2561" fmla="*/ 1645039 h 3922026"/>
              <a:gd name="connsiteX2562" fmla="*/ 131904 w 11855435"/>
              <a:gd name="connsiteY2562" fmla="*/ 1644984 h 3922026"/>
              <a:gd name="connsiteX2563" fmla="*/ 112178 w 11855435"/>
              <a:gd name="connsiteY2563" fmla="*/ 1641321 h 3922026"/>
              <a:gd name="connsiteX2564" fmla="*/ 106137 w 11855435"/>
              <a:gd name="connsiteY2564" fmla="*/ 1638734 h 3922026"/>
              <a:gd name="connsiteX2565" fmla="*/ 104965 w 11855435"/>
              <a:gd name="connsiteY2565" fmla="*/ 1625114 h 3922026"/>
              <a:gd name="connsiteX2566" fmla="*/ 132322 w 11855435"/>
              <a:gd name="connsiteY2566" fmla="*/ 1632334 h 3922026"/>
              <a:gd name="connsiteX2567" fmla="*/ 132176 w 11855435"/>
              <a:gd name="connsiteY2567" fmla="*/ 1630646 h 3922026"/>
              <a:gd name="connsiteX2568" fmla="*/ 121368 w 11855435"/>
              <a:gd name="connsiteY2568" fmla="*/ 1628640 h 3922026"/>
              <a:gd name="connsiteX2569" fmla="*/ 121118 w 11855435"/>
              <a:gd name="connsiteY2569" fmla="*/ 1628532 h 3922026"/>
              <a:gd name="connsiteX2570" fmla="*/ 121016 w 11855435"/>
              <a:gd name="connsiteY2570" fmla="*/ 1628527 h 3922026"/>
              <a:gd name="connsiteX2571" fmla="*/ 114528 w 11855435"/>
              <a:gd name="connsiteY2571" fmla="*/ 1626805 h 3922026"/>
              <a:gd name="connsiteX2572" fmla="*/ 111479 w 11855435"/>
              <a:gd name="connsiteY2572" fmla="*/ 1613775 h 3922026"/>
              <a:gd name="connsiteX2573" fmla="*/ 114302 w 11855435"/>
              <a:gd name="connsiteY2573" fmla="*/ 1614114 h 3922026"/>
              <a:gd name="connsiteX2574" fmla="*/ 114158 w 11855435"/>
              <a:gd name="connsiteY2574" fmla="*/ 1612431 h 3922026"/>
              <a:gd name="connsiteX2575" fmla="*/ 125732 w 11855435"/>
              <a:gd name="connsiteY2575" fmla="*/ 1615486 h 3922026"/>
              <a:gd name="connsiteX2576" fmla="*/ 167814 w 11855435"/>
              <a:gd name="connsiteY2576" fmla="*/ 1620536 h 3922026"/>
              <a:gd name="connsiteX2577" fmla="*/ 255920 w 11855435"/>
              <a:gd name="connsiteY2577" fmla="*/ 1622983 h 3922026"/>
              <a:gd name="connsiteX2578" fmla="*/ 316924 w 11855435"/>
              <a:gd name="connsiteY2578" fmla="*/ 1626946 h 3922026"/>
              <a:gd name="connsiteX2579" fmla="*/ 319658 w 11855435"/>
              <a:gd name="connsiteY2579" fmla="*/ 1612811 h 3922026"/>
              <a:gd name="connsiteX2580" fmla="*/ 337840 w 11855435"/>
              <a:gd name="connsiteY2580" fmla="*/ 1616378 h 3922026"/>
              <a:gd name="connsiteX2581" fmla="*/ 335496 w 11855435"/>
              <a:gd name="connsiteY2581" fmla="*/ 1622588 h 3922026"/>
              <a:gd name="connsiteX2582" fmla="*/ 443622 w 11855435"/>
              <a:gd name="connsiteY2582" fmla="*/ 1622457 h 3922026"/>
              <a:gd name="connsiteX2583" fmla="*/ 501294 w 11855435"/>
              <a:gd name="connsiteY2583" fmla="*/ 1611096 h 3922026"/>
              <a:gd name="connsiteX2584" fmla="*/ 545079 w 11855435"/>
              <a:gd name="connsiteY2584" fmla="*/ 1606819 h 3922026"/>
              <a:gd name="connsiteX2585" fmla="*/ 540040 w 11855435"/>
              <a:gd name="connsiteY2585" fmla="*/ 1606288 h 3922026"/>
              <a:gd name="connsiteX2586" fmla="*/ 387726 w 11855435"/>
              <a:gd name="connsiteY2586" fmla="*/ 1606316 h 3922026"/>
              <a:gd name="connsiteX2587" fmla="*/ 373926 w 11855435"/>
              <a:gd name="connsiteY2587" fmla="*/ 1601648 h 3922026"/>
              <a:gd name="connsiteX2588" fmla="*/ 313569 w 11855435"/>
              <a:gd name="connsiteY2588" fmla="*/ 1595289 h 3922026"/>
              <a:gd name="connsiteX2589" fmla="*/ 303154 w 11855435"/>
              <a:gd name="connsiteY2589" fmla="*/ 1598210 h 3922026"/>
              <a:gd name="connsiteX2590" fmla="*/ 275200 w 11855435"/>
              <a:gd name="connsiteY2590" fmla="*/ 1592855 h 3922026"/>
              <a:gd name="connsiteX2591" fmla="*/ 278942 w 11855435"/>
              <a:gd name="connsiteY2591" fmla="*/ 1596463 h 3922026"/>
              <a:gd name="connsiteX2592" fmla="*/ 257563 w 11855435"/>
              <a:gd name="connsiteY2592" fmla="*/ 1592438 h 3922026"/>
              <a:gd name="connsiteX2593" fmla="*/ 256652 w 11855435"/>
              <a:gd name="connsiteY2593" fmla="*/ 1587595 h 3922026"/>
              <a:gd name="connsiteX2594" fmla="*/ 254203 w 11855435"/>
              <a:gd name="connsiteY2594" fmla="*/ 1586536 h 3922026"/>
              <a:gd name="connsiteX2595" fmla="*/ 250344 w 11855435"/>
              <a:gd name="connsiteY2595" fmla="*/ 1574307 h 3922026"/>
              <a:gd name="connsiteX2596" fmla="*/ 252604 w 11855435"/>
              <a:gd name="connsiteY2596" fmla="*/ 1566080 h 3922026"/>
              <a:gd name="connsiteX2597" fmla="*/ 250225 w 11855435"/>
              <a:gd name="connsiteY2597" fmla="*/ 1553439 h 3922026"/>
              <a:gd name="connsiteX2598" fmla="*/ 259984 w 11855435"/>
              <a:gd name="connsiteY2598" fmla="*/ 1555017 h 3922026"/>
              <a:gd name="connsiteX2599" fmla="*/ 263756 w 11855435"/>
              <a:gd name="connsiteY2599" fmla="*/ 1551639 h 3922026"/>
              <a:gd name="connsiteX2600" fmla="*/ 289079 w 11855435"/>
              <a:gd name="connsiteY2600" fmla="*/ 1541900 h 3922026"/>
              <a:gd name="connsiteX2601" fmla="*/ 359431 w 11855435"/>
              <a:gd name="connsiteY2601" fmla="*/ 1529417 h 3922026"/>
              <a:gd name="connsiteX2602" fmla="*/ 523057 w 11855435"/>
              <a:gd name="connsiteY2602" fmla="*/ 1507535 h 3922026"/>
              <a:gd name="connsiteX2603" fmla="*/ 566750 w 11855435"/>
              <a:gd name="connsiteY2603" fmla="*/ 1477219 h 3922026"/>
              <a:gd name="connsiteX2604" fmla="*/ 590106 w 11855435"/>
              <a:gd name="connsiteY2604" fmla="*/ 1433056 h 3922026"/>
              <a:gd name="connsiteX2605" fmla="*/ 616335 w 11855435"/>
              <a:gd name="connsiteY2605" fmla="*/ 1407232 h 3922026"/>
              <a:gd name="connsiteX2606" fmla="*/ 635306 w 11855435"/>
              <a:gd name="connsiteY2606" fmla="*/ 1419186 h 3922026"/>
              <a:gd name="connsiteX2607" fmla="*/ 645367 w 11855435"/>
              <a:gd name="connsiteY2607" fmla="*/ 1437922 h 3922026"/>
              <a:gd name="connsiteX2608" fmla="*/ 647092 w 11855435"/>
              <a:gd name="connsiteY2608" fmla="*/ 1430745 h 3922026"/>
              <a:gd name="connsiteX2609" fmla="*/ 712199 w 11855435"/>
              <a:gd name="connsiteY2609" fmla="*/ 1387065 h 3922026"/>
              <a:gd name="connsiteX2610" fmla="*/ 748273 w 11855435"/>
              <a:gd name="connsiteY2610" fmla="*/ 1403600 h 3922026"/>
              <a:gd name="connsiteX2611" fmla="*/ 836663 w 11855435"/>
              <a:gd name="connsiteY2611" fmla="*/ 1353933 h 3922026"/>
              <a:gd name="connsiteX2612" fmla="*/ 866989 w 11855435"/>
              <a:gd name="connsiteY2612" fmla="*/ 1333789 h 3922026"/>
              <a:gd name="connsiteX2613" fmla="*/ 882438 w 11855435"/>
              <a:gd name="connsiteY2613" fmla="*/ 1307369 h 3922026"/>
              <a:gd name="connsiteX2614" fmla="*/ 821860 w 11855435"/>
              <a:gd name="connsiteY2614" fmla="*/ 1309483 h 3922026"/>
              <a:gd name="connsiteX2615" fmla="*/ 792399 w 11855435"/>
              <a:gd name="connsiteY2615" fmla="*/ 1326039 h 3922026"/>
              <a:gd name="connsiteX2616" fmla="*/ 759844 w 11855435"/>
              <a:gd name="connsiteY2616" fmla="*/ 1347878 h 3922026"/>
              <a:gd name="connsiteX2617" fmla="*/ 748705 w 11855435"/>
              <a:gd name="connsiteY2617" fmla="*/ 1356353 h 3922026"/>
              <a:gd name="connsiteX2618" fmla="*/ 728944 w 11855435"/>
              <a:gd name="connsiteY2618" fmla="*/ 1309814 h 3922026"/>
              <a:gd name="connsiteX2619" fmla="*/ 748994 w 11855435"/>
              <a:gd name="connsiteY2619" fmla="*/ 1294557 h 3922026"/>
              <a:gd name="connsiteX2620" fmla="*/ 809286 w 11855435"/>
              <a:gd name="connsiteY2620" fmla="*/ 1263339 h 3922026"/>
              <a:gd name="connsiteX2621" fmla="*/ 819562 w 11855435"/>
              <a:gd name="connsiteY2621" fmla="*/ 1258451 h 3922026"/>
              <a:gd name="connsiteX2622" fmla="*/ 921982 w 11855435"/>
              <a:gd name="connsiteY2622" fmla="*/ 1229585 h 3922026"/>
              <a:gd name="connsiteX2623" fmla="*/ 929728 w 11855435"/>
              <a:gd name="connsiteY2623" fmla="*/ 1227915 h 3922026"/>
              <a:gd name="connsiteX2624" fmla="*/ 925621 w 11855435"/>
              <a:gd name="connsiteY2624" fmla="*/ 1210325 h 3922026"/>
              <a:gd name="connsiteX2625" fmla="*/ 908518 w 11855435"/>
              <a:gd name="connsiteY2625" fmla="*/ 1205747 h 3922026"/>
              <a:gd name="connsiteX2626" fmla="*/ 837305 w 11855435"/>
              <a:gd name="connsiteY2626" fmla="*/ 1221817 h 3922026"/>
              <a:gd name="connsiteX2627" fmla="*/ 787863 w 11855435"/>
              <a:gd name="connsiteY2627" fmla="*/ 1215455 h 3922026"/>
              <a:gd name="connsiteX2628" fmla="*/ 782978 w 11855435"/>
              <a:gd name="connsiteY2628" fmla="*/ 1175189 h 3922026"/>
              <a:gd name="connsiteX2629" fmla="*/ 794476 w 11855435"/>
              <a:gd name="connsiteY2629" fmla="*/ 1157642 h 3922026"/>
              <a:gd name="connsiteX2630" fmla="*/ 837882 w 11855435"/>
              <a:gd name="connsiteY2630" fmla="*/ 1098223 h 3922026"/>
              <a:gd name="connsiteX2631" fmla="*/ 999425 w 11855435"/>
              <a:gd name="connsiteY2631" fmla="*/ 1092587 h 3922026"/>
              <a:gd name="connsiteX2632" fmla="*/ 1040313 w 11855435"/>
              <a:gd name="connsiteY2632" fmla="*/ 1096660 h 3922026"/>
              <a:gd name="connsiteX2633" fmla="*/ 1137606 w 11855435"/>
              <a:gd name="connsiteY2633" fmla="*/ 1079072 h 3922026"/>
              <a:gd name="connsiteX2634" fmla="*/ 1227964 w 11855435"/>
              <a:gd name="connsiteY2634" fmla="*/ 1076496 h 3922026"/>
              <a:gd name="connsiteX2635" fmla="*/ 1249943 w 11855435"/>
              <a:gd name="connsiteY2635" fmla="*/ 1065838 h 3922026"/>
              <a:gd name="connsiteX2636" fmla="*/ 1309464 w 11855435"/>
              <a:gd name="connsiteY2636" fmla="*/ 1056332 h 3922026"/>
              <a:gd name="connsiteX2637" fmla="*/ 1324813 w 11855435"/>
              <a:gd name="connsiteY2637" fmla="*/ 1041445 h 3922026"/>
              <a:gd name="connsiteX2638" fmla="*/ 1364192 w 11855435"/>
              <a:gd name="connsiteY2638" fmla="*/ 1029073 h 3922026"/>
              <a:gd name="connsiteX2639" fmla="*/ 1376697 w 11855435"/>
              <a:gd name="connsiteY2639" fmla="*/ 1022492 h 3922026"/>
              <a:gd name="connsiteX2640" fmla="*/ 1374086 w 11855435"/>
              <a:gd name="connsiteY2640" fmla="*/ 1018871 h 3922026"/>
              <a:gd name="connsiteX2641" fmla="*/ 1368783 w 11855435"/>
              <a:gd name="connsiteY2641" fmla="*/ 1020123 h 3922026"/>
              <a:gd name="connsiteX2642" fmla="*/ 1357249 w 11855435"/>
              <a:gd name="connsiteY2642" fmla="*/ 1012701 h 3922026"/>
              <a:gd name="connsiteX2643" fmla="*/ 1308357 w 11855435"/>
              <a:gd name="connsiteY2643" fmla="*/ 1011449 h 3922026"/>
              <a:gd name="connsiteX2644" fmla="*/ 1249431 w 11855435"/>
              <a:gd name="connsiteY2644" fmla="*/ 999109 h 3922026"/>
              <a:gd name="connsiteX2645" fmla="*/ 1063743 w 11855435"/>
              <a:gd name="connsiteY2645" fmla="*/ 1014320 h 3922026"/>
              <a:gd name="connsiteX2646" fmla="*/ 1054329 w 11855435"/>
              <a:gd name="connsiteY2646" fmla="*/ 1015621 h 3922026"/>
              <a:gd name="connsiteX2647" fmla="*/ 1016890 w 11855435"/>
              <a:gd name="connsiteY2647" fmla="*/ 997194 h 3922026"/>
              <a:gd name="connsiteX2648" fmla="*/ 1030303 w 11855435"/>
              <a:gd name="connsiteY2648" fmla="*/ 974526 h 3922026"/>
              <a:gd name="connsiteX2649" fmla="*/ 1041319 w 11855435"/>
              <a:gd name="connsiteY2649" fmla="*/ 970287 h 3922026"/>
              <a:gd name="connsiteX2650" fmla="*/ 1039762 w 11855435"/>
              <a:gd name="connsiteY2650" fmla="*/ 962377 h 3922026"/>
              <a:gd name="connsiteX2651" fmla="*/ 1081063 w 11855435"/>
              <a:gd name="connsiteY2651" fmla="*/ 954417 h 3922026"/>
              <a:gd name="connsiteX2652" fmla="*/ 1091866 w 11855435"/>
              <a:gd name="connsiteY2652" fmla="*/ 949657 h 3922026"/>
              <a:gd name="connsiteX2653" fmla="*/ 1100931 w 11855435"/>
              <a:gd name="connsiteY2653" fmla="*/ 947123 h 3922026"/>
              <a:gd name="connsiteX2654" fmla="*/ 1101206 w 11855435"/>
              <a:gd name="connsiteY2654" fmla="*/ 947262 h 3922026"/>
              <a:gd name="connsiteX2655" fmla="*/ 1104084 w 11855435"/>
              <a:gd name="connsiteY2655" fmla="*/ 946240 h 3922026"/>
              <a:gd name="connsiteX2656" fmla="*/ 1100931 w 11855435"/>
              <a:gd name="connsiteY2656" fmla="*/ 947123 h 3922026"/>
              <a:gd name="connsiteX2657" fmla="*/ 1099989 w 11855435"/>
              <a:gd name="connsiteY2657" fmla="*/ 946641 h 3922026"/>
              <a:gd name="connsiteX2658" fmla="*/ 1097386 w 11855435"/>
              <a:gd name="connsiteY2658" fmla="*/ 947390 h 3922026"/>
              <a:gd name="connsiteX2659" fmla="*/ 1097695 w 11855435"/>
              <a:gd name="connsiteY2659" fmla="*/ 946292 h 3922026"/>
              <a:gd name="connsiteX2660" fmla="*/ 1217579 w 11855435"/>
              <a:gd name="connsiteY2660" fmla="*/ 923745 h 3922026"/>
              <a:gd name="connsiteX2661" fmla="*/ 1219461 w 11855435"/>
              <a:gd name="connsiteY2661" fmla="*/ 927034 h 3922026"/>
              <a:gd name="connsiteX2662" fmla="*/ 1309924 w 11855435"/>
              <a:gd name="connsiteY2662" fmla="*/ 914217 h 3922026"/>
              <a:gd name="connsiteX2663" fmla="*/ 1314002 w 11855435"/>
              <a:gd name="connsiteY2663" fmla="*/ 914479 h 3922026"/>
              <a:gd name="connsiteX2664" fmla="*/ 1333297 w 11855435"/>
              <a:gd name="connsiteY2664" fmla="*/ 900107 h 3922026"/>
              <a:gd name="connsiteX2665" fmla="*/ 1356653 w 11855435"/>
              <a:gd name="connsiteY2665" fmla="*/ 855943 h 3922026"/>
              <a:gd name="connsiteX2666" fmla="*/ 1382881 w 11855435"/>
              <a:gd name="connsiteY2666" fmla="*/ 830119 h 3922026"/>
              <a:gd name="connsiteX2667" fmla="*/ 1401853 w 11855435"/>
              <a:gd name="connsiteY2667" fmla="*/ 842072 h 3922026"/>
              <a:gd name="connsiteX2668" fmla="*/ 1411912 w 11855435"/>
              <a:gd name="connsiteY2668" fmla="*/ 860809 h 3922026"/>
              <a:gd name="connsiteX2669" fmla="*/ 1413637 w 11855435"/>
              <a:gd name="connsiteY2669" fmla="*/ 853631 h 3922026"/>
              <a:gd name="connsiteX2670" fmla="*/ 1478745 w 11855435"/>
              <a:gd name="connsiteY2670" fmla="*/ 809951 h 3922026"/>
              <a:gd name="connsiteX2671" fmla="*/ 1514818 w 11855435"/>
              <a:gd name="connsiteY2671" fmla="*/ 826486 h 3922026"/>
              <a:gd name="connsiteX2672" fmla="*/ 1603208 w 11855435"/>
              <a:gd name="connsiteY2672" fmla="*/ 776819 h 3922026"/>
              <a:gd name="connsiteX2673" fmla="*/ 1633534 w 11855435"/>
              <a:gd name="connsiteY2673" fmla="*/ 756675 h 3922026"/>
              <a:gd name="connsiteX2674" fmla="*/ 1648985 w 11855435"/>
              <a:gd name="connsiteY2674" fmla="*/ 730255 h 3922026"/>
              <a:gd name="connsiteX2675" fmla="*/ 1588406 w 11855435"/>
              <a:gd name="connsiteY2675" fmla="*/ 732369 h 3922026"/>
              <a:gd name="connsiteX2676" fmla="*/ 1558943 w 11855435"/>
              <a:gd name="connsiteY2676" fmla="*/ 748927 h 3922026"/>
              <a:gd name="connsiteX2677" fmla="*/ 1526389 w 11855435"/>
              <a:gd name="connsiteY2677" fmla="*/ 770765 h 3922026"/>
              <a:gd name="connsiteX2678" fmla="*/ 1515251 w 11855435"/>
              <a:gd name="connsiteY2678" fmla="*/ 779240 h 3922026"/>
              <a:gd name="connsiteX2679" fmla="*/ 1495491 w 11855435"/>
              <a:gd name="connsiteY2679" fmla="*/ 732700 h 3922026"/>
              <a:gd name="connsiteX2680" fmla="*/ 1515541 w 11855435"/>
              <a:gd name="connsiteY2680" fmla="*/ 717442 h 3922026"/>
              <a:gd name="connsiteX2681" fmla="*/ 1575832 w 11855435"/>
              <a:gd name="connsiteY2681" fmla="*/ 686226 h 3922026"/>
              <a:gd name="connsiteX2682" fmla="*/ 1586108 w 11855435"/>
              <a:gd name="connsiteY2682" fmla="*/ 681337 h 3922026"/>
              <a:gd name="connsiteX2683" fmla="*/ 1722215 w 11855435"/>
              <a:gd name="connsiteY2683" fmla="*/ 645211 h 3922026"/>
              <a:gd name="connsiteX2684" fmla="*/ 1754047 w 11855435"/>
              <a:gd name="connsiteY2684" fmla="*/ 641512 h 3922026"/>
              <a:gd name="connsiteX2685" fmla="*/ 1845958 w 11855435"/>
              <a:gd name="connsiteY2685" fmla="*/ 630219 h 3922026"/>
              <a:gd name="connsiteX2686" fmla="*/ 1869241 w 11855435"/>
              <a:gd name="connsiteY2686" fmla="*/ 624231 h 3922026"/>
              <a:gd name="connsiteX2687" fmla="*/ 1920262 w 11855435"/>
              <a:gd name="connsiteY2687" fmla="*/ 608863 h 3922026"/>
              <a:gd name="connsiteX2688" fmla="*/ 1952890 w 11855435"/>
              <a:gd name="connsiteY2688" fmla="*/ 548849 h 3922026"/>
              <a:gd name="connsiteX2689" fmla="*/ 2016487 w 11855435"/>
              <a:gd name="connsiteY2689" fmla="*/ 488725 h 3922026"/>
              <a:gd name="connsiteX2690" fmla="*/ 2295811 w 11855435"/>
              <a:gd name="connsiteY2690" fmla="*/ 455043 h 3922026"/>
              <a:gd name="connsiteX2691" fmla="*/ 2390956 w 11855435"/>
              <a:gd name="connsiteY2691" fmla="*/ 453016 h 3922026"/>
              <a:gd name="connsiteX2692" fmla="*/ 2461593 w 11855435"/>
              <a:gd name="connsiteY2692" fmla="*/ 469637 h 3922026"/>
              <a:gd name="connsiteX2693" fmla="*/ 2494794 w 11855435"/>
              <a:gd name="connsiteY2693" fmla="*/ 467832 h 3922026"/>
              <a:gd name="connsiteX2694" fmla="*/ 2648865 w 11855435"/>
              <a:gd name="connsiteY2694" fmla="*/ 432696 h 3922026"/>
              <a:gd name="connsiteX2695" fmla="*/ 2627739 w 11855435"/>
              <a:gd name="connsiteY2695" fmla="*/ 384263 h 3922026"/>
              <a:gd name="connsiteX2696" fmla="*/ 2608767 w 11855435"/>
              <a:gd name="connsiteY2696" fmla="*/ 372308 h 3922026"/>
              <a:gd name="connsiteX2697" fmla="*/ 2481572 w 11855435"/>
              <a:gd name="connsiteY2697" fmla="*/ 401653 h 3922026"/>
              <a:gd name="connsiteX2698" fmla="*/ 2393974 w 11855435"/>
              <a:gd name="connsiteY2698" fmla="*/ 395005 h 3922026"/>
              <a:gd name="connsiteX2699" fmla="*/ 2348631 w 11855435"/>
              <a:gd name="connsiteY2699" fmla="*/ 394323 h 3922026"/>
              <a:gd name="connsiteX2700" fmla="*/ 2161864 w 11855435"/>
              <a:gd name="connsiteY2700" fmla="*/ 436746 h 3922026"/>
              <a:gd name="connsiteX2701" fmla="*/ 2116017 w 11855435"/>
              <a:gd name="connsiteY2701" fmla="*/ 430581 h 3922026"/>
              <a:gd name="connsiteX2702" fmla="*/ 2199448 w 11855435"/>
              <a:gd name="connsiteY2702" fmla="*/ 378823 h 3922026"/>
              <a:gd name="connsiteX2703" fmla="*/ 2264213 w 11855435"/>
              <a:gd name="connsiteY2703" fmla="*/ 357396 h 3922026"/>
              <a:gd name="connsiteX2704" fmla="*/ 2295108 w 11855435"/>
              <a:gd name="connsiteY2704" fmla="*/ 343086 h 3922026"/>
              <a:gd name="connsiteX2705" fmla="*/ 2284378 w 11855435"/>
              <a:gd name="connsiteY2705" fmla="*/ 343647 h 3922026"/>
              <a:gd name="connsiteX2706" fmla="*/ 2280820 w 11855435"/>
              <a:gd name="connsiteY2706" fmla="*/ 339867 h 3922026"/>
              <a:gd name="connsiteX2707" fmla="*/ 2241309 w 11855435"/>
              <a:gd name="connsiteY2707" fmla="*/ 347883 h 3922026"/>
              <a:gd name="connsiteX2708" fmla="*/ 2212767 w 11855435"/>
              <a:gd name="connsiteY2708" fmla="*/ 349375 h 3922026"/>
              <a:gd name="connsiteX2709" fmla="*/ 2138620 w 11855435"/>
              <a:gd name="connsiteY2709" fmla="*/ 364900 h 3922026"/>
              <a:gd name="connsiteX2710" fmla="*/ 2104523 w 11855435"/>
              <a:gd name="connsiteY2710" fmla="*/ 370926 h 3922026"/>
              <a:gd name="connsiteX2711" fmla="*/ 2101417 w 11855435"/>
              <a:gd name="connsiteY2711" fmla="*/ 349214 h 3922026"/>
              <a:gd name="connsiteX2712" fmla="*/ 2142709 w 11855435"/>
              <a:gd name="connsiteY2712" fmla="*/ 343124 h 3922026"/>
              <a:gd name="connsiteX2713" fmla="*/ 2153642 w 11855435"/>
              <a:gd name="connsiteY2713" fmla="*/ 338835 h 3922026"/>
              <a:gd name="connsiteX2714" fmla="*/ 2162745 w 11855435"/>
              <a:gd name="connsiteY2714" fmla="*/ 336706 h 3922026"/>
              <a:gd name="connsiteX2715" fmla="*/ 2163010 w 11855435"/>
              <a:gd name="connsiteY2715" fmla="*/ 336860 h 3922026"/>
              <a:gd name="connsiteX2716" fmla="*/ 2165911 w 11855435"/>
              <a:gd name="connsiteY2716" fmla="*/ 335963 h 3922026"/>
              <a:gd name="connsiteX2717" fmla="*/ 2162745 w 11855435"/>
              <a:gd name="connsiteY2717" fmla="*/ 336706 h 3922026"/>
              <a:gd name="connsiteX2718" fmla="*/ 2161832 w 11855435"/>
              <a:gd name="connsiteY2718" fmla="*/ 336175 h 3922026"/>
              <a:gd name="connsiteX2719" fmla="*/ 2159221 w 11855435"/>
              <a:gd name="connsiteY2719" fmla="*/ 336809 h 3922026"/>
              <a:gd name="connsiteX2720" fmla="*/ 2159581 w 11855435"/>
              <a:gd name="connsiteY2720" fmla="*/ 335716 h 3922026"/>
              <a:gd name="connsiteX2721" fmla="*/ 2279415 w 11855435"/>
              <a:gd name="connsiteY2721" fmla="*/ 318608 h 3922026"/>
              <a:gd name="connsiteX2722" fmla="*/ 2281113 w 11855435"/>
              <a:gd name="connsiteY2722" fmla="*/ 322008 h 3922026"/>
              <a:gd name="connsiteX2723" fmla="*/ 2371328 w 11855435"/>
              <a:gd name="connsiteY2723" fmla="*/ 313327 h 3922026"/>
              <a:gd name="connsiteX2724" fmla="*/ 2371760 w 11855435"/>
              <a:gd name="connsiteY2724" fmla="*/ 313376 h 3922026"/>
              <a:gd name="connsiteX2725" fmla="*/ 2372463 w 11855435"/>
              <a:gd name="connsiteY2725" fmla="*/ 313143 h 3922026"/>
              <a:gd name="connsiteX2726" fmla="*/ 2407363 w 11855435"/>
              <a:gd name="connsiteY2726" fmla="*/ 315606 h 3922026"/>
              <a:gd name="connsiteX2727" fmla="*/ 2515299 w 11855435"/>
              <a:gd name="connsiteY2727" fmla="*/ 311746 h 3922026"/>
              <a:gd name="connsiteX2728" fmla="*/ 2546433 w 11855435"/>
              <a:gd name="connsiteY2728" fmla="*/ 312026 h 3922026"/>
              <a:gd name="connsiteX2729" fmla="*/ 2554345 w 11855435"/>
              <a:gd name="connsiteY2729" fmla="*/ 309992 h 3922026"/>
              <a:gd name="connsiteX2730" fmla="*/ 2561484 w 11855435"/>
              <a:gd name="connsiteY2730" fmla="*/ 311522 h 3922026"/>
              <a:gd name="connsiteX2731" fmla="*/ 2562510 w 11855435"/>
              <a:gd name="connsiteY2731" fmla="*/ 312171 h 3922026"/>
              <a:gd name="connsiteX2732" fmla="*/ 2571928 w 11855435"/>
              <a:gd name="connsiteY2732" fmla="*/ 312256 h 3922026"/>
              <a:gd name="connsiteX2733" fmla="*/ 2624762 w 11855435"/>
              <a:gd name="connsiteY2733" fmla="*/ 309953 h 3922026"/>
              <a:gd name="connsiteX2734" fmla="*/ 2624870 w 11855435"/>
              <a:gd name="connsiteY2734" fmla="*/ 309984 h 3922026"/>
              <a:gd name="connsiteX2735" fmla="*/ 2628946 w 11855435"/>
              <a:gd name="connsiteY2735" fmla="*/ 309770 h 3922026"/>
              <a:gd name="connsiteX2736" fmla="*/ 2624762 w 11855435"/>
              <a:gd name="connsiteY2736" fmla="*/ 309953 h 3922026"/>
              <a:gd name="connsiteX2737" fmla="*/ 2619011 w 11855435"/>
              <a:gd name="connsiteY2737" fmla="*/ 308307 h 3922026"/>
              <a:gd name="connsiteX2738" fmla="*/ 2629463 w 11855435"/>
              <a:gd name="connsiteY2738" fmla="*/ 305778 h 3922026"/>
              <a:gd name="connsiteX2739" fmla="*/ 2633541 w 11855435"/>
              <a:gd name="connsiteY2739" fmla="*/ 305565 h 3922026"/>
              <a:gd name="connsiteX2740" fmla="*/ 2631761 w 11855435"/>
              <a:gd name="connsiteY2740" fmla="*/ 303675 h 3922026"/>
              <a:gd name="connsiteX2741" fmla="*/ 2526786 w 11855435"/>
              <a:gd name="connsiteY2741" fmla="*/ 301232 h 3922026"/>
              <a:gd name="connsiteX2742" fmla="*/ 2531899 w 11855435"/>
              <a:gd name="connsiteY2742" fmla="*/ 293034 h 3922026"/>
              <a:gd name="connsiteX2743" fmla="*/ 2559922 w 11855435"/>
              <a:gd name="connsiteY2743" fmla="*/ 295535 h 3922026"/>
              <a:gd name="connsiteX2744" fmla="*/ 2604255 w 11855435"/>
              <a:gd name="connsiteY2744" fmla="*/ 297183 h 3922026"/>
              <a:gd name="connsiteX2745" fmla="*/ 2679327 w 11855435"/>
              <a:gd name="connsiteY2745" fmla="*/ 297966 h 3922026"/>
              <a:gd name="connsiteX2746" fmla="*/ 2749899 w 11855435"/>
              <a:gd name="connsiteY2746" fmla="*/ 302790 h 3922026"/>
              <a:gd name="connsiteX2747" fmla="*/ 2751767 w 11855435"/>
              <a:gd name="connsiteY2747" fmla="*/ 301932 h 3922026"/>
              <a:gd name="connsiteX2748" fmla="*/ 2759866 w 11855435"/>
              <a:gd name="connsiteY2748" fmla="*/ 303146 h 3922026"/>
              <a:gd name="connsiteX2749" fmla="*/ 2760483 w 11855435"/>
              <a:gd name="connsiteY2749" fmla="*/ 305158 h 3922026"/>
              <a:gd name="connsiteX2750" fmla="*/ 2768837 w 11855435"/>
              <a:gd name="connsiteY2750" fmla="*/ 308403 h 3922026"/>
              <a:gd name="connsiteX2751" fmla="*/ 2828444 w 11855435"/>
              <a:gd name="connsiteY2751" fmla="*/ 317184 h 3922026"/>
              <a:gd name="connsiteX2752" fmla="*/ 2838894 w 11855435"/>
              <a:gd name="connsiteY2752" fmla="*/ 314654 h 3922026"/>
              <a:gd name="connsiteX2753" fmla="*/ 2866402 w 11855435"/>
              <a:gd name="connsiteY2753" fmla="*/ 321145 h 3922026"/>
              <a:gd name="connsiteX2754" fmla="*/ 2862844 w 11855435"/>
              <a:gd name="connsiteY2754" fmla="*/ 317367 h 3922026"/>
              <a:gd name="connsiteX2755" fmla="*/ 2883877 w 11855435"/>
              <a:gd name="connsiteY2755" fmla="*/ 322260 h 3922026"/>
              <a:gd name="connsiteX2756" fmla="*/ 2884604 w 11855435"/>
              <a:gd name="connsiteY2756" fmla="*/ 327335 h 3922026"/>
              <a:gd name="connsiteX2757" fmla="*/ 2894514 w 11855435"/>
              <a:gd name="connsiteY2757" fmla="*/ 324207 h 3922026"/>
              <a:gd name="connsiteX2758" fmla="*/ 2917196 w 11855435"/>
              <a:gd name="connsiteY2758" fmla="*/ 331139 h 3922026"/>
              <a:gd name="connsiteX2759" fmla="*/ 2959448 w 11855435"/>
              <a:gd name="connsiteY2759" fmla="*/ 337105 h 3922026"/>
              <a:gd name="connsiteX2760" fmla="*/ 2999547 w 11855435"/>
              <a:gd name="connsiteY2760" fmla="*/ 306592 h 3922026"/>
              <a:gd name="connsiteX2761" fmla="*/ 3021466 w 11855435"/>
              <a:gd name="connsiteY2761" fmla="*/ 298711 h 3922026"/>
              <a:gd name="connsiteX2762" fmla="*/ 3081182 w 11855435"/>
              <a:gd name="connsiteY2762" fmla="*/ 300185 h 3922026"/>
              <a:gd name="connsiteX2763" fmla="*/ 3092104 w 11855435"/>
              <a:gd name="connsiteY2763" fmla="*/ 315332 h 3922026"/>
              <a:gd name="connsiteX2764" fmla="*/ 3088725 w 11855435"/>
              <a:gd name="connsiteY2764" fmla="*/ 382414 h 3922026"/>
              <a:gd name="connsiteX2765" fmla="*/ 3096197 w 11855435"/>
              <a:gd name="connsiteY2765" fmla="*/ 411913 h 3922026"/>
              <a:gd name="connsiteX2766" fmla="*/ 3123938 w 11855435"/>
              <a:gd name="connsiteY2766" fmla="*/ 402536 h 3922026"/>
              <a:gd name="connsiteX2767" fmla="*/ 3161592 w 11855435"/>
              <a:gd name="connsiteY2767" fmla="*/ 397341 h 3922026"/>
              <a:gd name="connsiteX2768" fmla="*/ 3316091 w 11855435"/>
              <a:gd name="connsiteY2768" fmla="*/ 405860 h 3922026"/>
              <a:gd name="connsiteX2769" fmla="*/ 3381628 w 11855435"/>
              <a:gd name="connsiteY2769" fmla="*/ 405838 h 3922026"/>
              <a:gd name="connsiteX2770" fmla="*/ 3463909 w 11855435"/>
              <a:gd name="connsiteY2770" fmla="*/ 419467 h 3922026"/>
              <a:gd name="connsiteX2771" fmla="*/ 3572706 w 11855435"/>
              <a:gd name="connsiteY2771" fmla="*/ 436374 h 3922026"/>
              <a:gd name="connsiteX2772" fmla="*/ 3625236 w 11855435"/>
              <a:gd name="connsiteY2772" fmla="*/ 437454 h 3922026"/>
              <a:gd name="connsiteX2773" fmla="*/ 3689348 w 11855435"/>
              <a:gd name="connsiteY2773" fmla="*/ 436110 h 3922026"/>
              <a:gd name="connsiteX2774" fmla="*/ 3686087 w 11855435"/>
              <a:gd name="connsiteY2774" fmla="*/ 430685 h 3922026"/>
              <a:gd name="connsiteX2775" fmla="*/ 3688491 w 11855435"/>
              <a:gd name="connsiteY2775" fmla="*/ 398728 h 3922026"/>
              <a:gd name="connsiteX2776" fmla="*/ 3713901 w 11855435"/>
              <a:gd name="connsiteY2776" fmla="*/ 408751 h 3922026"/>
              <a:gd name="connsiteX2777" fmla="*/ 3739884 w 11855435"/>
              <a:gd name="connsiteY2777" fmla="*/ 438352 h 3922026"/>
              <a:gd name="connsiteX2778" fmla="*/ 3822494 w 11855435"/>
              <a:gd name="connsiteY2778" fmla="*/ 457422 h 3922026"/>
              <a:gd name="connsiteX2779" fmla="*/ 3837728 w 11855435"/>
              <a:gd name="connsiteY2779" fmla="*/ 454627 h 3922026"/>
              <a:gd name="connsiteX2780" fmla="*/ 3888247 w 11855435"/>
              <a:gd name="connsiteY2780" fmla="*/ 433778 h 3922026"/>
              <a:gd name="connsiteX2781" fmla="*/ 4014219 w 11855435"/>
              <a:gd name="connsiteY2781" fmla="*/ 417090 h 3922026"/>
              <a:gd name="connsiteX2782" fmla="*/ 4073073 w 11855435"/>
              <a:gd name="connsiteY2782" fmla="*/ 422153 h 3922026"/>
              <a:gd name="connsiteX2783" fmla="*/ 4096859 w 11855435"/>
              <a:gd name="connsiteY2783" fmla="*/ 421647 h 3922026"/>
              <a:gd name="connsiteX2784" fmla="*/ 4172815 w 11855435"/>
              <a:gd name="connsiteY2784" fmla="*/ 431291 h 3922026"/>
              <a:gd name="connsiteX2785" fmla="*/ 4185464 w 11855435"/>
              <a:gd name="connsiteY2785" fmla="*/ 439261 h 3922026"/>
              <a:gd name="connsiteX2786" fmla="*/ 4196602 w 11855435"/>
              <a:gd name="connsiteY2786" fmla="*/ 430785 h 3922026"/>
              <a:gd name="connsiteX2787" fmla="*/ 4230377 w 11855435"/>
              <a:gd name="connsiteY2787" fmla="*/ 396286 h 3922026"/>
              <a:gd name="connsiteX2788" fmla="*/ 4320635 w 11855435"/>
              <a:gd name="connsiteY2788" fmla="*/ 353994 h 3922026"/>
              <a:gd name="connsiteX2789" fmla="*/ 4369572 w 11855435"/>
              <a:gd name="connsiteY2789" fmla="*/ 354874 h 3922026"/>
              <a:gd name="connsiteX2790" fmla="*/ 4435613 w 11855435"/>
              <a:gd name="connsiteY2790" fmla="*/ 360334 h 3922026"/>
              <a:gd name="connsiteX2791" fmla="*/ 4467591 w 11855435"/>
              <a:gd name="connsiteY2791" fmla="*/ 371188 h 3922026"/>
              <a:gd name="connsiteX2792" fmla="*/ 4503881 w 11855435"/>
              <a:gd name="connsiteY2792" fmla="*/ 364099 h 3922026"/>
              <a:gd name="connsiteX2793" fmla="*/ 4544770 w 11855435"/>
              <a:gd name="connsiteY2793" fmla="*/ 368172 h 3922026"/>
              <a:gd name="connsiteX2794" fmla="*/ 4548363 w 11855435"/>
              <a:gd name="connsiteY2794" fmla="*/ 368371 h 3922026"/>
              <a:gd name="connsiteX2795" fmla="*/ 4579698 w 11855435"/>
              <a:gd name="connsiteY2795" fmla="*/ 373252 h 3922026"/>
              <a:gd name="connsiteX2796" fmla="*/ 4589988 w 11855435"/>
              <a:gd name="connsiteY2796" fmla="*/ 379059 h 3922026"/>
              <a:gd name="connsiteX2797" fmla="*/ 4631283 w 11855435"/>
              <a:gd name="connsiteY2797" fmla="*/ 362549 h 3922026"/>
              <a:gd name="connsiteX2798" fmla="*/ 4676042 w 11855435"/>
              <a:gd name="connsiteY2798" fmla="*/ 362565 h 3922026"/>
              <a:gd name="connsiteX2799" fmla="*/ 4805426 w 11855435"/>
              <a:gd name="connsiteY2799" fmla="*/ 349913 h 3922026"/>
              <a:gd name="connsiteX2800" fmla="*/ 4822131 w 11855435"/>
              <a:gd name="connsiteY2800" fmla="*/ 347876 h 3922026"/>
              <a:gd name="connsiteX2801" fmla="*/ 4831336 w 11855435"/>
              <a:gd name="connsiteY2801" fmla="*/ 352696 h 3922026"/>
              <a:gd name="connsiteX2802" fmla="*/ 4835886 w 11855435"/>
              <a:gd name="connsiteY2802" fmla="*/ 352637 h 3922026"/>
              <a:gd name="connsiteX2803" fmla="*/ 4863441 w 11855435"/>
              <a:gd name="connsiteY2803" fmla="*/ 355293 h 3922026"/>
              <a:gd name="connsiteX2804" fmla="*/ 4903529 w 11855435"/>
              <a:gd name="connsiteY2804" fmla="*/ 339513 h 3922026"/>
              <a:gd name="connsiteX2805" fmla="*/ 4990996 w 11855435"/>
              <a:gd name="connsiteY2805" fmla="*/ 338232 h 3922026"/>
              <a:gd name="connsiteX2806" fmla="*/ 5003147 w 11855435"/>
              <a:gd name="connsiteY2806" fmla="*/ 330883 h 3922026"/>
              <a:gd name="connsiteX2807" fmla="*/ 5025924 w 11855435"/>
              <a:gd name="connsiteY2807" fmla="*/ 335927 h 3922026"/>
              <a:gd name="connsiteX2808" fmla="*/ 5045655 w 11855435"/>
              <a:gd name="connsiteY2808" fmla="*/ 358938 h 3922026"/>
              <a:gd name="connsiteX2809" fmla="*/ 5117936 w 11855435"/>
              <a:gd name="connsiteY2809" fmla="*/ 361463 h 3922026"/>
              <a:gd name="connsiteX2810" fmla="*/ 5139503 w 11855435"/>
              <a:gd name="connsiteY2810" fmla="*/ 352185 h 3922026"/>
              <a:gd name="connsiteX2811" fmla="*/ 5182937 w 11855435"/>
              <a:gd name="connsiteY2811" fmla="*/ 342587 h 3922026"/>
              <a:gd name="connsiteX2812" fmla="*/ 5226062 w 11855435"/>
              <a:gd name="connsiteY2812" fmla="*/ 345539 h 3922026"/>
              <a:gd name="connsiteX2813" fmla="*/ 5264342 w 11855435"/>
              <a:gd name="connsiteY2813" fmla="*/ 312715 h 3922026"/>
              <a:gd name="connsiteX2814" fmla="*/ 5285910 w 11855435"/>
              <a:gd name="connsiteY2814" fmla="*/ 303437 h 3922026"/>
              <a:gd name="connsiteX2815" fmla="*/ 5346349 w 11855435"/>
              <a:gd name="connsiteY2815" fmla="*/ 300758 h 3922026"/>
              <a:gd name="connsiteX2816" fmla="*/ 5358491 w 11855435"/>
              <a:gd name="connsiteY2816" fmla="*/ 314919 h 3922026"/>
              <a:gd name="connsiteX2817" fmla="*/ 5359981 w 11855435"/>
              <a:gd name="connsiteY2817" fmla="*/ 381215 h 3922026"/>
              <a:gd name="connsiteX2818" fmla="*/ 5369688 w 11855435"/>
              <a:gd name="connsiteY2818" fmla="*/ 409750 h 3922026"/>
              <a:gd name="connsiteX2819" fmla="*/ 5397027 w 11855435"/>
              <a:gd name="connsiteY2819" fmla="*/ 398596 h 3922026"/>
              <a:gd name="connsiteX2820" fmla="*/ 5434689 w 11855435"/>
              <a:gd name="connsiteY2820" fmla="*/ 390874 h 3922026"/>
              <a:gd name="connsiteX2821" fmla="*/ 5591403 w 11855435"/>
              <a:gd name="connsiteY2821" fmla="*/ 388576 h 3922026"/>
              <a:gd name="connsiteX2822" fmla="*/ 5657613 w 11855435"/>
              <a:gd name="connsiteY2822" fmla="*/ 384020 h 3922026"/>
              <a:gd name="connsiteX2823" fmla="*/ 5741737 w 11855435"/>
              <a:gd name="connsiteY2823" fmla="*/ 391749 h 3922026"/>
              <a:gd name="connsiteX2824" fmla="*/ 5852889 w 11855435"/>
              <a:gd name="connsiteY2824" fmla="*/ 400874 h 3922026"/>
              <a:gd name="connsiteX2825" fmla="*/ 5906039 w 11855435"/>
              <a:gd name="connsiteY2825" fmla="*/ 398303 h 3922026"/>
              <a:gd name="connsiteX2826" fmla="*/ 6106787 w 11855435"/>
              <a:gd name="connsiteY2826" fmla="*/ 404321 h 3922026"/>
              <a:gd name="connsiteX2827" fmla="*/ 6121973 w 11855435"/>
              <a:gd name="connsiteY2827" fmla="*/ 400514 h 3922026"/>
              <a:gd name="connsiteX2828" fmla="*/ 6171487 w 11855435"/>
              <a:gd name="connsiteY2828" fmla="*/ 376487 h 3922026"/>
              <a:gd name="connsiteX2829" fmla="*/ 6297536 w 11855435"/>
              <a:gd name="connsiteY2829" fmla="*/ 351338 h 3922026"/>
              <a:gd name="connsiteX2830" fmla="*/ 6357366 w 11855435"/>
              <a:gd name="connsiteY2830" fmla="*/ 352253 h 3922026"/>
              <a:gd name="connsiteX2831" fmla="*/ 6381360 w 11855435"/>
              <a:gd name="connsiteY2831" fmla="*/ 350109 h 3922026"/>
              <a:gd name="connsiteX2832" fmla="*/ 6458804 w 11855435"/>
              <a:gd name="connsiteY2832" fmla="*/ 354351 h 3922026"/>
              <a:gd name="connsiteX2833" fmla="*/ 6472164 w 11855435"/>
              <a:gd name="connsiteY2833" fmla="*/ 361324 h 3922026"/>
              <a:gd name="connsiteX2834" fmla="*/ 6482797 w 11855435"/>
              <a:gd name="connsiteY2834" fmla="*/ 352207 h 3922026"/>
              <a:gd name="connsiteX2835" fmla="*/ 6514398 w 11855435"/>
              <a:gd name="connsiteY2835" fmla="*/ 315896 h 3922026"/>
              <a:gd name="connsiteX2836" fmla="*/ 6602494 w 11855435"/>
              <a:gd name="connsiteY2836" fmla="*/ 268002 h 3922026"/>
              <a:gd name="connsiteX2837" fmla="*/ 6651998 w 11855435"/>
              <a:gd name="connsiteY2837" fmla="*/ 265484 h 3922026"/>
              <a:gd name="connsiteX2838" fmla="*/ 6719117 w 11855435"/>
              <a:gd name="connsiteY2838" fmla="*/ 266292 h 3922026"/>
              <a:gd name="connsiteX2839" fmla="*/ 6752218 w 11855435"/>
              <a:gd name="connsiteY2839" fmla="*/ 274770 h 3922026"/>
              <a:gd name="connsiteX2840" fmla="*/ 6788362 w 11855435"/>
              <a:gd name="connsiteY2840" fmla="*/ 265278 h 3922026"/>
              <a:gd name="connsiteX2841" fmla="*/ 6829971 w 11855435"/>
              <a:gd name="connsiteY2841" fmla="*/ 266459 h 3922026"/>
              <a:gd name="connsiteX2842" fmla="*/ 6833614 w 11855435"/>
              <a:gd name="connsiteY2842" fmla="*/ 266406 h 3922026"/>
              <a:gd name="connsiteX2843" fmla="*/ 6961163 w 11855435"/>
              <a:gd name="connsiteY2843" fmla="*/ 286045 h 3922026"/>
              <a:gd name="connsiteX2844" fmla="*/ 7021311 w 11855435"/>
              <a:gd name="connsiteY2844" fmla="*/ 252900 h 3922026"/>
              <a:gd name="connsiteX2845" fmla="*/ 7058674 w 11855435"/>
              <a:gd name="connsiteY2845" fmla="*/ 236221 h 3922026"/>
              <a:gd name="connsiteX2846" fmla="*/ 7184714 w 11855435"/>
              <a:gd name="connsiteY2846" fmla="*/ 232581 h 3922026"/>
              <a:gd name="connsiteX2847" fmla="*/ 7250014 w 11855435"/>
              <a:gd name="connsiteY2847" fmla="*/ 222661 h 3922026"/>
              <a:gd name="connsiteX2848" fmla="*/ 7315916 w 11855435"/>
              <a:gd name="connsiteY2848" fmla="*/ 230657 h 3922026"/>
              <a:gd name="connsiteX2849" fmla="*/ 7446500 w 11855435"/>
              <a:gd name="connsiteY2849" fmla="*/ 253836 h 3922026"/>
              <a:gd name="connsiteX2850" fmla="*/ 7535777 w 11855435"/>
              <a:gd name="connsiteY2850" fmla="*/ 284789 h 3922026"/>
              <a:gd name="connsiteX2851" fmla="*/ 7522689 w 11855435"/>
              <a:gd name="connsiteY2851" fmla="*/ 351299 h 3922026"/>
              <a:gd name="connsiteX2852" fmla="*/ 7513599 w 11855435"/>
              <a:gd name="connsiteY2852" fmla="*/ 359920 h 3922026"/>
              <a:gd name="connsiteX2853" fmla="*/ 7523776 w 11855435"/>
              <a:gd name="connsiteY2853" fmla="*/ 363875 h 3922026"/>
              <a:gd name="connsiteX2854" fmla="*/ 7549701 w 11855435"/>
              <a:gd name="connsiteY2854" fmla="*/ 346403 h 3922026"/>
              <a:gd name="connsiteX2855" fmla="*/ 7622308 w 11855435"/>
              <a:gd name="connsiteY2855" fmla="*/ 382241 h 3922026"/>
              <a:gd name="connsiteX2856" fmla="*/ 7628558 w 11855435"/>
              <a:gd name="connsiteY2856" fmla="*/ 380998 h 3922026"/>
              <a:gd name="connsiteX2857" fmla="*/ 7655437 w 11855435"/>
              <a:gd name="connsiteY2857" fmla="*/ 375654 h 3922026"/>
              <a:gd name="connsiteX2858" fmla="*/ 7721446 w 11855435"/>
              <a:gd name="connsiteY2858" fmla="*/ 399820 h 3922026"/>
              <a:gd name="connsiteX2859" fmla="*/ 7739320 w 11855435"/>
              <a:gd name="connsiteY2859" fmla="*/ 340002 h 3922026"/>
              <a:gd name="connsiteX2860" fmla="*/ 7796576 w 11855435"/>
              <a:gd name="connsiteY2860" fmla="*/ 272353 h 3922026"/>
              <a:gd name="connsiteX2861" fmla="*/ 7854381 w 11855435"/>
              <a:gd name="connsiteY2861" fmla="*/ 248542 h 3922026"/>
              <a:gd name="connsiteX2862" fmla="*/ 7853875 w 11855435"/>
              <a:gd name="connsiteY2862" fmla="*/ 229667 h 3922026"/>
              <a:gd name="connsiteX2863" fmla="*/ 7898342 w 11855435"/>
              <a:gd name="connsiteY2863" fmla="*/ 177210 h 3922026"/>
              <a:gd name="connsiteX2864" fmla="*/ 7949728 w 11855435"/>
              <a:gd name="connsiteY2864" fmla="*/ 148352 h 3922026"/>
              <a:gd name="connsiteX2865" fmla="*/ 8014019 w 11855435"/>
              <a:gd name="connsiteY2865" fmla="*/ 85297 h 3922026"/>
              <a:gd name="connsiteX2866" fmla="*/ 8127706 w 11855435"/>
              <a:gd name="connsiteY2866" fmla="*/ 44192 h 3922026"/>
              <a:gd name="connsiteX2867" fmla="*/ 8144130 w 11855435"/>
              <a:gd name="connsiteY2867" fmla="*/ 41660 h 3922026"/>
              <a:gd name="connsiteX2868" fmla="*/ 8142513 w 11855435"/>
              <a:gd name="connsiteY2868" fmla="*/ 30336 h 3922026"/>
              <a:gd name="connsiteX2869" fmla="*/ 8164499 w 11855435"/>
              <a:gd name="connsiteY2869" fmla="*/ 27097 h 3922026"/>
              <a:gd name="connsiteX2870" fmla="*/ 8170321 w 11855435"/>
              <a:gd name="connsiteY2870" fmla="*/ 24813 h 3922026"/>
              <a:gd name="connsiteX2871" fmla="*/ 8175168 w 11855435"/>
              <a:gd name="connsiteY2871" fmla="*/ 23680 h 3922026"/>
              <a:gd name="connsiteX2872" fmla="*/ 8175309 w 11855435"/>
              <a:gd name="connsiteY2872" fmla="*/ 23763 h 3922026"/>
              <a:gd name="connsiteX2873" fmla="*/ 8176854 w 11855435"/>
              <a:gd name="connsiteY2873" fmla="*/ 23285 h 3922026"/>
              <a:gd name="connsiteX2874" fmla="*/ 8175168 w 11855435"/>
              <a:gd name="connsiteY2874" fmla="*/ 23680 h 3922026"/>
              <a:gd name="connsiteX2875" fmla="*/ 8174682 w 11855435"/>
              <a:gd name="connsiteY2875" fmla="*/ 23399 h 3922026"/>
              <a:gd name="connsiteX2876" fmla="*/ 8173293 w 11855435"/>
              <a:gd name="connsiteY2876" fmla="*/ 23736 h 3922026"/>
              <a:gd name="connsiteX2877" fmla="*/ 8173484 w 11855435"/>
              <a:gd name="connsiteY2877" fmla="*/ 23155 h 3922026"/>
              <a:gd name="connsiteX2878" fmla="*/ 8237293 w 11855435"/>
              <a:gd name="connsiteY2878" fmla="*/ 14054 h 3922026"/>
              <a:gd name="connsiteX2879" fmla="*/ 8238198 w 11855435"/>
              <a:gd name="connsiteY2879" fmla="*/ 15866 h 3922026"/>
              <a:gd name="connsiteX2880" fmla="*/ 8286236 w 11855435"/>
              <a:gd name="connsiteY2880" fmla="*/ 11250 h 3922026"/>
              <a:gd name="connsiteX2881" fmla="*/ 8298987 w 11855435"/>
              <a:gd name="connsiteY2881" fmla="*/ 12696 h 3922026"/>
              <a:gd name="connsiteX2882" fmla="*/ 8362897 w 11855435"/>
              <a:gd name="connsiteY2882" fmla="*/ 10421 h 3922026"/>
              <a:gd name="connsiteX2883" fmla="*/ 8393051 w 11855435"/>
              <a:gd name="connsiteY2883" fmla="*/ 10697 h 3922026"/>
              <a:gd name="connsiteX2884" fmla="*/ 8421184 w 11855435"/>
              <a:gd name="connsiteY2884" fmla="*/ 9474 h 3922026"/>
              <a:gd name="connsiteX2885" fmla="*/ 8421241 w 11855435"/>
              <a:gd name="connsiteY2885" fmla="*/ 9492 h 3922026"/>
              <a:gd name="connsiteX2886" fmla="*/ 8423412 w 11855435"/>
              <a:gd name="connsiteY2886" fmla="*/ 9378 h 3922026"/>
              <a:gd name="connsiteX2887" fmla="*/ 8421184 w 11855435"/>
              <a:gd name="connsiteY2887" fmla="*/ 9474 h 3922026"/>
              <a:gd name="connsiteX2888" fmla="*/ 8418121 w 11855435"/>
              <a:gd name="connsiteY2888" fmla="*/ 8598 h 3922026"/>
              <a:gd name="connsiteX2889" fmla="*/ 8423687 w 11855435"/>
              <a:gd name="connsiteY2889" fmla="*/ 7252 h 3922026"/>
              <a:gd name="connsiteX2890" fmla="*/ 8425859 w 11855435"/>
              <a:gd name="connsiteY2890" fmla="*/ 7138 h 3922026"/>
              <a:gd name="connsiteX2891" fmla="*/ 8424910 w 11855435"/>
              <a:gd name="connsiteY2891" fmla="*/ 6133 h 3922026"/>
              <a:gd name="connsiteX2892" fmla="*/ 8369014 w 11855435"/>
              <a:gd name="connsiteY2892" fmla="*/ 4823 h 3922026"/>
              <a:gd name="connsiteX2893" fmla="*/ 8371738 w 11855435"/>
              <a:gd name="connsiteY2893" fmla="*/ 458 h 3922026"/>
              <a:gd name="connsiteX2894" fmla="*/ 8386660 w 11855435"/>
              <a:gd name="connsiteY2894" fmla="*/ 1792 h 3922026"/>
              <a:gd name="connsiteX2895" fmla="*/ 8395058 w 11855435"/>
              <a:gd name="connsiteY2895" fmla="*/ 430 h 39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Lst>
            <a:rect l="l" t="t" r="r" b="b"/>
            <a:pathLst>
              <a:path w="11855435" h="3922026">
                <a:moveTo>
                  <a:pt x="6243358" y="3576829"/>
                </a:moveTo>
                <a:cubicBezTo>
                  <a:pt x="6235157" y="3591988"/>
                  <a:pt x="6262723" y="3590419"/>
                  <a:pt x="6251037" y="3602459"/>
                </a:cubicBezTo>
                <a:lnTo>
                  <a:pt x="6251033" y="3602462"/>
                </a:lnTo>
                <a:lnTo>
                  <a:pt x="6251308" y="3602684"/>
                </a:lnTo>
                <a:cubicBezTo>
                  <a:pt x="6255745" y="3605790"/>
                  <a:pt x="6260273" y="3608475"/>
                  <a:pt x="6264042" y="3609951"/>
                </a:cubicBezTo>
                <a:cubicBezTo>
                  <a:pt x="6260615" y="3603740"/>
                  <a:pt x="6268152" y="3606693"/>
                  <a:pt x="6268882" y="3603328"/>
                </a:cubicBezTo>
                <a:cubicBezTo>
                  <a:pt x="6272647" y="3604804"/>
                  <a:pt x="6271535" y="3606800"/>
                  <a:pt x="6275688" y="3609645"/>
                </a:cubicBezTo>
                <a:cubicBezTo>
                  <a:pt x="6281725" y="3613222"/>
                  <a:pt x="6268152" y="3606693"/>
                  <a:pt x="6273077" y="3612272"/>
                </a:cubicBezTo>
                <a:cubicBezTo>
                  <a:pt x="6289305" y="3622275"/>
                  <a:pt x="6303992" y="3626808"/>
                  <a:pt x="6319107" y="3638809"/>
                </a:cubicBezTo>
                <a:lnTo>
                  <a:pt x="6323556" y="3639687"/>
                </a:lnTo>
                <a:lnTo>
                  <a:pt x="6306654" y="3631053"/>
                </a:lnTo>
                <a:cubicBezTo>
                  <a:pt x="6283562" y="3616115"/>
                  <a:pt x="6262258" y="3598444"/>
                  <a:pt x="6243358" y="3576829"/>
                </a:cubicBezTo>
                <a:close/>
                <a:moveTo>
                  <a:pt x="6185871" y="3576465"/>
                </a:moveTo>
                <a:lnTo>
                  <a:pt x="6192060" y="3579700"/>
                </a:lnTo>
                <a:lnTo>
                  <a:pt x="6188983" y="3577771"/>
                </a:lnTo>
                <a:close/>
                <a:moveTo>
                  <a:pt x="6050189" y="3518445"/>
                </a:moveTo>
                <a:lnTo>
                  <a:pt x="6059740" y="3524753"/>
                </a:lnTo>
                <a:lnTo>
                  <a:pt x="6060488" y="3524620"/>
                </a:lnTo>
                <a:close/>
                <a:moveTo>
                  <a:pt x="6592793" y="3495054"/>
                </a:moveTo>
                <a:lnTo>
                  <a:pt x="6589360" y="3499432"/>
                </a:lnTo>
                <a:cubicBezTo>
                  <a:pt x="6586121" y="3501658"/>
                  <a:pt x="6586757" y="3500511"/>
                  <a:pt x="6589638" y="3497718"/>
                </a:cubicBezTo>
                <a:close/>
                <a:moveTo>
                  <a:pt x="7329456" y="3490159"/>
                </a:moveTo>
                <a:lnTo>
                  <a:pt x="7315012" y="3493970"/>
                </a:lnTo>
                <a:lnTo>
                  <a:pt x="7322324" y="3492846"/>
                </a:lnTo>
                <a:close/>
                <a:moveTo>
                  <a:pt x="6658310" y="3469410"/>
                </a:moveTo>
                <a:lnTo>
                  <a:pt x="6656575" y="3469754"/>
                </a:lnTo>
                <a:lnTo>
                  <a:pt x="6658098" y="3470451"/>
                </a:lnTo>
                <a:close/>
                <a:moveTo>
                  <a:pt x="2614447" y="3429966"/>
                </a:moveTo>
                <a:lnTo>
                  <a:pt x="2605099" y="3433127"/>
                </a:lnTo>
                <a:cubicBezTo>
                  <a:pt x="2609949" y="3447029"/>
                  <a:pt x="2617116" y="3456970"/>
                  <a:pt x="2627052" y="3462972"/>
                </a:cubicBezTo>
                <a:lnTo>
                  <a:pt x="2648647" y="3466455"/>
                </a:lnTo>
                <a:lnTo>
                  <a:pt x="2642655" y="3459608"/>
                </a:lnTo>
                <a:lnTo>
                  <a:pt x="2638473" y="3460872"/>
                </a:lnTo>
                <a:close/>
                <a:moveTo>
                  <a:pt x="7596709" y="3413878"/>
                </a:moveTo>
                <a:lnTo>
                  <a:pt x="7542710" y="3430176"/>
                </a:lnTo>
                <a:lnTo>
                  <a:pt x="7541903" y="3430726"/>
                </a:lnTo>
                <a:lnTo>
                  <a:pt x="7537304" y="3433018"/>
                </a:lnTo>
                <a:lnTo>
                  <a:pt x="7537138" y="3432979"/>
                </a:lnTo>
                <a:cubicBezTo>
                  <a:pt x="7536713" y="3432978"/>
                  <a:pt x="7536171" y="3433143"/>
                  <a:pt x="7535704" y="3433816"/>
                </a:cubicBezTo>
                <a:lnTo>
                  <a:pt x="7537304" y="3433018"/>
                </a:lnTo>
                <a:lnTo>
                  <a:pt x="7537873" y="3433152"/>
                </a:lnTo>
                <a:cubicBezTo>
                  <a:pt x="7538340" y="3432480"/>
                  <a:pt x="7538881" y="3432313"/>
                  <a:pt x="7539190" y="3432483"/>
                </a:cubicBezTo>
                <a:lnTo>
                  <a:pt x="7539154" y="3433067"/>
                </a:lnTo>
                <a:lnTo>
                  <a:pt x="7503988" y="3447112"/>
                </a:lnTo>
                <a:lnTo>
                  <a:pt x="7519350" y="3444756"/>
                </a:lnTo>
                <a:cubicBezTo>
                  <a:pt x="7526488" y="3439396"/>
                  <a:pt x="7538564" y="3436754"/>
                  <a:pt x="7549405" y="3433433"/>
                </a:cubicBezTo>
                <a:cubicBezTo>
                  <a:pt x="7561479" y="3430791"/>
                  <a:pt x="7573554" y="3428149"/>
                  <a:pt x="7583161" y="3424147"/>
                </a:cubicBezTo>
                <a:cubicBezTo>
                  <a:pt x="7574489" y="3426804"/>
                  <a:pt x="7574188" y="3424783"/>
                  <a:pt x="7572021" y="3425447"/>
                </a:cubicBezTo>
                <a:cubicBezTo>
                  <a:pt x="7575124" y="3423440"/>
                  <a:pt x="7573887" y="3422760"/>
                  <a:pt x="7574820" y="3421418"/>
                </a:cubicBezTo>
                <a:cubicBezTo>
                  <a:pt x="7580859" y="3420095"/>
                  <a:pt x="7584344" y="3418765"/>
                  <a:pt x="7587677" y="3417346"/>
                </a:cubicBezTo>
                <a:close/>
                <a:moveTo>
                  <a:pt x="3342796" y="3412981"/>
                </a:moveTo>
                <a:lnTo>
                  <a:pt x="3342939" y="3413947"/>
                </a:lnTo>
                <a:cubicBezTo>
                  <a:pt x="3345818" y="3413065"/>
                  <a:pt x="3349095" y="3414868"/>
                  <a:pt x="3346613" y="3418435"/>
                </a:cubicBezTo>
                <a:lnTo>
                  <a:pt x="3344771" y="3418428"/>
                </a:lnTo>
                <a:lnTo>
                  <a:pt x="3337179" y="3415713"/>
                </a:lnTo>
                <a:cubicBezTo>
                  <a:pt x="3337576" y="3418398"/>
                  <a:pt x="3337576" y="3418398"/>
                  <a:pt x="3337576" y="3418398"/>
                </a:cubicBezTo>
                <a:lnTo>
                  <a:pt x="3344771" y="3418428"/>
                </a:lnTo>
                <a:lnTo>
                  <a:pt x="3385259" y="3432907"/>
                </a:lnTo>
                <a:lnTo>
                  <a:pt x="3421350" y="3447909"/>
                </a:lnTo>
                <a:lnTo>
                  <a:pt x="3379902" y="3421114"/>
                </a:lnTo>
                <a:lnTo>
                  <a:pt x="3365143" y="3417223"/>
                </a:lnTo>
                <a:close/>
                <a:moveTo>
                  <a:pt x="7681112" y="3394659"/>
                </a:moveTo>
                <a:lnTo>
                  <a:pt x="7666917" y="3395821"/>
                </a:lnTo>
                <a:cubicBezTo>
                  <a:pt x="7648939" y="3399488"/>
                  <a:pt x="7626413" y="3405339"/>
                  <a:pt x="7603296" y="3411890"/>
                </a:cubicBezTo>
                <a:lnTo>
                  <a:pt x="7600131" y="3412848"/>
                </a:lnTo>
                <a:lnTo>
                  <a:pt x="7604242" y="3413460"/>
                </a:lnTo>
                <a:cubicBezTo>
                  <a:pt x="7603608" y="3416826"/>
                  <a:pt x="7598338" y="3419498"/>
                  <a:pt x="7602975" y="3420192"/>
                </a:cubicBezTo>
                <a:cubicBezTo>
                  <a:pt x="7614750" y="3415528"/>
                  <a:pt x="7622189" y="3412191"/>
                  <a:pt x="7633028" y="3408870"/>
                </a:cubicBezTo>
                <a:cubicBezTo>
                  <a:pt x="7641701" y="3406212"/>
                  <a:pt x="7651308" y="3402212"/>
                  <a:pt x="7667719" y="3398241"/>
                </a:cubicBezTo>
                <a:cubicBezTo>
                  <a:pt x="7667719" y="3398241"/>
                  <a:pt x="7668020" y="3400264"/>
                  <a:pt x="7670188" y="3399600"/>
                </a:cubicBezTo>
                <a:cubicBezTo>
                  <a:pt x="7676542" y="3396595"/>
                  <a:pt x="7678943" y="3395596"/>
                  <a:pt x="7681075" y="3394678"/>
                </a:cubicBezTo>
                <a:close/>
                <a:moveTo>
                  <a:pt x="6526862" y="3361881"/>
                </a:moveTo>
                <a:cubicBezTo>
                  <a:pt x="6521430" y="3360769"/>
                  <a:pt x="6514052" y="3361662"/>
                  <a:pt x="6511898" y="3367235"/>
                </a:cubicBezTo>
                <a:cubicBezTo>
                  <a:pt x="6508004" y="3371248"/>
                  <a:pt x="6509333" y="3379941"/>
                  <a:pt x="6514764" y="3381053"/>
                </a:cubicBezTo>
                <a:cubicBezTo>
                  <a:pt x="6559259" y="3395585"/>
                  <a:pt x="6587090" y="3431057"/>
                  <a:pt x="6623339" y="3454554"/>
                </a:cubicBezTo>
                <a:lnTo>
                  <a:pt x="6624372" y="3455026"/>
                </a:lnTo>
                <a:lnTo>
                  <a:pt x="6636453" y="3439752"/>
                </a:lnTo>
                <a:cubicBezTo>
                  <a:pt x="6642469" y="3432380"/>
                  <a:pt x="6648198" y="3425550"/>
                  <a:pt x="6653031" y="3420131"/>
                </a:cubicBezTo>
                <a:lnTo>
                  <a:pt x="6655286" y="3417883"/>
                </a:lnTo>
                <a:lnTo>
                  <a:pt x="6546431" y="3371906"/>
                </a:lnTo>
                <a:cubicBezTo>
                  <a:pt x="6541206" y="3367227"/>
                  <a:pt x="6534034" y="3364554"/>
                  <a:pt x="6526862" y="3361881"/>
                </a:cubicBezTo>
                <a:close/>
                <a:moveTo>
                  <a:pt x="6686539" y="3345146"/>
                </a:moveTo>
                <a:lnTo>
                  <a:pt x="6694871" y="3353289"/>
                </a:lnTo>
                <a:lnTo>
                  <a:pt x="6696193" y="3354298"/>
                </a:lnTo>
                <a:lnTo>
                  <a:pt x="6700935" y="3348404"/>
                </a:lnTo>
                <a:close/>
                <a:moveTo>
                  <a:pt x="7418399" y="3325478"/>
                </a:moveTo>
                <a:lnTo>
                  <a:pt x="7407356" y="3326492"/>
                </a:lnTo>
                <a:lnTo>
                  <a:pt x="7404034" y="3327152"/>
                </a:lnTo>
                <a:close/>
                <a:moveTo>
                  <a:pt x="1300619" y="3181013"/>
                </a:moveTo>
                <a:lnTo>
                  <a:pt x="1265303" y="3186044"/>
                </a:lnTo>
                <a:lnTo>
                  <a:pt x="1258308" y="3186317"/>
                </a:lnTo>
                <a:lnTo>
                  <a:pt x="1274827" y="3187406"/>
                </a:lnTo>
                <a:close/>
                <a:moveTo>
                  <a:pt x="7992290" y="3175882"/>
                </a:moveTo>
                <a:lnTo>
                  <a:pt x="7991206" y="3176359"/>
                </a:lnTo>
                <a:lnTo>
                  <a:pt x="7992487" y="3176209"/>
                </a:lnTo>
                <a:close/>
                <a:moveTo>
                  <a:pt x="1377078" y="3170949"/>
                </a:moveTo>
                <a:lnTo>
                  <a:pt x="1345674" y="3174596"/>
                </a:lnTo>
                <a:lnTo>
                  <a:pt x="1303234" y="3180641"/>
                </a:lnTo>
                <a:lnTo>
                  <a:pt x="1332506" y="3178214"/>
                </a:lnTo>
                <a:cubicBezTo>
                  <a:pt x="1354850" y="3178156"/>
                  <a:pt x="1377196" y="3178099"/>
                  <a:pt x="1395798" y="3174435"/>
                </a:cubicBezTo>
                <a:cubicBezTo>
                  <a:pt x="1379419" y="3175923"/>
                  <a:pt x="1379774" y="3171941"/>
                  <a:pt x="1375681" y="3172314"/>
                </a:cubicBezTo>
                <a:close/>
                <a:moveTo>
                  <a:pt x="1432100" y="3168741"/>
                </a:moveTo>
                <a:lnTo>
                  <a:pt x="1430973" y="3170002"/>
                </a:lnTo>
                <a:cubicBezTo>
                  <a:pt x="1429027" y="3171905"/>
                  <a:pt x="1428381" y="3173445"/>
                  <a:pt x="1432299" y="3175063"/>
                </a:cubicBezTo>
                <a:lnTo>
                  <a:pt x="1445300" y="3172991"/>
                </a:lnTo>
                <a:lnTo>
                  <a:pt x="1445138" y="3172582"/>
                </a:lnTo>
                <a:close/>
                <a:moveTo>
                  <a:pt x="6753469" y="3135857"/>
                </a:moveTo>
                <a:lnTo>
                  <a:pt x="6674277" y="3156335"/>
                </a:lnTo>
                <a:cubicBezTo>
                  <a:pt x="6605718" y="3169950"/>
                  <a:pt x="6538489" y="3192259"/>
                  <a:pt x="6484163" y="3244877"/>
                </a:cubicBezTo>
                <a:cubicBezTo>
                  <a:pt x="6476374" y="3252903"/>
                  <a:pt x="6465512" y="3250677"/>
                  <a:pt x="6457721" y="3258703"/>
                </a:cubicBezTo>
                <a:cubicBezTo>
                  <a:pt x="6472777" y="3283440"/>
                  <a:pt x="6494296" y="3291458"/>
                  <a:pt x="6525962" y="3282310"/>
                </a:cubicBezTo>
                <a:cubicBezTo>
                  <a:pt x="6538976" y="3278963"/>
                  <a:pt x="6548303" y="3276062"/>
                  <a:pt x="6555064" y="3285868"/>
                </a:cubicBezTo>
                <a:cubicBezTo>
                  <a:pt x="6562592" y="3298236"/>
                  <a:pt x="6574988" y="3305588"/>
                  <a:pt x="6588116" y="3312187"/>
                </a:cubicBezTo>
                <a:lnTo>
                  <a:pt x="6610185" y="3325042"/>
                </a:lnTo>
                <a:lnTo>
                  <a:pt x="6607157" y="3273159"/>
                </a:lnTo>
                <a:lnTo>
                  <a:pt x="6620284" y="3270551"/>
                </a:lnTo>
                <a:cubicBezTo>
                  <a:pt x="6626534" y="3269307"/>
                  <a:pt x="6626534" y="3269307"/>
                  <a:pt x="6639493" y="3260405"/>
                </a:cubicBezTo>
                <a:lnTo>
                  <a:pt x="6638985" y="3241529"/>
                </a:lnTo>
                <a:cubicBezTo>
                  <a:pt x="6642031" y="3237928"/>
                  <a:pt x="6678828" y="3204061"/>
                  <a:pt x="6714863" y="3171095"/>
                </a:cubicBezTo>
                <a:close/>
                <a:moveTo>
                  <a:pt x="8260869" y="3095889"/>
                </a:moveTo>
                <a:lnTo>
                  <a:pt x="8254159" y="3097179"/>
                </a:lnTo>
                <a:cubicBezTo>
                  <a:pt x="8237085" y="3099034"/>
                  <a:pt x="8219187" y="3099511"/>
                  <a:pt x="8206460" y="3105371"/>
                </a:cubicBezTo>
                <a:cubicBezTo>
                  <a:pt x="8161161" y="3126696"/>
                  <a:pt x="8076771" y="3143473"/>
                  <a:pt x="8004595" y="3170472"/>
                </a:cubicBezTo>
                <a:lnTo>
                  <a:pt x="8002147" y="3171549"/>
                </a:lnTo>
                <a:lnTo>
                  <a:pt x="8002092" y="3172209"/>
                </a:lnTo>
                <a:cubicBezTo>
                  <a:pt x="8023141" y="3168931"/>
                  <a:pt x="8039251" y="3162940"/>
                  <a:pt x="8060601" y="3161684"/>
                </a:cubicBezTo>
                <a:cubicBezTo>
                  <a:pt x="8067737" y="3156326"/>
                  <a:pt x="8079813" y="3153683"/>
                  <a:pt x="8090653" y="3150363"/>
                </a:cubicBezTo>
                <a:cubicBezTo>
                  <a:pt x="8102729" y="3147719"/>
                  <a:pt x="8114804" y="3145077"/>
                  <a:pt x="8124409" y="3141077"/>
                </a:cubicBezTo>
                <a:cubicBezTo>
                  <a:pt x="8115737" y="3143734"/>
                  <a:pt x="8115437" y="3141711"/>
                  <a:pt x="8113270" y="3142375"/>
                </a:cubicBezTo>
                <a:cubicBezTo>
                  <a:pt x="8116371" y="3140368"/>
                  <a:pt x="8115137" y="3139689"/>
                  <a:pt x="8116069" y="3138345"/>
                </a:cubicBezTo>
                <a:cubicBezTo>
                  <a:pt x="8128145" y="3135703"/>
                  <a:pt x="8130014" y="3133016"/>
                  <a:pt x="8140855" y="3129696"/>
                </a:cubicBezTo>
                <a:cubicBezTo>
                  <a:pt x="8142088" y="3130375"/>
                  <a:pt x="8143324" y="3131054"/>
                  <a:pt x="8145490" y="3130389"/>
                </a:cubicBezTo>
                <a:cubicBezTo>
                  <a:pt x="8144859" y="3133754"/>
                  <a:pt x="8139588" y="3136426"/>
                  <a:pt x="8144224" y="3137119"/>
                </a:cubicBezTo>
                <a:cubicBezTo>
                  <a:pt x="8155998" y="3132456"/>
                  <a:pt x="8163437" y="3129120"/>
                  <a:pt x="8174278" y="3125799"/>
                </a:cubicBezTo>
                <a:cubicBezTo>
                  <a:pt x="8182949" y="3123141"/>
                  <a:pt x="8192555" y="3119142"/>
                  <a:pt x="8208966" y="3115170"/>
                </a:cubicBezTo>
                <a:cubicBezTo>
                  <a:pt x="8208966" y="3115170"/>
                  <a:pt x="8209269" y="3117193"/>
                  <a:pt x="8211437" y="3116527"/>
                </a:cubicBezTo>
                <a:cubicBezTo>
                  <a:pt x="8224143" y="3110520"/>
                  <a:pt x="8221043" y="3112528"/>
                  <a:pt x="8231583" y="3107184"/>
                </a:cubicBezTo>
                <a:cubicBezTo>
                  <a:pt x="8235919" y="3105855"/>
                  <a:pt x="8240254" y="3104527"/>
                  <a:pt x="8246761" y="3102534"/>
                </a:cubicBezTo>
                <a:close/>
                <a:moveTo>
                  <a:pt x="8882730" y="2981788"/>
                </a:moveTo>
                <a:lnTo>
                  <a:pt x="8869615" y="2985439"/>
                </a:lnTo>
                <a:lnTo>
                  <a:pt x="8874483" y="2985437"/>
                </a:lnTo>
                <a:lnTo>
                  <a:pt x="8881150" y="2984008"/>
                </a:lnTo>
                <a:close/>
                <a:moveTo>
                  <a:pt x="8928053" y="2972195"/>
                </a:moveTo>
                <a:lnTo>
                  <a:pt x="8927280" y="2972271"/>
                </a:lnTo>
                <a:lnTo>
                  <a:pt x="8926152" y="2972868"/>
                </a:lnTo>
                <a:lnTo>
                  <a:pt x="8913625" y="2977626"/>
                </a:lnTo>
                <a:lnTo>
                  <a:pt x="8924962" y="2975689"/>
                </a:lnTo>
                <a:lnTo>
                  <a:pt x="8928653" y="2976240"/>
                </a:lnTo>
                <a:cubicBezTo>
                  <a:pt x="8928653" y="2976240"/>
                  <a:pt x="8928653" y="2976240"/>
                  <a:pt x="8929587" y="2974898"/>
                </a:cubicBezTo>
                <a:lnTo>
                  <a:pt x="8924962" y="2975689"/>
                </a:lnTo>
                <a:lnTo>
                  <a:pt x="8924016" y="2975547"/>
                </a:lnTo>
                <a:cubicBezTo>
                  <a:pt x="8923716" y="2973525"/>
                  <a:pt x="8925885" y="2972860"/>
                  <a:pt x="8927118" y="2973539"/>
                </a:cubicBezTo>
                <a:cubicBezTo>
                  <a:pt x="8928053" y="2972195"/>
                  <a:pt x="8928053" y="2972195"/>
                  <a:pt x="8928053" y="2972195"/>
                </a:cubicBezTo>
                <a:close/>
                <a:moveTo>
                  <a:pt x="8972682" y="2956739"/>
                </a:moveTo>
                <a:lnTo>
                  <a:pt x="8962729" y="2959511"/>
                </a:lnTo>
                <a:lnTo>
                  <a:pt x="8973584" y="2958246"/>
                </a:lnTo>
                <a:close/>
                <a:moveTo>
                  <a:pt x="9095904" y="2922203"/>
                </a:moveTo>
                <a:lnTo>
                  <a:pt x="9070262" y="2929568"/>
                </a:lnTo>
                <a:lnTo>
                  <a:pt x="8983227" y="2953803"/>
                </a:lnTo>
                <a:lnTo>
                  <a:pt x="8983190" y="2954245"/>
                </a:lnTo>
                <a:cubicBezTo>
                  <a:pt x="9004239" y="2950968"/>
                  <a:pt x="9020350" y="2944976"/>
                  <a:pt x="9041698" y="2943720"/>
                </a:cubicBezTo>
                <a:cubicBezTo>
                  <a:pt x="9048836" y="2938362"/>
                  <a:pt x="9060912" y="2935721"/>
                  <a:pt x="9071752" y="2932398"/>
                </a:cubicBezTo>
                <a:cubicBezTo>
                  <a:pt x="9083827" y="2929755"/>
                  <a:pt x="9095902" y="2927114"/>
                  <a:pt x="9105508" y="2923114"/>
                </a:cubicBezTo>
                <a:cubicBezTo>
                  <a:pt x="9096835" y="2925771"/>
                  <a:pt x="9096536" y="2923748"/>
                  <a:pt x="9094366" y="2924412"/>
                </a:cubicBezTo>
                <a:close/>
                <a:moveTo>
                  <a:pt x="9243874" y="2877028"/>
                </a:moveTo>
                <a:lnTo>
                  <a:pt x="9172813" y="2900109"/>
                </a:lnTo>
                <a:lnTo>
                  <a:pt x="9125896" y="2913586"/>
                </a:lnTo>
                <a:lnTo>
                  <a:pt x="9123979" y="2916793"/>
                </a:lnTo>
                <a:cubicBezTo>
                  <a:pt x="9123162" y="2917969"/>
                  <a:pt x="9123005" y="2918810"/>
                  <a:pt x="9125322" y="2919157"/>
                </a:cubicBezTo>
                <a:cubicBezTo>
                  <a:pt x="9137096" y="2914492"/>
                  <a:pt x="9144533" y="2911157"/>
                  <a:pt x="9155376" y="2907836"/>
                </a:cubicBezTo>
                <a:cubicBezTo>
                  <a:pt x="9164048" y="2905178"/>
                  <a:pt x="9173654" y="2901176"/>
                  <a:pt x="9190066" y="2897207"/>
                </a:cubicBezTo>
                <a:cubicBezTo>
                  <a:pt x="9190066" y="2897207"/>
                  <a:pt x="9190365" y="2899229"/>
                  <a:pt x="9192534" y="2898564"/>
                </a:cubicBezTo>
                <a:cubicBezTo>
                  <a:pt x="9205243" y="2892557"/>
                  <a:pt x="9202141" y="2894564"/>
                  <a:pt x="9212681" y="2889220"/>
                </a:cubicBezTo>
                <a:cubicBezTo>
                  <a:pt x="9217017" y="2887892"/>
                  <a:pt x="9221356" y="2886564"/>
                  <a:pt x="9227860" y="2884571"/>
                </a:cubicBezTo>
                <a:close/>
                <a:moveTo>
                  <a:pt x="767155" y="2160576"/>
                </a:moveTo>
                <a:lnTo>
                  <a:pt x="722582" y="2164245"/>
                </a:lnTo>
                <a:lnTo>
                  <a:pt x="722470" y="2164218"/>
                </a:lnTo>
                <a:cubicBezTo>
                  <a:pt x="722470" y="2164218"/>
                  <a:pt x="722470" y="2164218"/>
                  <a:pt x="718376" y="2164591"/>
                </a:cubicBezTo>
                <a:lnTo>
                  <a:pt x="722582" y="2164245"/>
                </a:lnTo>
                <a:lnTo>
                  <a:pt x="728436" y="2165650"/>
                </a:lnTo>
                <a:cubicBezTo>
                  <a:pt x="726212" y="2167827"/>
                  <a:pt x="723987" y="2170004"/>
                  <a:pt x="718021" y="2168570"/>
                </a:cubicBezTo>
                <a:cubicBezTo>
                  <a:pt x="718021" y="2168570"/>
                  <a:pt x="713925" y="2168944"/>
                  <a:pt x="713925" y="2168944"/>
                </a:cubicBezTo>
                <a:cubicBezTo>
                  <a:pt x="711701" y="2171122"/>
                  <a:pt x="713571" y="2172925"/>
                  <a:pt x="715797" y="2170748"/>
                </a:cubicBezTo>
                <a:cubicBezTo>
                  <a:pt x="729950" y="2171436"/>
                  <a:pt x="747821" y="2170305"/>
                  <a:pt x="766438" y="2169353"/>
                </a:cubicBezTo>
                <a:lnTo>
                  <a:pt x="790324" y="2169214"/>
                </a:lnTo>
                <a:lnTo>
                  <a:pt x="781379" y="2167186"/>
                </a:lnTo>
                <a:close/>
                <a:moveTo>
                  <a:pt x="585934" y="2137394"/>
                </a:moveTo>
                <a:lnTo>
                  <a:pt x="596852" y="2138130"/>
                </a:lnTo>
                <a:cubicBezTo>
                  <a:pt x="605799" y="2140276"/>
                  <a:pt x="616794" y="2142239"/>
                  <a:pt x="627600" y="2143477"/>
                </a:cubicBezTo>
                <a:lnTo>
                  <a:pt x="654416" y="2144391"/>
                </a:lnTo>
                <a:lnTo>
                  <a:pt x="646928" y="2143409"/>
                </a:lnTo>
                <a:cubicBezTo>
                  <a:pt x="631407" y="2139826"/>
                  <a:pt x="615035" y="2138356"/>
                  <a:pt x="598307" y="2137660"/>
                </a:cubicBezTo>
                <a:close/>
                <a:moveTo>
                  <a:pt x="10279644" y="1989721"/>
                </a:moveTo>
                <a:lnTo>
                  <a:pt x="10220638" y="2003503"/>
                </a:lnTo>
                <a:lnTo>
                  <a:pt x="10216712" y="1998406"/>
                </a:lnTo>
                <a:lnTo>
                  <a:pt x="10186050" y="2005009"/>
                </a:lnTo>
                <a:lnTo>
                  <a:pt x="10172652" y="2029852"/>
                </a:lnTo>
                <a:lnTo>
                  <a:pt x="10209341" y="2020115"/>
                </a:lnTo>
                <a:lnTo>
                  <a:pt x="10283234" y="2001085"/>
                </a:lnTo>
                <a:lnTo>
                  <a:pt x="10283083" y="1999660"/>
                </a:lnTo>
                <a:close/>
                <a:moveTo>
                  <a:pt x="549655" y="1827360"/>
                </a:moveTo>
                <a:lnTo>
                  <a:pt x="542621" y="1829333"/>
                </a:lnTo>
                <a:cubicBezTo>
                  <a:pt x="542621" y="1829333"/>
                  <a:pt x="538528" y="1829705"/>
                  <a:pt x="538528" y="1829705"/>
                </a:cubicBezTo>
                <a:cubicBezTo>
                  <a:pt x="536302" y="1831881"/>
                  <a:pt x="538173" y="1833686"/>
                  <a:pt x="540395" y="1831508"/>
                </a:cubicBezTo>
                <a:lnTo>
                  <a:pt x="575136" y="1830551"/>
                </a:lnTo>
                <a:lnTo>
                  <a:pt x="572921" y="1830260"/>
                </a:lnTo>
                <a:close/>
                <a:moveTo>
                  <a:pt x="10179428" y="1798865"/>
                </a:moveTo>
                <a:lnTo>
                  <a:pt x="10177622" y="1799260"/>
                </a:lnTo>
                <a:lnTo>
                  <a:pt x="10167277" y="1800965"/>
                </a:lnTo>
                <a:lnTo>
                  <a:pt x="10167401" y="1802298"/>
                </a:lnTo>
                <a:close/>
                <a:moveTo>
                  <a:pt x="10186538" y="1759320"/>
                </a:moveTo>
                <a:lnTo>
                  <a:pt x="10140792" y="1770978"/>
                </a:lnTo>
                <a:lnTo>
                  <a:pt x="10140935" y="1776263"/>
                </a:lnTo>
                <a:lnTo>
                  <a:pt x="10160313" y="1772411"/>
                </a:lnTo>
                <a:lnTo>
                  <a:pt x="10160389" y="1775234"/>
                </a:lnTo>
                <a:lnTo>
                  <a:pt x="10179605" y="1769288"/>
                </a:lnTo>
                <a:lnTo>
                  <a:pt x="10179760" y="1769288"/>
                </a:lnTo>
                <a:cubicBezTo>
                  <a:pt x="10179760" y="1769288"/>
                  <a:pt x="10179760" y="1769288"/>
                  <a:pt x="10185080" y="1767596"/>
                </a:cubicBezTo>
                <a:lnTo>
                  <a:pt x="10179605" y="1769288"/>
                </a:lnTo>
                <a:lnTo>
                  <a:pt x="10171376" y="1769351"/>
                </a:lnTo>
                <a:cubicBezTo>
                  <a:pt x="10173635" y="1766028"/>
                  <a:pt x="10175894" y="1762706"/>
                  <a:pt x="10184279" y="1762643"/>
                </a:cubicBezTo>
                <a:cubicBezTo>
                  <a:pt x="10184279" y="1762643"/>
                  <a:pt x="10189601" y="1760951"/>
                  <a:pt x="10189601" y="1760951"/>
                </a:cubicBezTo>
                <a:cubicBezTo>
                  <a:pt x="10191858" y="1757628"/>
                  <a:pt x="10188797" y="1755998"/>
                  <a:pt x="10186538" y="1759320"/>
                </a:cubicBezTo>
                <a:close/>
                <a:moveTo>
                  <a:pt x="10449585" y="1718827"/>
                </a:moveTo>
                <a:lnTo>
                  <a:pt x="10423710" y="1723551"/>
                </a:lnTo>
                <a:lnTo>
                  <a:pt x="10434016" y="1723334"/>
                </a:lnTo>
                <a:close/>
                <a:moveTo>
                  <a:pt x="10554924" y="1701141"/>
                </a:moveTo>
                <a:cubicBezTo>
                  <a:pt x="10516871" y="1708041"/>
                  <a:pt x="10461399" y="1728292"/>
                  <a:pt x="10414963" y="1735254"/>
                </a:cubicBezTo>
                <a:cubicBezTo>
                  <a:pt x="10413032" y="1731964"/>
                  <a:pt x="10410735" y="1730740"/>
                  <a:pt x="10410535" y="1729503"/>
                </a:cubicBezTo>
                <a:lnTo>
                  <a:pt x="10417163" y="1724747"/>
                </a:lnTo>
                <a:lnTo>
                  <a:pt x="10392031" y="1729335"/>
                </a:lnTo>
                <a:lnTo>
                  <a:pt x="10382919" y="1728088"/>
                </a:lnTo>
                <a:cubicBezTo>
                  <a:pt x="10382919" y="1728088"/>
                  <a:pt x="10382919" y="1728088"/>
                  <a:pt x="10380660" y="1731410"/>
                </a:cubicBezTo>
                <a:lnTo>
                  <a:pt x="10392031" y="1729335"/>
                </a:lnTo>
                <a:lnTo>
                  <a:pt x="10394365" y="1729653"/>
                </a:lnTo>
                <a:cubicBezTo>
                  <a:pt x="10395167" y="1734606"/>
                  <a:pt x="10389846" y="1736298"/>
                  <a:pt x="10386784" y="1734669"/>
                </a:cubicBezTo>
                <a:cubicBezTo>
                  <a:pt x="10384524" y="1737992"/>
                  <a:pt x="10384524" y="1737992"/>
                  <a:pt x="10384524" y="1737992"/>
                </a:cubicBezTo>
                <a:lnTo>
                  <a:pt x="10454762" y="1732859"/>
                </a:lnTo>
                <a:lnTo>
                  <a:pt x="10457166" y="1732379"/>
                </a:lnTo>
                <a:lnTo>
                  <a:pt x="10463276" y="1732022"/>
                </a:lnTo>
                <a:lnTo>
                  <a:pt x="10495278" y="1727420"/>
                </a:lnTo>
                <a:lnTo>
                  <a:pt x="10547989" y="1711110"/>
                </a:lnTo>
                <a:lnTo>
                  <a:pt x="10548144" y="1711109"/>
                </a:lnTo>
                <a:cubicBezTo>
                  <a:pt x="10548144" y="1711109"/>
                  <a:pt x="10548144" y="1711109"/>
                  <a:pt x="10553466" y="1709415"/>
                </a:cubicBezTo>
                <a:lnTo>
                  <a:pt x="10547989" y="1711110"/>
                </a:lnTo>
                <a:lnTo>
                  <a:pt x="10539763" y="1711172"/>
                </a:lnTo>
                <a:cubicBezTo>
                  <a:pt x="10542022" y="1707850"/>
                  <a:pt x="10544281" y="1704527"/>
                  <a:pt x="10552664" y="1704465"/>
                </a:cubicBezTo>
                <a:cubicBezTo>
                  <a:pt x="10552664" y="1704465"/>
                  <a:pt x="10557985" y="1702772"/>
                  <a:pt x="10557985" y="1702772"/>
                </a:cubicBezTo>
                <a:cubicBezTo>
                  <a:pt x="10560245" y="1699447"/>
                  <a:pt x="10557183" y="1697819"/>
                  <a:pt x="10554924" y="1701141"/>
                </a:cubicBezTo>
                <a:close/>
                <a:moveTo>
                  <a:pt x="125645" y="1667285"/>
                </a:moveTo>
                <a:lnTo>
                  <a:pt x="125933" y="1667630"/>
                </a:lnTo>
                <a:lnTo>
                  <a:pt x="126626" y="1667532"/>
                </a:lnTo>
                <a:close/>
                <a:moveTo>
                  <a:pt x="405314" y="1654950"/>
                </a:moveTo>
                <a:lnTo>
                  <a:pt x="398629" y="1655401"/>
                </a:lnTo>
                <a:lnTo>
                  <a:pt x="408078" y="1655131"/>
                </a:lnTo>
                <a:close/>
                <a:moveTo>
                  <a:pt x="450282" y="1653104"/>
                </a:moveTo>
                <a:lnTo>
                  <a:pt x="446351" y="1654039"/>
                </a:lnTo>
                <a:lnTo>
                  <a:pt x="466140" y="1653475"/>
                </a:lnTo>
                <a:lnTo>
                  <a:pt x="468757" y="1653274"/>
                </a:lnTo>
                <a:close/>
                <a:moveTo>
                  <a:pt x="173072" y="1638239"/>
                </a:moveTo>
                <a:lnTo>
                  <a:pt x="179922" y="1640047"/>
                </a:lnTo>
                <a:lnTo>
                  <a:pt x="173441" y="1638308"/>
                </a:lnTo>
                <a:close/>
                <a:moveTo>
                  <a:pt x="549041" y="1627506"/>
                </a:moveTo>
                <a:lnTo>
                  <a:pt x="494070" y="1633686"/>
                </a:lnTo>
                <a:cubicBezTo>
                  <a:pt x="474617" y="1635203"/>
                  <a:pt x="455702" y="1636161"/>
                  <a:pt x="436760" y="1637614"/>
                </a:cubicBezTo>
                <a:lnTo>
                  <a:pt x="383523" y="1644009"/>
                </a:lnTo>
                <a:lnTo>
                  <a:pt x="383410" y="1643986"/>
                </a:lnTo>
                <a:cubicBezTo>
                  <a:pt x="383410" y="1643986"/>
                  <a:pt x="383410" y="1643986"/>
                  <a:pt x="379304" y="1644515"/>
                </a:cubicBezTo>
                <a:lnTo>
                  <a:pt x="383523" y="1644009"/>
                </a:lnTo>
                <a:lnTo>
                  <a:pt x="389472" y="1645176"/>
                </a:lnTo>
                <a:cubicBezTo>
                  <a:pt x="387324" y="1647422"/>
                  <a:pt x="385173" y="1649667"/>
                  <a:pt x="379111" y="1648477"/>
                </a:cubicBezTo>
                <a:cubicBezTo>
                  <a:pt x="379111" y="1648477"/>
                  <a:pt x="375005" y="1649006"/>
                  <a:pt x="375005" y="1649006"/>
                </a:cubicBezTo>
                <a:cubicBezTo>
                  <a:pt x="372855" y="1651252"/>
                  <a:pt x="374811" y="1652969"/>
                  <a:pt x="376960" y="1650723"/>
                </a:cubicBezTo>
                <a:cubicBezTo>
                  <a:pt x="405508" y="1650989"/>
                  <a:pt x="448714" y="1643459"/>
                  <a:pt x="483322" y="1644914"/>
                </a:cubicBezTo>
                <a:cubicBezTo>
                  <a:pt x="484204" y="1647752"/>
                  <a:pt x="485670" y="1649042"/>
                  <a:pt x="485622" y="1650031"/>
                </a:cubicBezTo>
                <a:lnTo>
                  <a:pt x="480922" y="1652340"/>
                </a:lnTo>
                <a:lnTo>
                  <a:pt x="514358" y="1649771"/>
                </a:lnTo>
                <a:cubicBezTo>
                  <a:pt x="522192" y="1647477"/>
                  <a:pt x="529845" y="1644035"/>
                  <a:pt x="537203" y="1638987"/>
                </a:cubicBezTo>
                <a:close/>
                <a:moveTo>
                  <a:pt x="9823551" y="1627213"/>
                </a:moveTo>
                <a:lnTo>
                  <a:pt x="9793067" y="1634981"/>
                </a:lnTo>
                <a:lnTo>
                  <a:pt x="9820263" y="1631072"/>
                </a:lnTo>
                <a:lnTo>
                  <a:pt x="9821294" y="1630536"/>
                </a:lnTo>
                <a:cubicBezTo>
                  <a:pt x="9821294" y="1630536"/>
                  <a:pt x="9826614" y="1628842"/>
                  <a:pt x="9826614" y="1628842"/>
                </a:cubicBezTo>
                <a:cubicBezTo>
                  <a:pt x="9828874" y="1625521"/>
                  <a:pt x="9825812" y="1623890"/>
                  <a:pt x="9823551" y="1627213"/>
                </a:cubicBezTo>
                <a:close/>
                <a:moveTo>
                  <a:pt x="9762853" y="1624132"/>
                </a:moveTo>
                <a:lnTo>
                  <a:pt x="9704528" y="1634780"/>
                </a:lnTo>
                <a:lnTo>
                  <a:pt x="9695418" y="1633534"/>
                </a:lnTo>
                <a:cubicBezTo>
                  <a:pt x="9695418" y="1633534"/>
                  <a:pt x="9695418" y="1633534"/>
                  <a:pt x="9693158" y="1636855"/>
                </a:cubicBezTo>
                <a:lnTo>
                  <a:pt x="9704528" y="1634780"/>
                </a:lnTo>
                <a:lnTo>
                  <a:pt x="9706863" y="1635099"/>
                </a:lnTo>
                <a:cubicBezTo>
                  <a:pt x="9707664" y="1640053"/>
                  <a:pt x="9702344" y="1641744"/>
                  <a:pt x="9699281" y="1640115"/>
                </a:cubicBezTo>
                <a:lnTo>
                  <a:pt x="9698184" y="1641728"/>
                </a:lnTo>
                <a:lnTo>
                  <a:pt x="9699841" y="1643232"/>
                </a:lnTo>
                <a:lnTo>
                  <a:pt x="9710282" y="1642468"/>
                </a:lnTo>
                <a:lnTo>
                  <a:pt x="9735678" y="1633845"/>
                </a:lnTo>
                <a:close/>
                <a:moveTo>
                  <a:pt x="10019933" y="1595979"/>
                </a:moveTo>
                <a:cubicBezTo>
                  <a:pt x="10019933" y="1595979"/>
                  <a:pt x="10019933" y="1595979"/>
                  <a:pt x="10017674" y="1599301"/>
                </a:cubicBezTo>
                <a:lnTo>
                  <a:pt x="10024481" y="1598059"/>
                </a:lnTo>
                <a:lnTo>
                  <a:pt x="10025495" y="1596740"/>
                </a:lnTo>
                <a:close/>
                <a:moveTo>
                  <a:pt x="605290" y="1592862"/>
                </a:moveTo>
                <a:lnTo>
                  <a:pt x="600050" y="1599128"/>
                </a:lnTo>
                <a:lnTo>
                  <a:pt x="600109" y="1599319"/>
                </a:lnTo>
                <a:lnTo>
                  <a:pt x="609905" y="1599263"/>
                </a:lnTo>
                <a:close/>
                <a:moveTo>
                  <a:pt x="601919" y="1590101"/>
                </a:moveTo>
                <a:lnTo>
                  <a:pt x="603786" y="1590777"/>
                </a:lnTo>
                <a:lnTo>
                  <a:pt x="603324" y="1590137"/>
                </a:lnTo>
                <a:close/>
                <a:moveTo>
                  <a:pt x="584974" y="1589667"/>
                </a:moveTo>
                <a:lnTo>
                  <a:pt x="571950" y="1590062"/>
                </a:lnTo>
                <a:lnTo>
                  <a:pt x="518871" y="1594430"/>
                </a:lnTo>
                <a:lnTo>
                  <a:pt x="518760" y="1594405"/>
                </a:lnTo>
                <a:cubicBezTo>
                  <a:pt x="518760" y="1594405"/>
                  <a:pt x="518760" y="1594405"/>
                  <a:pt x="514665" y="1594776"/>
                </a:cubicBezTo>
                <a:lnTo>
                  <a:pt x="518871" y="1594430"/>
                </a:lnTo>
                <a:lnTo>
                  <a:pt x="524726" y="1595835"/>
                </a:lnTo>
                <a:cubicBezTo>
                  <a:pt x="522501" y="1598011"/>
                  <a:pt x="520277" y="1600190"/>
                  <a:pt x="514310" y="1598757"/>
                </a:cubicBezTo>
                <a:cubicBezTo>
                  <a:pt x="514310" y="1598757"/>
                  <a:pt x="510215" y="1599130"/>
                  <a:pt x="510215" y="1599130"/>
                </a:cubicBezTo>
                <a:cubicBezTo>
                  <a:pt x="507992" y="1601305"/>
                  <a:pt x="509862" y="1603109"/>
                  <a:pt x="512087" y="1600934"/>
                </a:cubicBezTo>
                <a:lnTo>
                  <a:pt x="547968" y="1599944"/>
                </a:lnTo>
                <a:lnTo>
                  <a:pt x="550949" y="1596832"/>
                </a:lnTo>
                <a:cubicBezTo>
                  <a:pt x="562191" y="1596371"/>
                  <a:pt x="568887" y="1595016"/>
                  <a:pt x="575337" y="1593447"/>
                </a:cubicBezTo>
                <a:lnTo>
                  <a:pt x="592883" y="1589870"/>
                </a:lnTo>
                <a:close/>
                <a:moveTo>
                  <a:pt x="363590" y="1589123"/>
                </a:moveTo>
                <a:lnTo>
                  <a:pt x="366803" y="1590451"/>
                </a:lnTo>
                <a:lnTo>
                  <a:pt x="367905" y="1589372"/>
                </a:lnTo>
                <a:close/>
                <a:moveTo>
                  <a:pt x="9895796" y="1583287"/>
                </a:moveTo>
                <a:cubicBezTo>
                  <a:pt x="9886241" y="1583363"/>
                  <a:pt x="9866154" y="1591132"/>
                  <a:pt x="9845723" y="1599811"/>
                </a:cubicBezTo>
                <a:lnTo>
                  <a:pt x="9841654" y="1601578"/>
                </a:lnTo>
                <a:lnTo>
                  <a:pt x="9845390" y="1609180"/>
                </a:lnTo>
                <a:lnTo>
                  <a:pt x="9828599" y="1609387"/>
                </a:lnTo>
                <a:lnTo>
                  <a:pt x="9818269" y="1611719"/>
                </a:lnTo>
                <a:lnTo>
                  <a:pt x="9816092" y="1612665"/>
                </a:lnTo>
                <a:cubicBezTo>
                  <a:pt x="9806978" y="1616611"/>
                  <a:pt x="9799052" y="1619935"/>
                  <a:pt x="9793587" y="1621791"/>
                </a:cubicBezTo>
                <a:cubicBezTo>
                  <a:pt x="9793587" y="1621791"/>
                  <a:pt x="9797133" y="1622489"/>
                  <a:pt x="9797133" y="1622489"/>
                </a:cubicBezTo>
                <a:cubicBezTo>
                  <a:pt x="9802057" y="1619549"/>
                  <a:pt x="9800681" y="1623184"/>
                  <a:pt x="9800681" y="1623184"/>
                </a:cubicBezTo>
                <a:cubicBezTo>
                  <a:pt x="9800681" y="1623184"/>
                  <a:pt x="9795760" y="1626124"/>
                  <a:pt x="9795760" y="1626124"/>
                </a:cubicBezTo>
                <a:cubicBezTo>
                  <a:pt x="9790839" y="1629063"/>
                  <a:pt x="9787291" y="1628365"/>
                  <a:pt x="9787291" y="1628365"/>
                </a:cubicBezTo>
                <a:lnTo>
                  <a:pt x="9787576" y="1628420"/>
                </a:lnTo>
                <a:lnTo>
                  <a:pt x="9871875" y="1606829"/>
                </a:lnTo>
                <a:lnTo>
                  <a:pt x="9874833" y="1599673"/>
                </a:lnTo>
                <a:cubicBezTo>
                  <a:pt x="9879999" y="1594829"/>
                  <a:pt x="9887726" y="1589512"/>
                  <a:pt x="9895796" y="1583287"/>
                </a:cubicBezTo>
                <a:close/>
                <a:moveTo>
                  <a:pt x="10060097" y="1558209"/>
                </a:moveTo>
                <a:lnTo>
                  <a:pt x="10040235" y="1562846"/>
                </a:lnTo>
                <a:cubicBezTo>
                  <a:pt x="10024971" y="1566683"/>
                  <a:pt x="10012810" y="1571129"/>
                  <a:pt x="9999818" y="1580293"/>
                </a:cubicBezTo>
                <a:lnTo>
                  <a:pt x="9987840" y="1583065"/>
                </a:lnTo>
                <a:lnTo>
                  <a:pt x="10006884" y="1584508"/>
                </a:lnTo>
                <a:lnTo>
                  <a:pt x="10041305" y="1578911"/>
                </a:lnTo>
                <a:lnTo>
                  <a:pt x="10043193" y="1576959"/>
                </a:lnTo>
                <a:cubicBezTo>
                  <a:pt x="10047172" y="1573046"/>
                  <a:pt x="10051152" y="1569135"/>
                  <a:pt x="10055344" y="1564400"/>
                </a:cubicBezTo>
                <a:close/>
                <a:moveTo>
                  <a:pt x="10347623" y="1510611"/>
                </a:moveTo>
                <a:lnTo>
                  <a:pt x="10342352" y="1510900"/>
                </a:lnTo>
                <a:cubicBezTo>
                  <a:pt x="10333883" y="1513141"/>
                  <a:pt x="10319116" y="1521957"/>
                  <a:pt x="10336055" y="1517473"/>
                </a:cubicBezTo>
                <a:cubicBezTo>
                  <a:pt x="10305723" y="1527137"/>
                  <a:pt x="10266128" y="1531074"/>
                  <a:pt x="10226532" y="1535009"/>
                </a:cubicBezTo>
                <a:cubicBezTo>
                  <a:pt x="10206046" y="1538796"/>
                  <a:pt x="10185905" y="1541675"/>
                  <a:pt x="10165592" y="1545006"/>
                </a:cubicBezTo>
                <a:lnTo>
                  <a:pt x="10124753" y="1553389"/>
                </a:lnTo>
                <a:lnTo>
                  <a:pt x="10133826" y="1555695"/>
                </a:lnTo>
                <a:cubicBezTo>
                  <a:pt x="10151145" y="1560075"/>
                  <a:pt x="10167528" y="1561563"/>
                  <a:pt x="10193220" y="1547135"/>
                </a:cubicBezTo>
                <a:lnTo>
                  <a:pt x="10193551" y="1559387"/>
                </a:lnTo>
                <a:cubicBezTo>
                  <a:pt x="10187467" y="1566922"/>
                  <a:pt x="10187467" y="1566922"/>
                  <a:pt x="10180760" y="1574581"/>
                </a:cubicBezTo>
                <a:lnTo>
                  <a:pt x="10226394" y="1565510"/>
                </a:lnTo>
                <a:cubicBezTo>
                  <a:pt x="10251275" y="1579289"/>
                  <a:pt x="10289888" y="1551575"/>
                  <a:pt x="10321208" y="1528820"/>
                </a:cubicBezTo>
                <a:close/>
                <a:moveTo>
                  <a:pt x="986828" y="1215065"/>
                </a:moveTo>
                <a:lnTo>
                  <a:pt x="972125" y="1220412"/>
                </a:lnTo>
                <a:lnTo>
                  <a:pt x="987502" y="1218625"/>
                </a:lnTo>
                <a:lnTo>
                  <a:pt x="1014037" y="1218515"/>
                </a:lnTo>
                <a:lnTo>
                  <a:pt x="1006033" y="1216578"/>
                </a:lnTo>
                <a:cubicBezTo>
                  <a:pt x="998166" y="1215235"/>
                  <a:pt x="992434" y="1214465"/>
                  <a:pt x="986828" y="1215065"/>
                </a:cubicBezTo>
                <a:close/>
                <a:moveTo>
                  <a:pt x="10692267" y="1107303"/>
                </a:moveTo>
                <a:lnTo>
                  <a:pt x="10651982" y="1112752"/>
                </a:lnTo>
                <a:lnTo>
                  <a:pt x="10650636" y="1114552"/>
                </a:lnTo>
                <a:cubicBezTo>
                  <a:pt x="10649696" y="1115648"/>
                  <a:pt x="10649434" y="1116482"/>
                  <a:pt x="10651642" y="1117111"/>
                </a:cubicBezTo>
                <a:cubicBezTo>
                  <a:pt x="10663658" y="1113782"/>
                  <a:pt x="10671300" y="1111283"/>
                  <a:pt x="10682242" y="1109205"/>
                </a:cubicBezTo>
                <a:close/>
                <a:moveTo>
                  <a:pt x="10723886" y="1102775"/>
                </a:moveTo>
                <a:lnTo>
                  <a:pt x="10718568" y="1103543"/>
                </a:lnTo>
                <a:lnTo>
                  <a:pt x="10719483" y="1104229"/>
                </a:lnTo>
                <a:close/>
                <a:moveTo>
                  <a:pt x="10723465" y="730421"/>
                </a:moveTo>
                <a:lnTo>
                  <a:pt x="10678082" y="740321"/>
                </a:lnTo>
                <a:lnTo>
                  <a:pt x="10612282" y="751172"/>
                </a:lnTo>
                <a:lnTo>
                  <a:pt x="10600535" y="754811"/>
                </a:lnTo>
                <a:lnTo>
                  <a:pt x="10572464" y="768390"/>
                </a:lnTo>
                <a:lnTo>
                  <a:pt x="10556519" y="773333"/>
                </a:lnTo>
                <a:lnTo>
                  <a:pt x="10533007" y="791409"/>
                </a:lnTo>
                <a:cubicBezTo>
                  <a:pt x="10539435" y="796789"/>
                  <a:pt x="10533007" y="791409"/>
                  <a:pt x="10546312" y="795422"/>
                </a:cubicBezTo>
                <a:cubicBezTo>
                  <a:pt x="10566180" y="809785"/>
                  <a:pt x="10591650" y="798728"/>
                  <a:pt x="10631032" y="790899"/>
                </a:cubicBezTo>
                <a:lnTo>
                  <a:pt x="10631530" y="809445"/>
                </a:lnTo>
                <a:cubicBezTo>
                  <a:pt x="10644658" y="806833"/>
                  <a:pt x="10650909" y="805592"/>
                  <a:pt x="10664206" y="809274"/>
                </a:cubicBezTo>
                <a:cubicBezTo>
                  <a:pt x="10657498" y="816932"/>
                  <a:pt x="10657659" y="822894"/>
                  <a:pt x="10651586" y="830760"/>
                </a:cubicBezTo>
                <a:cubicBezTo>
                  <a:pt x="10664793" y="831130"/>
                  <a:pt x="10673087" y="835724"/>
                  <a:pt x="10680522" y="840488"/>
                </a:cubicBezTo>
                <a:lnTo>
                  <a:pt x="10691312" y="845369"/>
                </a:lnTo>
                <a:lnTo>
                  <a:pt x="10722557" y="842547"/>
                </a:lnTo>
                <a:cubicBezTo>
                  <a:pt x="10731975" y="842414"/>
                  <a:pt x="10740073" y="843313"/>
                  <a:pt x="10745885" y="845908"/>
                </a:cubicBezTo>
                <a:cubicBezTo>
                  <a:pt x="10778845" y="832008"/>
                  <a:pt x="10818942" y="830243"/>
                  <a:pt x="10858672" y="833684"/>
                </a:cubicBezTo>
                <a:cubicBezTo>
                  <a:pt x="10861542" y="830789"/>
                  <a:pt x="10861542" y="830789"/>
                  <a:pt x="10861542" y="830789"/>
                </a:cubicBezTo>
                <a:cubicBezTo>
                  <a:pt x="10861542" y="830789"/>
                  <a:pt x="10864044" y="833101"/>
                  <a:pt x="10864044" y="833101"/>
                </a:cubicBezTo>
                <a:cubicBezTo>
                  <a:pt x="10866913" y="830208"/>
                  <a:pt x="10874786" y="831937"/>
                  <a:pt x="10874786" y="831937"/>
                </a:cubicBezTo>
                <a:cubicBezTo>
                  <a:pt x="10880156" y="831354"/>
                  <a:pt x="10877288" y="834248"/>
                  <a:pt x="10871916" y="834829"/>
                </a:cubicBezTo>
                <a:cubicBezTo>
                  <a:pt x="10869046" y="837722"/>
                  <a:pt x="10869046" y="837722"/>
                  <a:pt x="10866546" y="835412"/>
                </a:cubicBezTo>
                <a:cubicBezTo>
                  <a:pt x="10876919" y="839451"/>
                  <a:pt x="10898769" y="831920"/>
                  <a:pt x="10900903" y="839433"/>
                </a:cubicBezTo>
                <a:cubicBezTo>
                  <a:pt x="10855068" y="846984"/>
                  <a:pt x="10842857" y="868964"/>
                  <a:pt x="10792384" y="866689"/>
                </a:cubicBezTo>
                <a:cubicBezTo>
                  <a:pt x="10787380" y="862067"/>
                  <a:pt x="10800992" y="858011"/>
                  <a:pt x="10803861" y="855116"/>
                </a:cubicBezTo>
                <a:lnTo>
                  <a:pt x="10791755" y="855692"/>
                </a:lnTo>
                <a:lnTo>
                  <a:pt x="10789591" y="856262"/>
                </a:lnTo>
                <a:cubicBezTo>
                  <a:pt x="10771662" y="861489"/>
                  <a:pt x="10753735" y="866720"/>
                  <a:pt x="10737482" y="869950"/>
                </a:cubicBezTo>
                <a:cubicBezTo>
                  <a:pt x="10745025" y="893420"/>
                  <a:pt x="10744687" y="880836"/>
                  <a:pt x="10725183" y="903358"/>
                </a:cubicBezTo>
                <a:cubicBezTo>
                  <a:pt x="10745001" y="904163"/>
                  <a:pt x="10753568" y="907205"/>
                  <a:pt x="10759862" y="921091"/>
                </a:cubicBezTo>
                <a:lnTo>
                  <a:pt x="10760470" y="922938"/>
                </a:lnTo>
                <a:lnTo>
                  <a:pt x="10805268" y="925104"/>
                </a:lnTo>
                <a:lnTo>
                  <a:pt x="10811223" y="924572"/>
                </a:lnTo>
                <a:lnTo>
                  <a:pt x="10811206" y="923878"/>
                </a:lnTo>
                <a:cubicBezTo>
                  <a:pt x="10817752" y="910258"/>
                  <a:pt x="10810875" y="911626"/>
                  <a:pt x="10817582" y="903967"/>
                </a:cubicBezTo>
                <a:cubicBezTo>
                  <a:pt x="10823327" y="883847"/>
                  <a:pt x="10810537" y="899040"/>
                  <a:pt x="10830372" y="888772"/>
                </a:cubicBezTo>
                <a:cubicBezTo>
                  <a:pt x="10849243" y="866044"/>
                  <a:pt x="10868621" y="862190"/>
                  <a:pt x="10901304" y="862351"/>
                </a:cubicBezTo>
                <a:cubicBezTo>
                  <a:pt x="10907049" y="842231"/>
                  <a:pt x="10906709" y="829648"/>
                  <a:pt x="10906212" y="811103"/>
                </a:cubicBezTo>
                <a:cubicBezTo>
                  <a:pt x="10906212" y="811103"/>
                  <a:pt x="10899961" y="812347"/>
                  <a:pt x="10893548" y="807628"/>
                </a:cubicBezTo>
                <a:cubicBezTo>
                  <a:pt x="10860705" y="801507"/>
                  <a:pt x="10762391" y="814725"/>
                  <a:pt x="10747928" y="767660"/>
                </a:cubicBezTo>
                <a:lnTo>
                  <a:pt x="10728551" y="771512"/>
                </a:lnTo>
                <a:close/>
                <a:moveTo>
                  <a:pt x="10686996" y="700382"/>
                </a:moveTo>
                <a:cubicBezTo>
                  <a:pt x="10667970" y="703831"/>
                  <a:pt x="10644589" y="710619"/>
                  <a:pt x="10620161" y="717415"/>
                </a:cubicBezTo>
                <a:lnTo>
                  <a:pt x="10611004" y="719552"/>
                </a:lnTo>
                <a:lnTo>
                  <a:pt x="10612754" y="721702"/>
                </a:lnTo>
                <a:lnTo>
                  <a:pt x="10620900" y="728657"/>
                </a:lnTo>
                <a:lnTo>
                  <a:pt x="10680064" y="710351"/>
                </a:lnTo>
                <a:lnTo>
                  <a:pt x="10680218" y="710350"/>
                </a:lnTo>
                <a:cubicBezTo>
                  <a:pt x="10680218" y="710350"/>
                  <a:pt x="10680218" y="710350"/>
                  <a:pt x="10685539" y="708656"/>
                </a:cubicBezTo>
                <a:lnTo>
                  <a:pt x="10680064" y="710351"/>
                </a:lnTo>
                <a:lnTo>
                  <a:pt x="10671834" y="710413"/>
                </a:lnTo>
                <a:cubicBezTo>
                  <a:pt x="10674095" y="707090"/>
                  <a:pt x="10676353" y="703770"/>
                  <a:pt x="10684735" y="703705"/>
                </a:cubicBezTo>
                <a:cubicBezTo>
                  <a:pt x="10684735" y="703705"/>
                  <a:pt x="10690059" y="702011"/>
                  <a:pt x="10690059" y="702011"/>
                </a:cubicBezTo>
                <a:cubicBezTo>
                  <a:pt x="10692316" y="698690"/>
                  <a:pt x="10689256" y="697060"/>
                  <a:pt x="10686996" y="700382"/>
                </a:cubicBezTo>
                <a:close/>
                <a:moveTo>
                  <a:pt x="10665113" y="605865"/>
                </a:moveTo>
                <a:cubicBezTo>
                  <a:pt x="10632927" y="614504"/>
                  <a:pt x="10590465" y="681646"/>
                  <a:pt x="10556295" y="699217"/>
                </a:cubicBezTo>
                <a:lnTo>
                  <a:pt x="10556803" y="718095"/>
                </a:lnTo>
                <a:lnTo>
                  <a:pt x="10593640" y="710772"/>
                </a:lnTo>
                <a:lnTo>
                  <a:pt x="10593975" y="710409"/>
                </a:lnTo>
                <a:cubicBezTo>
                  <a:pt x="10604731" y="706376"/>
                  <a:pt x="10629882" y="706186"/>
                  <a:pt x="10648141" y="702329"/>
                </a:cubicBezTo>
                <a:lnTo>
                  <a:pt x="10713244" y="685653"/>
                </a:lnTo>
                <a:lnTo>
                  <a:pt x="10710277" y="673310"/>
                </a:lnTo>
                <a:cubicBezTo>
                  <a:pt x="10700328" y="639288"/>
                  <a:pt x="10688084" y="610426"/>
                  <a:pt x="10678224" y="606060"/>
                </a:cubicBezTo>
                <a:cubicBezTo>
                  <a:pt x="10674099" y="604591"/>
                  <a:pt x="10669711" y="604631"/>
                  <a:pt x="10665113" y="605865"/>
                </a:cubicBezTo>
                <a:close/>
                <a:moveTo>
                  <a:pt x="7316183" y="572292"/>
                </a:moveTo>
                <a:lnTo>
                  <a:pt x="7287524" y="577897"/>
                </a:lnTo>
                <a:cubicBezTo>
                  <a:pt x="7266110" y="583588"/>
                  <a:pt x="7244848" y="591069"/>
                  <a:pt x="7224041" y="601233"/>
                </a:cubicBezTo>
                <a:cubicBezTo>
                  <a:pt x="7214016" y="606757"/>
                  <a:pt x="7201565" y="605146"/>
                  <a:pt x="7199129" y="619522"/>
                </a:cubicBezTo>
                <a:cubicBezTo>
                  <a:pt x="7198820" y="632073"/>
                  <a:pt x="7207926" y="642693"/>
                  <a:pt x="7221896" y="646074"/>
                </a:cubicBezTo>
                <a:lnTo>
                  <a:pt x="7246865" y="646479"/>
                </a:lnTo>
                <a:lnTo>
                  <a:pt x="7264660" y="619725"/>
                </a:lnTo>
                <a:cubicBezTo>
                  <a:pt x="7271776" y="609738"/>
                  <a:pt x="7278131" y="600651"/>
                  <a:pt x="7281083" y="593572"/>
                </a:cubicBezTo>
                <a:close/>
                <a:moveTo>
                  <a:pt x="9532383" y="551708"/>
                </a:moveTo>
                <a:cubicBezTo>
                  <a:pt x="9528083" y="550675"/>
                  <a:pt x="9522760" y="550097"/>
                  <a:pt x="9510602" y="553016"/>
                </a:cubicBezTo>
                <a:cubicBezTo>
                  <a:pt x="9502423" y="556688"/>
                  <a:pt x="9500965" y="559461"/>
                  <a:pt x="9498512" y="562045"/>
                </a:cubicBezTo>
                <a:lnTo>
                  <a:pt x="9483428" y="568643"/>
                </a:lnTo>
                <a:lnTo>
                  <a:pt x="9507761" y="564981"/>
                </a:lnTo>
                <a:lnTo>
                  <a:pt x="9518101" y="559204"/>
                </a:lnTo>
                <a:lnTo>
                  <a:pt x="9542838" y="552679"/>
                </a:lnTo>
                <a:close/>
                <a:moveTo>
                  <a:pt x="9604918" y="535599"/>
                </a:moveTo>
                <a:lnTo>
                  <a:pt x="9584727" y="539223"/>
                </a:lnTo>
                <a:lnTo>
                  <a:pt x="9558650" y="549127"/>
                </a:lnTo>
                <a:lnTo>
                  <a:pt x="9578594" y="545344"/>
                </a:lnTo>
                <a:lnTo>
                  <a:pt x="9598929" y="539675"/>
                </a:lnTo>
                <a:lnTo>
                  <a:pt x="9603002" y="538486"/>
                </a:lnTo>
                <a:close/>
                <a:moveTo>
                  <a:pt x="8977884" y="516074"/>
                </a:moveTo>
                <a:lnTo>
                  <a:pt x="8949515" y="517419"/>
                </a:lnTo>
                <a:lnTo>
                  <a:pt x="8932379" y="517076"/>
                </a:lnTo>
                <a:lnTo>
                  <a:pt x="8935122" y="521441"/>
                </a:lnTo>
                <a:close/>
                <a:moveTo>
                  <a:pt x="9024937" y="508050"/>
                </a:moveTo>
                <a:lnTo>
                  <a:pt x="8999719" y="513410"/>
                </a:lnTo>
                <a:lnTo>
                  <a:pt x="9059392" y="515378"/>
                </a:lnTo>
                <a:lnTo>
                  <a:pt x="9076608" y="513402"/>
                </a:lnTo>
                <a:close/>
                <a:moveTo>
                  <a:pt x="9849353" y="491811"/>
                </a:moveTo>
                <a:lnTo>
                  <a:pt x="9770354" y="497607"/>
                </a:lnTo>
                <a:lnTo>
                  <a:pt x="9680849" y="512169"/>
                </a:lnTo>
                <a:lnTo>
                  <a:pt x="9680852" y="512231"/>
                </a:lnTo>
                <a:lnTo>
                  <a:pt x="9682991" y="516073"/>
                </a:lnTo>
                <a:lnTo>
                  <a:pt x="9681003" y="517860"/>
                </a:lnTo>
                <a:lnTo>
                  <a:pt x="9681082" y="520840"/>
                </a:lnTo>
                <a:lnTo>
                  <a:pt x="9710559" y="514262"/>
                </a:lnTo>
                <a:cubicBezTo>
                  <a:pt x="9718974" y="514006"/>
                  <a:pt x="9722087" y="515557"/>
                  <a:pt x="9730502" y="515302"/>
                </a:cubicBezTo>
                <a:cubicBezTo>
                  <a:pt x="9741569" y="514141"/>
                  <a:pt x="9758481" y="510334"/>
                  <a:pt x="9774460" y="507171"/>
                </a:cubicBezTo>
                <a:lnTo>
                  <a:pt x="9805986" y="503673"/>
                </a:lnTo>
                <a:lnTo>
                  <a:pt x="9808150" y="502120"/>
                </a:lnTo>
                <a:lnTo>
                  <a:pt x="9813067" y="502017"/>
                </a:lnTo>
                <a:lnTo>
                  <a:pt x="9814526" y="497101"/>
                </a:lnTo>
                <a:cubicBezTo>
                  <a:pt x="9816397" y="495811"/>
                  <a:pt x="9819826" y="495293"/>
                  <a:pt x="9825590" y="495942"/>
                </a:cubicBezTo>
                <a:cubicBezTo>
                  <a:pt x="9828239" y="495037"/>
                  <a:pt x="9837435" y="495169"/>
                  <a:pt x="9846238" y="495108"/>
                </a:cubicBezTo>
                <a:lnTo>
                  <a:pt x="9846315" y="495098"/>
                </a:lnTo>
                <a:close/>
                <a:moveTo>
                  <a:pt x="7540260" y="486115"/>
                </a:moveTo>
                <a:cubicBezTo>
                  <a:pt x="7521210" y="502220"/>
                  <a:pt x="7468533" y="506367"/>
                  <a:pt x="7436025" y="512829"/>
                </a:cubicBezTo>
                <a:lnTo>
                  <a:pt x="7436194" y="519120"/>
                </a:lnTo>
                <a:cubicBezTo>
                  <a:pt x="7443241" y="524047"/>
                  <a:pt x="7443241" y="524047"/>
                  <a:pt x="7449661" y="529095"/>
                </a:cubicBezTo>
                <a:lnTo>
                  <a:pt x="7436533" y="531704"/>
                </a:lnTo>
                <a:cubicBezTo>
                  <a:pt x="7430282" y="532947"/>
                  <a:pt x="7424030" y="534190"/>
                  <a:pt x="7404189" y="544128"/>
                </a:cubicBezTo>
                <a:lnTo>
                  <a:pt x="7397912" y="526089"/>
                </a:lnTo>
                <a:lnTo>
                  <a:pt x="7390460" y="537628"/>
                </a:lnTo>
                <a:cubicBezTo>
                  <a:pt x="7382065" y="550970"/>
                  <a:pt x="7371506" y="562327"/>
                  <a:pt x="7351916" y="565303"/>
                </a:cubicBezTo>
                <a:lnTo>
                  <a:pt x="7326959" y="570184"/>
                </a:lnTo>
                <a:lnTo>
                  <a:pt x="7327509" y="590668"/>
                </a:lnTo>
                <a:cubicBezTo>
                  <a:pt x="7352023" y="590788"/>
                  <a:pt x="7369328" y="598897"/>
                  <a:pt x="7387121" y="595625"/>
                </a:cubicBezTo>
                <a:cubicBezTo>
                  <a:pt x="7393053" y="594535"/>
                  <a:pt x="7399039" y="592180"/>
                  <a:pt x="7405364" y="587842"/>
                </a:cubicBezTo>
                <a:cubicBezTo>
                  <a:pt x="7425367" y="583865"/>
                  <a:pt x="7444077" y="555175"/>
                  <a:pt x="7457036" y="546273"/>
                </a:cubicBezTo>
                <a:cubicBezTo>
                  <a:pt x="7476415" y="542422"/>
                  <a:pt x="7495624" y="532277"/>
                  <a:pt x="7515004" y="528423"/>
                </a:cubicBezTo>
                <a:lnTo>
                  <a:pt x="7514503" y="509880"/>
                </a:lnTo>
                <a:cubicBezTo>
                  <a:pt x="7527291" y="494685"/>
                  <a:pt x="7528297" y="532106"/>
                  <a:pt x="7553718" y="495758"/>
                </a:cubicBezTo>
                <a:cubicBezTo>
                  <a:pt x="7546672" y="490831"/>
                  <a:pt x="7540421" y="492074"/>
                  <a:pt x="7540260" y="486115"/>
                </a:cubicBezTo>
                <a:close/>
                <a:moveTo>
                  <a:pt x="10091656" y="484685"/>
                </a:moveTo>
                <a:lnTo>
                  <a:pt x="10070297" y="486090"/>
                </a:lnTo>
                <a:cubicBezTo>
                  <a:pt x="10055544" y="487855"/>
                  <a:pt x="10041275" y="490442"/>
                  <a:pt x="10030633" y="493827"/>
                </a:cubicBezTo>
                <a:cubicBezTo>
                  <a:pt x="10048202" y="498653"/>
                  <a:pt x="10026916" y="505425"/>
                  <a:pt x="10030781" y="512006"/>
                </a:cubicBezTo>
                <a:cubicBezTo>
                  <a:pt x="10020139" y="515392"/>
                  <a:pt x="10019336" y="510441"/>
                  <a:pt x="10005631" y="512196"/>
                </a:cubicBezTo>
                <a:cubicBezTo>
                  <a:pt x="9986606" y="515646"/>
                  <a:pt x="10026916" y="505425"/>
                  <a:pt x="10007088" y="503922"/>
                </a:cubicBezTo>
                <a:cubicBezTo>
                  <a:pt x="9981211" y="508250"/>
                  <a:pt x="9958394" y="514205"/>
                  <a:pt x="9935478" y="519543"/>
                </a:cubicBezTo>
                <a:lnTo>
                  <a:pt x="9907261" y="524197"/>
                </a:lnTo>
                <a:lnTo>
                  <a:pt x="9911513" y="532281"/>
                </a:lnTo>
                <a:lnTo>
                  <a:pt x="9848655" y="538520"/>
                </a:lnTo>
                <a:lnTo>
                  <a:pt x="9829861" y="547612"/>
                </a:lnTo>
                <a:cubicBezTo>
                  <a:pt x="9816941" y="552050"/>
                  <a:pt x="9802874" y="555872"/>
                  <a:pt x="9789569" y="560104"/>
                </a:cubicBezTo>
                <a:lnTo>
                  <a:pt x="9775966" y="564005"/>
                </a:lnTo>
                <a:lnTo>
                  <a:pt x="9779987" y="567516"/>
                </a:lnTo>
                <a:cubicBezTo>
                  <a:pt x="9785857" y="572633"/>
                  <a:pt x="9790985" y="576357"/>
                  <a:pt x="9794424" y="575673"/>
                </a:cubicBezTo>
                <a:cubicBezTo>
                  <a:pt x="9820224" y="576871"/>
                  <a:pt x="9845969" y="552774"/>
                  <a:pt x="9858927" y="543873"/>
                </a:cubicBezTo>
                <a:cubicBezTo>
                  <a:pt x="9910980" y="539850"/>
                  <a:pt x="9956615" y="530779"/>
                  <a:pt x="10008499" y="520464"/>
                </a:cubicBezTo>
                <a:cubicBezTo>
                  <a:pt x="10027878" y="516613"/>
                  <a:pt x="10060562" y="516774"/>
                  <a:pt x="10085685" y="492799"/>
                </a:cubicBezTo>
                <a:close/>
                <a:moveTo>
                  <a:pt x="9944392" y="479606"/>
                </a:moveTo>
                <a:lnTo>
                  <a:pt x="9909840" y="488409"/>
                </a:lnTo>
                <a:lnTo>
                  <a:pt x="9900283" y="491811"/>
                </a:lnTo>
                <a:lnTo>
                  <a:pt x="9891769" y="494745"/>
                </a:lnTo>
                <a:lnTo>
                  <a:pt x="9893861" y="498721"/>
                </a:lnTo>
                <a:lnTo>
                  <a:pt x="9878679" y="499257"/>
                </a:lnTo>
                <a:lnTo>
                  <a:pt x="9876194" y="500112"/>
                </a:lnTo>
                <a:lnTo>
                  <a:pt x="9872279" y="500489"/>
                </a:lnTo>
                <a:lnTo>
                  <a:pt x="9813676" y="515032"/>
                </a:lnTo>
                <a:lnTo>
                  <a:pt x="9753061" y="527451"/>
                </a:lnTo>
                <a:lnTo>
                  <a:pt x="9743883" y="526419"/>
                </a:lnTo>
                <a:cubicBezTo>
                  <a:pt x="9743883" y="526419"/>
                  <a:pt x="9743883" y="526419"/>
                  <a:pt x="9741697" y="529779"/>
                </a:cubicBezTo>
                <a:lnTo>
                  <a:pt x="9753061" y="527451"/>
                </a:lnTo>
                <a:lnTo>
                  <a:pt x="9755412" y="527715"/>
                </a:lnTo>
                <a:cubicBezTo>
                  <a:pt x="9756341" y="532626"/>
                  <a:pt x="9751038" y="534433"/>
                  <a:pt x="9747924" y="532881"/>
                </a:cubicBezTo>
                <a:cubicBezTo>
                  <a:pt x="9745738" y="536241"/>
                  <a:pt x="9745738" y="536241"/>
                  <a:pt x="9745738" y="536241"/>
                </a:cubicBezTo>
                <a:lnTo>
                  <a:pt x="9784995" y="532491"/>
                </a:lnTo>
                <a:lnTo>
                  <a:pt x="9793136" y="530331"/>
                </a:lnTo>
                <a:cubicBezTo>
                  <a:pt x="9818614" y="523528"/>
                  <a:pt x="9843525" y="517555"/>
                  <a:pt x="9868335" y="510963"/>
                </a:cubicBezTo>
                <a:lnTo>
                  <a:pt x="9937459" y="489573"/>
                </a:lnTo>
                <a:lnTo>
                  <a:pt x="9937615" y="489573"/>
                </a:lnTo>
                <a:cubicBezTo>
                  <a:pt x="9937615" y="489573"/>
                  <a:pt x="9937615" y="489573"/>
                  <a:pt x="9942936" y="487880"/>
                </a:cubicBezTo>
                <a:lnTo>
                  <a:pt x="9937459" y="489573"/>
                </a:lnTo>
                <a:lnTo>
                  <a:pt x="9929231" y="489636"/>
                </a:lnTo>
                <a:cubicBezTo>
                  <a:pt x="9931489" y="486315"/>
                  <a:pt x="9933749" y="482991"/>
                  <a:pt x="9942133" y="482929"/>
                </a:cubicBezTo>
                <a:cubicBezTo>
                  <a:pt x="9942133" y="482929"/>
                  <a:pt x="9947454" y="481235"/>
                  <a:pt x="9947454" y="481235"/>
                </a:cubicBezTo>
                <a:cubicBezTo>
                  <a:pt x="9949714" y="477911"/>
                  <a:pt x="9946653" y="476282"/>
                  <a:pt x="9944392" y="479606"/>
                </a:cubicBezTo>
                <a:close/>
                <a:moveTo>
                  <a:pt x="8693798" y="448015"/>
                </a:moveTo>
                <a:lnTo>
                  <a:pt x="8678573" y="451252"/>
                </a:lnTo>
                <a:lnTo>
                  <a:pt x="8720048" y="457824"/>
                </a:lnTo>
                <a:cubicBezTo>
                  <a:pt x="8753908" y="466739"/>
                  <a:pt x="8783795" y="479610"/>
                  <a:pt x="8816547" y="482421"/>
                </a:cubicBezTo>
                <a:cubicBezTo>
                  <a:pt x="8842742" y="486535"/>
                  <a:pt x="8868723" y="482868"/>
                  <a:pt x="8889989" y="484883"/>
                </a:cubicBezTo>
                <a:lnTo>
                  <a:pt x="8900786" y="488367"/>
                </a:lnTo>
                <a:lnTo>
                  <a:pt x="8961159" y="488235"/>
                </a:lnTo>
                <a:cubicBezTo>
                  <a:pt x="8986357" y="488135"/>
                  <a:pt x="9010808" y="488725"/>
                  <a:pt x="9035340" y="488663"/>
                </a:cubicBezTo>
                <a:lnTo>
                  <a:pt x="9090500" y="486084"/>
                </a:lnTo>
                <a:lnTo>
                  <a:pt x="9048641" y="477644"/>
                </a:lnTo>
                <a:lnTo>
                  <a:pt x="9035246" y="476237"/>
                </a:lnTo>
                <a:lnTo>
                  <a:pt x="8976158" y="474430"/>
                </a:lnTo>
                <a:lnTo>
                  <a:pt x="8974574" y="469863"/>
                </a:lnTo>
                <a:lnTo>
                  <a:pt x="8935477" y="465754"/>
                </a:lnTo>
                <a:cubicBezTo>
                  <a:pt x="8912437" y="459246"/>
                  <a:pt x="8878717" y="453332"/>
                  <a:pt x="8857355" y="454517"/>
                </a:cubicBezTo>
                <a:cubicBezTo>
                  <a:pt x="8872056" y="464080"/>
                  <a:pt x="8850695" y="465264"/>
                  <a:pt x="8852374" y="472955"/>
                </a:cubicBezTo>
                <a:cubicBezTo>
                  <a:pt x="8841696" y="473547"/>
                  <a:pt x="8842355" y="468321"/>
                  <a:pt x="8829336" y="466448"/>
                </a:cubicBezTo>
                <a:cubicBezTo>
                  <a:pt x="8810976" y="464872"/>
                  <a:pt x="8850695" y="465264"/>
                  <a:pt x="8832999" y="458460"/>
                </a:cubicBezTo>
                <a:cubicBezTo>
                  <a:pt x="8783256" y="453434"/>
                  <a:pt x="8742877" y="458268"/>
                  <a:pt x="8693798" y="448015"/>
                </a:cubicBezTo>
                <a:close/>
                <a:moveTo>
                  <a:pt x="8657018" y="414762"/>
                </a:moveTo>
                <a:lnTo>
                  <a:pt x="8637797" y="425774"/>
                </a:lnTo>
                <a:lnTo>
                  <a:pt x="8634800" y="428226"/>
                </a:lnTo>
                <a:lnTo>
                  <a:pt x="8704200" y="428628"/>
                </a:lnTo>
                <a:lnTo>
                  <a:pt x="8773396" y="425393"/>
                </a:lnTo>
                <a:lnTo>
                  <a:pt x="8773538" y="425433"/>
                </a:lnTo>
                <a:cubicBezTo>
                  <a:pt x="8773538" y="425433"/>
                  <a:pt x="8773538" y="425433"/>
                  <a:pt x="8778880" y="425137"/>
                </a:cubicBezTo>
                <a:lnTo>
                  <a:pt x="8773396" y="425393"/>
                </a:lnTo>
                <a:lnTo>
                  <a:pt x="8765859" y="423265"/>
                </a:lnTo>
                <a:cubicBezTo>
                  <a:pt x="8768858" y="420504"/>
                  <a:pt x="8771860" y="417743"/>
                  <a:pt x="8779539" y="419913"/>
                </a:cubicBezTo>
                <a:cubicBezTo>
                  <a:pt x="8779539" y="419913"/>
                  <a:pt x="8784880" y="419617"/>
                  <a:pt x="8784880" y="419617"/>
                </a:cubicBezTo>
                <a:cubicBezTo>
                  <a:pt x="8787880" y="416854"/>
                  <a:pt x="8785539" y="414391"/>
                  <a:pt x="8782540" y="417150"/>
                </a:cubicBezTo>
                <a:cubicBezTo>
                  <a:pt x="8764179" y="415574"/>
                  <a:pt x="8740899" y="416215"/>
                  <a:pt x="8716659" y="416586"/>
                </a:cubicBezTo>
                <a:close/>
                <a:moveTo>
                  <a:pt x="8449743" y="381156"/>
                </a:moveTo>
                <a:lnTo>
                  <a:pt x="8466478" y="383228"/>
                </a:lnTo>
                <a:cubicBezTo>
                  <a:pt x="8483751" y="384757"/>
                  <a:pt x="8501291" y="385535"/>
                  <a:pt x="8519189" y="385056"/>
                </a:cubicBezTo>
                <a:lnTo>
                  <a:pt x="8532041" y="384423"/>
                </a:lnTo>
                <a:lnTo>
                  <a:pt x="8497916" y="381195"/>
                </a:lnTo>
                <a:close/>
                <a:moveTo>
                  <a:pt x="10822559" y="364505"/>
                </a:moveTo>
                <a:lnTo>
                  <a:pt x="10820788" y="365425"/>
                </a:lnTo>
                <a:lnTo>
                  <a:pt x="10822581" y="365283"/>
                </a:lnTo>
                <a:close/>
                <a:moveTo>
                  <a:pt x="8321347" y="359134"/>
                </a:moveTo>
                <a:lnTo>
                  <a:pt x="8293192" y="363492"/>
                </a:lnTo>
                <a:lnTo>
                  <a:pt x="8315604" y="362938"/>
                </a:lnTo>
                <a:lnTo>
                  <a:pt x="8348020" y="367475"/>
                </a:lnTo>
                <a:lnTo>
                  <a:pt x="8362643" y="366504"/>
                </a:lnTo>
                <a:cubicBezTo>
                  <a:pt x="8366782" y="371899"/>
                  <a:pt x="8388964" y="367313"/>
                  <a:pt x="8406825" y="370494"/>
                </a:cubicBezTo>
                <a:cubicBezTo>
                  <a:pt x="8403159" y="369066"/>
                  <a:pt x="8400806" y="367676"/>
                  <a:pt x="8401090" y="366368"/>
                </a:cubicBezTo>
                <a:lnTo>
                  <a:pt x="8409136" y="363453"/>
                </a:lnTo>
                <a:lnTo>
                  <a:pt x="8374651" y="363518"/>
                </a:lnTo>
                <a:cubicBezTo>
                  <a:pt x="8364933" y="362597"/>
                  <a:pt x="8356692" y="361146"/>
                  <a:pt x="8348919" y="360410"/>
                </a:cubicBezTo>
                <a:cubicBezTo>
                  <a:pt x="8341146" y="359673"/>
                  <a:pt x="8332076" y="358814"/>
                  <a:pt x="8321347" y="359134"/>
                </a:cubicBezTo>
                <a:close/>
                <a:moveTo>
                  <a:pt x="8248996" y="356291"/>
                </a:moveTo>
                <a:cubicBezTo>
                  <a:pt x="8231992" y="360031"/>
                  <a:pt x="8240902" y="366228"/>
                  <a:pt x="8216853" y="366624"/>
                </a:cubicBezTo>
                <a:lnTo>
                  <a:pt x="8187211" y="365785"/>
                </a:lnTo>
                <a:lnTo>
                  <a:pt x="8191332" y="368998"/>
                </a:lnTo>
                <a:cubicBezTo>
                  <a:pt x="8199584" y="372019"/>
                  <a:pt x="8208993" y="372875"/>
                  <a:pt x="8219090" y="372528"/>
                </a:cubicBezTo>
                <a:cubicBezTo>
                  <a:pt x="8229184" y="372181"/>
                  <a:pt x="8239964" y="370630"/>
                  <a:pt x="8250952" y="368841"/>
                </a:cubicBezTo>
                <a:lnTo>
                  <a:pt x="8281485" y="364117"/>
                </a:lnTo>
                <a:lnTo>
                  <a:pt x="8269595" y="359915"/>
                </a:lnTo>
                <a:cubicBezTo>
                  <a:pt x="8265838" y="357887"/>
                  <a:pt x="8261020" y="356093"/>
                  <a:pt x="8248996" y="356291"/>
                </a:cubicBezTo>
                <a:close/>
                <a:moveTo>
                  <a:pt x="8417339" y="353515"/>
                </a:moveTo>
                <a:cubicBezTo>
                  <a:pt x="8420861" y="355187"/>
                  <a:pt x="8420499" y="356492"/>
                  <a:pt x="8418423" y="357966"/>
                </a:cubicBezTo>
                <a:lnTo>
                  <a:pt x="8409416" y="363351"/>
                </a:lnTo>
                <a:lnTo>
                  <a:pt x="8411145" y="362724"/>
                </a:lnTo>
                <a:cubicBezTo>
                  <a:pt x="8444799" y="366392"/>
                  <a:pt x="8504952" y="357703"/>
                  <a:pt x="8525825" y="371514"/>
                </a:cubicBezTo>
                <a:lnTo>
                  <a:pt x="8560447" y="368127"/>
                </a:lnTo>
                <a:lnTo>
                  <a:pt x="8504226" y="359076"/>
                </a:lnTo>
                <a:cubicBezTo>
                  <a:pt x="8478031" y="355255"/>
                  <a:pt x="8450823" y="352675"/>
                  <a:pt x="8417339" y="353515"/>
                </a:cubicBezTo>
                <a:close/>
                <a:moveTo>
                  <a:pt x="10686688" y="353502"/>
                </a:moveTo>
                <a:cubicBezTo>
                  <a:pt x="10688683" y="350051"/>
                  <a:pt x="10667746" y="358480"/>
                  <a:pt x="10666500" y="353688"/>
                </a:cubicBezTo>
                <a:cubicBezTo>
                  <a:pt x="10656031" y="357903"/>
                  <a:pt x="10642323" y="360773"/>
                  <a:pt x="10640328" y="364222"/>
                </a:cubicBezTo>
                <a:lnTo>
                  <a:pt x="10611244" y="372217"/>
                </a:lnTo>
                <a:lnTo>
                  <a:pt x="10619821" y="373964"/>
                </a:lnTo>
                <a:cubicBezTo>
                  <a:pt x="10600611" y="384107"/>
                  <a:pt x="10600611" y="384107"/>
                  <a:pt x="10587484" y="386717"/>
                </a:cubicBezTo>
                <a:lnTo>
                  <a:pt x="10587653" y="393009"/>
                </a:lnTo>
                <a:lnTo>
                  <a:pt x="10620160" y="386547"/>
                </a:lnTo>
                <a:cubicBezTo>
                  <a:pt x="10626802" y="388223"/>
                  <a:pt x="10641337" y="385334"/>
                  <a:pt x="10655829" y="380913"/>
                </a:cubicBezTo>
                <a:lnTo>
                  <a:pt x="10690892" y="366240"/>
                </a:lnTo>
                <a:lnTo>
                  <a:pt x="10654535" y="374386"/>
                </a:lnTo>
                <a:cubicBezTo>
                  <a:pt x="10652043" y="364802"/>
                  <a:pt x="10674226" y="361165"/>
                  <a:pt x="10686688" y="353502"/>
                </a:cubicBezTo>
                <a:close/>
                <a:moveTo>
                  <a:pt x="10938589" y="344555"/>
                </a:moveTo>
                <a:lnTo>
                  <a:pt x="10923870" y="348323"/>
                </a:lnTo>
                <a:lnTo>
                  <a:pt x="10926509" y="350615"/>
                </a:lnTo>
                <a:close/>
                <a:moveTo>
                  <a:pt x="10607230" y="343499"/>
                </a:moveTo>
                <a:lnTo>
                  <a:pt x="10591911" y="344227"/>
                </a:lnTo>
                <a:cubicBezTo>
                  <a:pt x="10564478" y="345910"/>
                  <a:pt x="10536281" y="348966"/>
                  <a:pt x="10502438" y="356508"/>
                </a:cubicBezTo>
                <a:cubicBezTo>
                  <a:pt x="10510311" y="358236"/>
                  <a:pt x="10502071" y="361713"/>
                  <a:pt x="10496333" y="367498"/>
                </a:cubicBezTo>
                <a:lnTo>
                  <a:pt x="10495780" y="367608"/>
                </a:lnTo>
                <a:lnTo>
                  <a:pt x="10499493" y="369520"/>
                </a:lnTo>
                <a:lnTo>
                  <a:pt x="10503062" y="368417"/>
                </a:lnTo>
                <a:lnTo>
                  <a:pt x="10503682" y="369601"/>
                </a:lnTo>
                <a:lnTo>
                  <a:pt x="10500813" y="370200"/>
                </a:lnTo>
                <a:lnTo>
                  <a:pt x="10502131" y="370880"/>
                </a:lnTo>
                <a:lnTo>
                  <a:pt x="10511097" y="368930"/>
                </a:lnTo>
                <a:cubicBezTo>
                  <a:pt x="10516393" y="368454"/>
                  <a:pt x="10521440" y="368407"/>
                  <a:pt x="10525677" y="368024"/>
                </a:cubicBezTo>
                <a:cubicBezTo>
                  <a:pt x="10549853" y="360938"/>
                  <a:pt x="10574528" y="352992"/>
                  <a:pt x="10600015" y="345378"/>
                </a:cubicBezTo>
                <a:close/>
                <a:moveTo>
                  <a:pt x="2775438" y="319955"/>
                </a:moveTo>
                <a:cubicBezTo>
                  <a:pt x="2775438" y="319955"/>
                  <a:pt x="2775438" y="319955"/>
                  <a:pt x="2773142" y="322057"/>
                </a:cubicBezTo>
                <a:lnTo>
                  <a:pt x="2781517" y="322793"/>
                </a:lnTo>
                <a:lnTo>
                  <a:pt x="2783076" y="323521"/>
                </a:lnTo>
                <a:cubicBezTo>
                  <a:pt x="2782558" y="327513"/>
                  <a:pt x="2778481" y="327726"/>
                  <a:pt x="2776702" y="325837"/>
                </a:cubicBezTo>
                <a:cubicBezTo>
                  <a:pt x="2774403" y="327940"/>
                  <a:pt x="2774403" y="327940"/>
                  <a:pt x="2774403" y="327940"/>
                </a:cubicBezTo>
                <a:lnTo>
                  <a:pt x="2824184" y="338367"/>
                </a:lnTo>
                <a:lnTo>
                  <a:pt x="2835352" y="339125"/>
                </a:lnTo>
                <a:lnTo>
                  <a:pt x="2839153" y="340648"/>
                </a:lnTo>
                <a:lnTo>
                  <a:pt x="2865515" y="344075"/>
                </a:lnTo>
                <a:lnTo>
                  <a:pt x="2873719" y="337831"/>
                </a:lnTo>
                <a:lnTo>
                  <a:pt x="2880797" y="330746"/>
                </a:lnTo>
                <a:lnTo>
                  <a:pt x="2873520" y="328705"/>
                </a:lnTo>
                <a:cubicBezTo>
                  <a:pt x="2858103" y="330502"/>
                  <a:pt x="2842624" y="328833"/>
                  <a:pt x="2826196" y="326719"/>
                </a:cubicBezTo>
                <a:lnTo>
                  <a:pt x="2781517" y="322793"/>
                </a:lnTo>
                <a:close/>
                <a:moveTo>
                  <a:pt x="11085230" y="296299"/>
                </a:moveTo>
                <a:cubicBezTo>
                  <a:pt x="11059807" y="298591"/>
                  <a:pt x="11041737" y="298587"/>
                  <a:pt x="11026503" y="299757"/>
                </a:cubicBezTo>
                <a:lnTo>
                  <a:pt x="11003765" y="305483"/>
                </a:lnTo>
                <a:lnTo>
                  <a:pt x="11006822" y="308389"/>
                </a:lnTo>
                <a:cubicBezTo>
                  <a:pt x="10989843" y="312357"/>
                  <a:pt x="10972859" y="316326"/>
                  <a:pt x="10950888" y="323091"/>
                </a:cubicBezTo>
                <a:cubicBezTo>
                  <a:pt x="10960344" y="309459"/>
                  <a:pt x="10938375" y="316226"/>
                  <a:pt x="10933384" y="319023"/>
                </a:cubicBezTo>
                <a:lnTo>
                  <a:pt x="10936481" y="312110"/>
                </a:lnTo>
                <a:lnTo>
                  <a:pt x="10927459" y="312164"/>
                </a:lnTo>
                <a:cubicBezTo>
                  <a:pt x="10916990" y="316379"/>
                  <a:pt x="10928704" y="316958"/>
                  <a:pt x="10926711" y="320407"/>
                </a:cubicBezTo>
                <a:cubicBezTo>
                  <a:pt x="10909763" y="321936"/>
                  <a:pt x="10892813" y="323465"/>
                  <a:pt x="10870630" y="327100"/>
                </a:cubicBezTo>
                <a:lnTo>
                  <a:pt x="10869294" y="320992"/>
                </a:lnTo>
                <a:lnTo>
                  <a:pt x="10857934" y="325231"/>
                </a:lnTo>
                <a:cubicBezTo>
                  <a:pt x="10857934" y="325231"/>
                  <a:pt x="10861435" y="326045"/>
                  <a:pt x="10861435" y="326045"/>
                </a:cubicBezTo>
                <a:cubicBezTo>
                  <a:pt x="10866426" y="323247"/>
                  <a:pt x="10864934" y="326860"/>
                  <a:pt x="10864934" y="326860"/>
                </a:cubicBezTo>
                <a:cubicBezTo>
                  <a:pt x="10864934" y="326860"/>
                  <a:pt x="10859949" y="329658"/>
                  <a:pt x="10859949" y="329658"/>
                </a:cubicBezTo>
                <a:cubicBezTo>
                  <a:pt x="10854958" y="332455"/>
                  <a:pt x="10851458" y="331639"/>
                  <a:pt x="10851458" y="331639"/>
                </a:cubicBezTo>
                <a:cubicBezTo>
                  <a:pt x="10851458" y="331639"/>
                  <a:pt x="10851458" y="331639"/>
                  <a:pt x="10854958" y="332455"/>
                </a:cubicBezTo>
                <a:cubicBezTo>
                  <a:pt x="10858459" y="333268"/>
                  <a:pt x="10826508" y="345630"/>
                  <a:pt x="10829486" y="338407"/>
                </a:cubicBezTo>
                <a:cubicBezTo>
                  <a:pt x="10829486" y="338407"/>
                  <a:pt x="10829486" y="338407"/>
                  <a:pt x="10827998" y="342018"/>
                </a:cubicBezTo>
                <a:cubicBezTo>
                  <a:pt x="10827998" y="342018"/>
                  <a:pt x="10824495" y="341205"/>
                  <a:pt x="10823007" y="344816"/>
                </a:cubicBezTo>
                <a:cubicBezTo>
                  <a:pt x="10823007" y="344816"/>
                  <a:pt x="10819506" y="344003"/>
                  <a:pt x="10819506" y="344003"/>
                </a:cubicBezTo>
                <a:cubicBezTo>
                  <a:pt x="10816005" y="343189"/>
                  <a:pt x="10816005" y="343189"/>
                  <a:pt x="10816005" y="343189"/>
                </a:cubicBezTo>
                <a:cubicBezTo>
                  <a:pt x="10816005" y="343189"/>
                  <a:pt x="10816005" y="343189"/>
                  <a:pt x="10820994" y="340392"/>
                </a:cubicBezTo>
                <a:cubicBezTo>
                  <a:pt x="10820994" y="340392"/>
                  <a:pt x="10820994" y="340392"/>
                  <a:pt x="10817494" y="339577"/>
                </a:cubicBezTo>
                <a:cubicBezTo>
                  <a:pt x="10785543" y="351938"/>
                  <a:pt x="10814518" y="346802"/>
                  <a:pt x="10813027" y="350412"/>
                </a:cubicBezTo>
                <a:cubicBezTo>
                  <a:pt x="10815040" y="354838"/>
                  <a:pt x="10805061" y="360433"/>
                  <a:pt x="10805061" y="360433"/>
                </a:cubicBezTo>
                <a:cubicBezTo>
                  <a:pt x="10806067" y="362645"/>
                  <a:pt x="10814185" y="361565"/>
                  <a:pt x="10820183" y="360979"/>
                </a:cubicBezTo>
                <a:lnTo>
                  <a:pt x="10822462" y="360968"/>
                </a:lnTo>
                <a:lnTo>
                  <a:pt x="10822073" y="346407"/>
                </a:lnTo>
                <a:cubicBezTo>
                  <a:pt x="10835360" y="349758"/>
                  <a:pt x="10848488" y="347149"/>
                  <a:pt x="10854738" y="345906"/>
                </a:cubicBezTo>
                <a:lnTo>
                  <a:pt x="10855246" y="364782"/>
                </a:lnTo>
                <a:lnTo>
                  <a:pt x="10876235" y="359555"/>
                </a:lnTo>
                <a:lnTo>
                  <a:pt x="10872298" y="354727"/>
                </a:lnTo>
                <a:cubicBezTo>
                  <a:pt x="10872066" y="353501"/>
                  <a:pt x="10873939" y="352208"/>
                  <a:pt x="10880333" y="348721"/>
                </a:cubicBezTo>
                <a:cubicBezTo>
                  <a:pt x="10883448" y="350273"/>
                  <a:pt x="10888979" y="349693"/>
                  <a:pt x="10895723" y="348045"/>
                </a:cubicBezTo>
                <a:lnTo>
                  <a:pt x="10898190" y="347276"/>
                </a:lnTo>
                <a:lnTo>
                  <a:pt x="10913499" y="334224"/>
                </a:lnTo>
                <a:lnTo>
                  <a:pt x="10917730" y="341175"/>
                </a:lnTo>
                <a:lnTo>
                  <a:pt x="10918368" y="340976"/>
                </a:lnTo>
                <a:cubicBezTo>
                  <a:pt x="10917442" y="336065"/>
                  <a:pt x="10926172" y="333742"/>
                  <a:pt x="10938175" y="331937"/>
                </a:cubicBezTo>
                <a:lnTo>
                  <a:pt x="10974992" y="326395"/>
                </a:lnTo>
                <a:lnTo>
                  <a:pt x="11011623" y="311375"/>
                </a:lnTo>
                <a:lnTo>
                  <a:pt x="11058620" y="303428"/>
                </a:lnTo>
                <a:lnTo>
                  <a:pt x="11077112" y="298275"/>
                </a:lnTo>
                <a:lnTo>
                  <a:pt x="11085244" y="296460"/>
                </a:lnTo>
                <a:close/>
                <a:moveTo>
                  <a:pt x="10885337" y="294710"/>
                </a:moveTo>
                <a:cubicBezTo>
                  <a:pt x="10867143" y="291446"/>
                  <a:pt x="10803087" y="311938"/>
                  <a:pt x="10780904" y="315574"/>
                </a:cubicBezTo>
                <a:cubicBezTo>
                  <a:pt x="10780904" y="315574"/>
                  <a:pt x="10784145" y="316916"/>
                  <a:pt x="10784145" y="316916"/>
                </a:cubicBezTo>
                <a:cubicBezTo>
                  <a:pt x="10789380" y="314810"/>
                  <a:pt x="10787385" y="318260"/>
                  <a:pt x="10787385" y="318260"/>
                </a:cubicBezTo>
                <a:cubicBezTo>
                  <a:pt x="10787385" y="318260"/>
                  <a:pt x="10782151" y="320365"/>
                  <a:pt x="10782151" y="320365"/>
                </a:cubicBezTo>
                <a:cubicBezTo>
                  <a:pt x="10776917" y="322474"/>
                  <a:pt x="10773677" y="321130"/>
                  <a:pt x="10773677" y="321130"/>
                </a:cubicBezTo>
                <a:cubicBezTo>
                  <a:pt x="10773677" y="321130"/>
                  <a:pt x="10773677" y="321130"/>
                  <a:pt x="10776917" y="322474"/>
                </a:cubicBezTo>
                <a:lnTo>
                  <a:pt x="10772009" y="324073"/>
                </a:lnTo>
                <a:lnTo>
                  <a:pt x="10773850" y="324506"/>
                </a:lnTo>
                <a:lnTo>
                  <a:pt x="10731133" y="338586"/>
                </a:lnTo>
                <a:lnTo>
                  <a:pt x="10729651" y="340839"/>
                </a:lnTo>
                <a:cubicBezTo>
                  <a:pt x="10727192" y="342492"/>
                  <a:pt x="10724574" y="343545"/>
                  <a:pt x="10724574" y="343545"/>
                </a:cubicBezTo>
                <a:cubicBezTo>
                  <a:pt x="10725819" y="348338"/>
                  <a:pt x="10756477" y="343937"/>
                  <a:pt x="10740773" y="350258"/>
                </a:cubicBezTo>
                <a:cubicBezTo>
                  <a:pt x="10730305" y="354472"/>
                  <a:pt x="10719837" y="358686"/>
                  <a:pt x="10706440" y="362755"/>
                </a:cubicBezTo>
                <a:lnTo>
                  <a:pt x="10691366" y="366133"/>
                </a:lnTo>
                <a:lnTo>
                  <a:pt x="10702839" y="370748"/>
                </a:lnTo>
                <a:lnTo>
                  <a:pt x="10756047" y="349041"/>
                </a:lnTo>
                <a:cubicBezTo>
                  <a:pt x="10769528" y="344258"/>
                  <a:pt x="10783008" y="339477"/>
                  <a:pt x="10799989" y="335509"/>
                </a:cubicBezTo>
                <a:lnTo>
                  <a:pt x="10856448" y="317118"/>
                </a:lnTo>
                <a:lnTo>
                  <a:pt x="10862314" y="307619"/>
                </a:lnTo>
                <a:cubicBezTo>
                  <a:pt x="10868140" y="303618"/>
                  <a:pt x="10876491" y="299594"/>
                  <a:pt x="10885337" y="294710"/>
                </a:cubicBezTo>
                <a:close/>
                <a:moveTo>
                  <a:pt x="8592293" y="57269"/>
                </a:moveTo>
                <a:cubicBezTo>
                  <a:pt x="8592293" y="57269"/>
                  <a:pt x="8592293" y="57269"/>
                  <a:pt x="8590961" y="58251"/>
                </a:cubicBezTo>
                <a:lnTo>
                  <a:pt x="8595231" y="59211"/>
                </a:lnTo>
                <a:lnTo>
                  <a:pt x="8595985" y="59707"/>
                </a:lnTo>
                <a:cubicBezTo>
                  <a:pt x="8595433" y="61830"/>
                  <a:pt x="8593315" y="61673"/>
                  <a:pt x="8592531" y="60533"/>
                </a:cubicBezTo>
                <a:cubicBezTo>
                  <a:pt x="8591196" y="61518"/>
                  <a:pt x="8591196" y="61518"/>
                  <a:pt x="8591196" y="61518"/>
                </a:cubicBezTo>
                <a:lnTo>
                  <a:pt x="8600163" y="64343"/>
                </a:lnTo>
                <a:lnTo>
                  <a:pt x="8612290" y="63037"/>
                </a:lnTo>
                <a:lnTo>
                  <a:pt x="8595231" y="59211"/>
                </a:lnTo>
                <a:close/>
                <a:moveTo>
                  <a:pt x="8335730" y="34972"/>
                </a:moveTo>
                <a:cubicBezTo>
                  <a:pt x="8322470" y="36150"/>
                  <a:pt x="8325921" y="35324"/>
                  <a:pt x="8314782" y="36660"/>
                </a:cubicBezTo>
                <a:cubicBezTo>
                  <a:pt x="8310546" y="36347"/>
                  <a:pt x="8306307" y="36031"/>
                  <a:pt x="8299953" y="35561"/>
                </a:cubicBezTo>
                <a:lnTo>
                  <a:pt x="8293303" y="36139"/>
                </a:lnTo>
                <a:lnTo>
                  <a:pt x="8342786" y="39461"/>
                </a:lnTo>
                <a:cubicBezTo>
                  <a:pt x="8374144" y="43606"/>
                  <a:pt x="8402217" y="48992"/>
                  <a:pt x="8425440" y="53780"/>
                </a:cubicBezTo>
                <a:lnTo>
                  <a:pt x="8460017" y="46907"/>
                </a:lnTo>
                <a:lnTo>
                  <a:pt x="8452478" y="46886"/>
                </a:lnTo>
                <a:cubicBezTo>
                  <a:pt x="8441102" y="44959"/>
                  <a:pt x="8429726" y="43033"/>
                  <a:pt x="8419918" y="43386"/>
                </a:cubicBezTo>
                <a:cubicBezTo>
                  <a:pt x="8428392" y="44015"/>
                  <a:pt x="8427844" y="46139"/>
                  <a:pt x="8429961" y="46296"/>
                </a:cubicBezTo>
                <a:cubicBezTo>
                  <a:pt x="8426510" y="47122"/>
                  <a:pt x="8427294" y="48261"/>
                  <a:pt x="8425960" y="49245"/>
                </a:cubicBezTo>
                <a:cubicBezTo>
                  <a:pt x="8414583" y="47318"/>
                  <a:pt x="8411917" y="49284"/>
                  <a:pt x="8401323" y="48497"/>
                </a:cubicBezTo>
                <a:cubicBezTo>
                  <a:pt x="8400540" y="47358"/>
                  <a:pt x="8399754" y="46218"/>
                  <a:pt x="8397635" y="46060"/>
                </a:cubicBezTo>
                <a:cubicBezTo>
                  <a:pt x="8399519" y="42953"/>
                  <a:pt x="8405088" y="42286"/>
                  <a:pt x="8401401" y="39848"/>
                </a:cubicBezTo>
                <a:cubicBezTo>
                  <a:pt x="8389476" y="40044"/>
                  <a:pt x="8381787" y="40555"/>
                  <a:pt x="8371194" y="39768"/>
                </a:cubicBezTo>
                <a:cubicBezTo>
                  <a:pt x="8362721" y="39139"/>
                  <a:pt x="8352913" y="39493"/>
                  <a:pt x="8337299" y="37252"/>
                </a:cubicBezTo>
                <a:cubicBezTo>
                  <a:pt x="8337299" y="37252"/>
                  <a:pt x="8337848" y="35128"/>
                  <a:pt x="8335730" y="34972"/>
                </a:cubicBezTo>
                <a:close/>
                <a:moveTo>
                  <a:pt x="8238040" y="25375"/>
                </a:moveTo>
                <a:cubicBezTo>
                  <a:pt x="8224737" y="28179"/>
                  <a:pt x="8228131" y="26947"/>
                  <a:pt x="8217001" y="29638"/>
                </a:cubicBezTo>
                <a:cubicBezTo>
                  <a:pt x="8212659" y="29865"/>
                  <a:pt x="8208317" y="30092"/>
                  <a:pt x="8201803" y="30431"/>
                </a:cubicBezTo>
                <a:cubicBezTo>
                  <a:pt x="8188836" y="34802"/>
                  <a:pt x="8175909" y="36796"/>
                  <a:pt x="8162320" y="38692"/>
                </a:cubicBezTo>
                <a:lnTo>
                  <a:pt x="8155054" y="39976"/>
                </a:lnTo>
                <a:lnTo>
                  <a:pt x="8184770" y="35394"/>
                </a:lnTo>
                <a:cubicBezTo>
                  <a:pt x="8203621" y="33536"/>
                  <a:pt x="8222234" y="32678"/>
                  <a:pt x="8240419" y="32590"/>
                </a:cubicBezTo>
                <a:lnTo>
                  <a:pt x="8242549" y="32733"/>
                </a:lnTo>
                <a:lnTo>
                  <a:pt x="8242522" y="28029"/>
                </a:lnTo>
                <a:lnTo>
                  <a:pt x="8264254" y="27499"/>
                </a:lnTo>
                <a:cubicBezTo>
                  <a:pt x="8265979" y="27087"/>
                  <a:pt x="8268038" y="26427"/>
                  <a:pt x="8270197" y="25911"/>
                </a:cubicBezTo>
                <a:lnTo>
                  <a:pt x="8271869" y="25724"/>
                </a:lnTo>
                <a:lnTo>
                  <a:pt x="8239934" y="27388"/>
                </a:lnTo>
                <a:cubicBezTo>
                  <a:pt x="8239934" y="27388"/>
                  <a:pt x="8240212" y="25262"/>
                  <a:pt x="8238040" y="25375"/>
                </a:cubicBezTo>
                <a:close/>
                <a:moveTo>
                  <a:pt x="8305345" y="21868"/>
                </a:moveTo>
                <a:lnTo>
                  <a:pt x="8284324" y="24410"/>
                </a:lnTo>
                <a:lnTo>
                  <a:pt x="8305798" y="23988"/>
                </a:lnTo>
                <a:close/>
                <a:moveTo>
                  <a:pt x="8395058" y="430"/>
                </a:moveTo>
                <a:cubicBezTo>
                  <a:pt x="8399686" y="1112"/>
                  <a:pt x="8405449" y="2395"/>
                  <a:pt x="8410265" y="2672"/>
                </a:cubicBezTo>
                <a:cubicBezTo>
                  <a:pt x="8436041" y="3440"/>
                  <a:pt x="8464267" y="1969"/>
                  <a:pt x="8490716" y="5870"/>
                </a:cubicBezTo>
                <a:cubicBezTo>
                  <a:pt x="8493833" y="6763"/>
                  <a:pt x="8494782" y="7769"/>
                  <a:pt x="8497899" y="8663"/>
                </a:cubicBezTo>
                <a:cubicBezTo>
                  <a:pt x="8506309" y="10335"/>
                  <a:pt x="8524624" y="10436"/>
                  <a:pt x="8529639" y="13344"/>
                </a:cubicBezTo>
                <a:cubicBezTo>
                  <a:pt x="8529915" y="11218"/>
                  <a:pt x="8531137" y="10097"/>
                  <a:pt x="8535204" y="11998"/>
                </a:cubicBezTo>
                <a:cubicBezTo>
                  <a:pt x="8537375" y="11882"/>
                  <a:pt x="8548626" y="16577"/>
                  <a:pt x="8549849" y="15456"/>
                </a:cubicBezTo>
                <a:cubicBezTo>
                  <a:pt x="8547680" y="15570"/>
                  <a:pt x="8548903" y="14451"/>
                  <a:pt x="8547952" y="13443"/>
                </a:cubicBezTo>
                <a:lnTo>
                  <a:pt x="8559152" y="16051"/>
                </a:lnTo>
                <a:lnTo>
                  <a:pt x="8559893" y="21238"/>
                </a:lnTo>
                <a:lnTo>
                  <a:pt x="8553637" y="19482"/>
                </a:lnTo>
                <a:cubicBezTo>
                  <a:pt x="8545431" y="20437"/>
                  <a:pt x="8537190" y="19548"/>
                  <a:pt x="8528440" y="18419"/>
                </a:cubicBezTo>
                <a:lnTo>
                  <a:pt x="8504650" y="16327"/>
                </a:lnTo>
                <a:lnTo>
                  <a:pt x="8501414" y="14814"/>
                </a:lnTo>
                <a:cubicBezTo>
                  <a:pt x="8501414" y="14814"/>
                  <a:pt x="8501414" y="14814"/>
                  <a:pt x="8500191" y="15933"/>
                </a:cubicBezTo>
                <a:lnTo>
                  <a:pt x="8504650" y="16327"/>
                </a:lnTo>
                <a:lnTo>
                  <a:pt x="8505481" y="16714"/>
                </a:lnTo>
                <a:cubicBezTo>
                  <a:pt x="8505204" y="18838"/>
                  <a:pt x="8503034" y="18953"/>
                  <a:pt x="8502086" y="17948"/>
                </a:cubicBezTo>
                <a:cubicBezTo>
                  <a:pt x="8500862" y="19065"/>
                  <a:pt x="8500862" y="19065"/>
                  <a:pt x="8500862" y="19065"/>
                </a:cubicBezTo>
                <a:cubicBezTo>
                  <a:pt x="8518626" y="23418"/>
                  <a:pt x="8540731" y="27546"/>
                  <a:pt x="8557822" y="28766"/>
                </a:cubicBezTo>
                <a:lnTo>
                  <a:pt x="8561141" y="29965"/>
                </a:lnTo>
                <a:lnTo>
                  <a:pt x="8562160" y="37108"/>
                </a:lnTo>
                <a:lnTo>
                  <a:pt x="8532992" y="31117"/>
                </a:lnTo>
                <a:cubicBezTo>
                  <a:pt x="8516919" y="28257"/>
                  <a:pt x="8502068" y="26393"/>
                  <a:pt x="8487008" y="26123"/>
                </a:cubicBezTo>
                <a:cubicBezTo>
                  <a:pt x="8477650" y="23442"/>
                  <a:pt x="8463954" y="20989"/>
                  <a:pt x="8455269" y="21444"/>
                </a:cubicBezTo>
                <a:cubicBezTo>
                  <a:pt x="8461230" y="25353"/>
                  <a:pt x="8452547" y="25809"/>
                  <a:pt x="8453218" y="28939"/>
                </a:cubicBezTo>
                <a:cubicBezTo>
                  <a:pt x="8448875" y="29166"/>
                  <a:pt x="8449152" y="27041"/>
                  <a:pt x="8443862" y="26260"/>
                </a:cubicBezTo>
                <a:cubicBezTo>
                  <a:pt x="8436401" y="25594"/>
                  <a:pt x="8452547" y="25809"/>
                  <a:pt x="8445362" y="23014"/>
                </a:cubicBezTo>
                <a:cubicBezTo>
                  <a:pt x="8425150" y="20902"/>
                  <a:pt x="8408729" y="22813"/>
                  <a:pt x="8388793" y="18573"/>
                </a:cubicBezTo>
                <a:cubicBezTo>
                  <a:pt x="8380780" y="22158"/>
                  <a:pt x="8368977" y="21717"/>
                  <a:pt x="8358122" y="22283"/>
                </a:cubicBezTo>
                <a:cubicBezTo>
                  <a:pt x="8346318" y="21843"/>
                  <a:pt x="8334515" y="21401"/>
                  <a:pt x="8324608" y="22974"/>
                </a:cubicBezTo>
                <a:lnTo>
                  <a:pt x="8328464" y="23542"/>
                </a:lnTo>
                <a:lnTo>
                  <a:pt x="8336507" y="23385"/>
                </a:lnTo>
                <a:lnTo>
                  <a:pt x="8337143" y="25338"/>
                </a:lnTo>
                <a:cubicBezTo>
                  <a:pt x="8355423" y="25612"/>
                  <a:pt x="8366016" y="26399"/>
                  <a:pt x="8384296" y="26674"/>
                </a:cubicBezTo>
                <a:cubicBezTo>
                  <a:pt x="8389319" y="28130"/>
                  <a:pt x="8392222" y="29428"/>
                  <a:pt x="8396457" y="29743"/>
                </a:cubicBezTo>
                <a:cubicBezTo>
                  <a:pt x="8416858" y="30174"/>
                  <a:pt x="8438042" y="31748"/>
                  <a:pt x="8458677" y="35443"/>
                </a:cubicBezTo>
                <a:cubicBezTo>
                  <a:pt x="8468602" y="36722"/>
                  <a:pt x="8478195" y="38246"/>
                  <a:pt x="8487854" y="39504"/>
                </a:cubicBezTo>
                <a:lnTo>
                  <a:pt x="8494470" y="40057"/>
                </a:lnTo>
                <a:lnTo>
                  <a:pt x="8503581" y="38247"/>
                </a:lnTo>
                <a:lnTo>
                  <a:pt x="8515064" y="41774"/>
                </a:lnTo>
                <a:lnTo>
                  <a:pt x="8515272" y="41791"/>
                </a:lnTo>
                <a:lnTo>
                  <a:pt x="8515326" y="41816"/>
                </a:lnTo>
                <a:cubicBezTo>
                  <a:pt x="8515326" y="41816"/>
                  <a:pt x="8515326" y="41816"/>
                  <a:pt x="8517446" y="41972"/>
                </a:cubicBezTo>
                <a:lnTo>
                  <a:pt x="8515272" y="41791"/>
                </a:lnTo>
                <a:lnTo>
                  <a:pt x="8512422" y="40518"/>
                </a:lnTo>
                <a:cubicBezTo>
                  <a:pt x="8513755" y="39535"/>
                  <a:pt x="8515090" y="38551"/>
                  <a:pt x="8517993" y="39850"/>
                </a:cubicBezTo>
                <a:cubicBezTo>
                  <a:pt x="8517993" y="39850"/>
                  <a:pt x="8520111" y="40006"/>
                  <a:pt x="8520111" y="40006"/>
                </a:cubicBezTo>
                <a:cubicBezTo>
                  <a:pt x="8521448" y="39025"/>
                  <a:pt x="8520661" y="37882"/>
                  <a:pt x="8519327" y="38866"/>
                </a:cubicBezTo>
                <a:cubicBezTo>
                  <a:pt x="8505048" y="35643"/>
                  <a:pt x="8482530" y="35052"/>
                  <a:pt x="8465347" y="30530"/>
                </a:cubicBezTo>
                <a:cubicBezTo>
                  <a:pt x="8465110" y="27265"/>
                  <a:pt x="8462991" y="27109"/>
                  <a:pt x="8468562" y="26440"/>
                </a:cubicBezTo>
                <a:cubicBezTo>
                  <a:pt x="8470132" y="28721"/>
                  <a:pt x="8476487" y="29193"/>
                  <a:pt x="8482842" y="29664"/>
                </a:cubicBezTo>
                <a:cubicBezTo>
                  <a:pt x="8483942" y="25419"/>
                  <a:pt x="8496338" y="31748"/>
                  <a:pt x="8505596" y="33519"/>
                </a:cubicBezTo>
                <a:cubicBezTo>
                  <a:pt x="8530470" y="37529"/>
                  <a:pt x="8558008" y="39576"/>
                  <a:pt x="8583113" y="46851"/>
                </a:cubicBezTo>
                <a:cubicBezTo>
                  <a:pt x="8586018" y="48147"/>
                  <a:pt x="8586804" y="49287"/>
                  <a:pt x="8589704" y="50586"/>
                </a:cubicBezTo>
                <a:cubicBezTo>
                  <a:pt x="8597630" y="53339"/>
                  <a:pt x="8615361" y="55736"/>
                  <a:pt x="8619835" y="59315"/>
                </a:cubicBezTo>
                <a:cubicBezTo>
                  <a:pt x="8620381" y="57192"/>
                  <a:pt x="8621718" y="56207"/>
                  <a:pt x="8625402" y="58647"/>
                </a:cubicBezTo>
                <a:lnTo>
                  <a:pt x="8630913" y="61034"/>
                </a:lnTo>
                <a:lnTo>
                  <a:pt x="8647424" y="59256"/>
                </a:lnTo>
                <a:cubicBezTo>
                  <a:pt x="8654810" y="76763"/>
                  <a:pt x="8680774" y="84254"/>
                  <a:pt x="8687984" y="95140"/>
                </a:cubicBezTo>
                <a:lnTo>
                  <a:pt x="8688978" y="132230"/>
                </a:lnTo>
                <a:cubicBezTo>
                  <a:pt x="8696034" y="137486"/>
                  <a:pt x="8722458" y="138559"/>
                  <a:pt x="8728871" y="143277"/>
                </a:cubicBezTo>
                <a:cubicBezTo>
                  <a:pt x="8683157" y="149369"/>
                  <a:pt x="8652422" y="163303"/>
                  <a:pt x="8625033" y="178902"/>
                </a:cubicBezTo>
                <a:lnTo>
                  <a:pt x="8597678" y="195220"/>
                </a:lnTo>
                <a:lnTo>
                  <a:pt x="8605438" y="192517"/>
                </a:lnTo>
                <a:lnTo>
                  <a:pt x="8623402" y="186863"/>
                </a:lnTo>
                <a:lnTo>
                  <a:pt x="8626805" y="197775"/>
                </a:lnTo>
                <a:lnTo>
                  <a:pt x="8604953" y="204000"/>
                </a:lnTo>
                <a:cubicBezTo>
                  <a:pt x="8603321" y="204833"/>
                  <a:pt x="8601421" y="205979"/>
                  <a:pt x="8599380" y="207022"/>
                </a:cubicBezTo>
                <a:lnTo>
                  <a:pt x="8594628" y="208798"/>
                </a:lnTo>
                <a:lnTo>
                  <a:pt x="8594471" y="208741"/>
                </a:lnTo>
                <a:cubicBezTo>
                  <a:pt x="8594059" y="208686"/>
                  <a:pt x="8593512" y="208792"/>
                  <a:pt x="8592973" y="209419"/>
                </a:cubicBezTo>
                <a:lnTo>
                  <a:pt x="8594628" y="208798"/>
                </a:lnTo>
                <a:lnTo>
                  <a:pt x="8595162" y="209001"/>
                </a:lnTo>
                <a:cubicBezTo>
                  <a:pt x="8595697" y="208377"/>
                  <a:pt x="8596247" y="208272"/>
                  <a:pt x="8596524" y="208480"/>
                </a:cubicBezTo>
                <a:lnTo>
                  <a:pt x="8596417" y="209068"/>
                </a:lnTo>
                <a:lnTo>
                  <a:pt x="8541277" y="224516"/>
                </a:lnTo>
                <a:lnTo>
                  <a:pt x="8541265" y="224523"/>
                </a:lnTo>
                <a:cubicBezTo>
                  <a:pt x="8521739" y="234563"/>
                  <a:pt x="8495643" y="239750"/>
                  <a:pt x="8470341" y="242409"/>
                </a:cubicBezTo>
                <a:lnTo>
                  <a:pt x="8428757" y="244109"/>
                </a:lnTo>
                <a:lnTo>
                  <a:pt x="8405919" y="248075"/>
                </a:lnTo>
                <a:cubicBezTo>
                  <a:pt x="8395515" y="249526"/>
                  <a:pt x="8385379" y="250665"/>
                  <a:pt x="8375250" y="252065"/>
                </a:cubicBezTo>
                <a:lnTo>
                  <a:pt x="8346856" y="257214"/>
                </a:lnTo>
                <a:lnTo>
                  <a:pt x="8346794" y="257206"/>
                </a:lnTo>
                <a:cubicBezTo>
                  <a:pt x="8346794" y="257206"/>
                  <a:pt x="8346794" y="257206"/>
                  <a:pt x="8344606" y="257622"/>
                </a:cubicBezTo>
                <a:lnTo>
                  <a:pt x="8346856" y="257214"/>
                </a:lnTo>
                <a:lnTo>
                  <a:pt x="8350096" y="257626"/>
                </a:lnTo>
                <a:cubicBezTo>
                  <a:pt x="8349020" y="258878"/>
                  <a:pt x="8347944" y="260130"/>
                  <a:pt x="8344644" y="259710"/>
                </a:cubicBezTo>
                <a:cubicBezTo>
                  <a:pt x="8344644" y="259710"/>
                  <a:pt x="8342455" y="260125"/>
                  <a:pt x="8342455" y="260125"/>
                </a:cubicBezTo>
                <a:cubicBezTo>
                  <a:pt x="8341380" y="261378"/>
                  <a:pt x="8342491" y="262213"/>
                  <a:pt x="8343567" y="260960"/>
                </a:cubicBezTo>
                <a:cubicBezTo>
                  <a:pt x="8358923" y="260141"/>
                  <a:pt x="8381883" y="254733"/>
                  <a:pt x="8400540" y="254333"/>
                </a:cubicBezTo>
                <a:cubicBezTo>
                  <a:pt x="8401689" y="257256"/>
                  <a:pt x="8403878" y="256842"/>
                  <a:pt x="8398424" y="258925"/>
                </a:cubicBezTo>
                <a:cubicBezTo>
                  <a:pt x="8396199" y="257252"/>
                  <a:pt x="8389633" y="258499"/>
                  <a:pt x="8383070" y="259746"/>
                </a:cubicBezTo>
                <a:cubicBezTo>
                  <a:pt x="8383143" y="263921"/>
                  <a:pt x="8368825" y="261402"/>
                  <a:pt x="8358960" y="262228"/>
                </a:cubicBezTo>
                <a:cubicBezTo>
                  <a:pt x="8332663" y="265126"/>
                  <a:pt x="8304212" y="270529"/>
                  <a:pt x="8276766" y="270501"/>
                </a:cubicBezTo>
                <a:lnTo>
                  <a:pt x="8273930" y="269885"/>
                </a:lnTo>
                <a:lnTo>
                  <a:pt x="8183245" y="302022"/>
                </a:lnTo>
                <a:cubicBezTo>
                  <a:pt x="8170448" y="316885"/>
                  <a:pt x="8164367" y="324420"/>
                  <a:pt x="8157820" y="338039"/>
                </a:cubicBezTo>
                <a:lnTo>
                  <a:pt x="8171156" y="352906"/>
                </a:lnTo>
                <a:lnTo>
                  <a:pt x="8205591" y="352177"/>
                </a:lnTo>
                <a:cubicBezTo>
                  <a:pt x="8220855" y="352286"/>
                  <a:pt x="8236765" y="352456"/>
                  <a:pt x="8255633" y="351568"/>
                </a:cubicBezTo>
                <a:cubicBezTo>
                  <a:pt x="8257088" y="346354"/>
                  <a:pt x="8248586" y="348224"/>
                  <a:pt x="8250042" y="343011"/>
                </a:cubicBezTo>
                <a:cubicBezTo>
                  <a:pt x="8275544" y="337401"/>
                  <a:pt x="8289230" y="336021"/>
                  <a:pt x="8308096" y="335132"/>
                </a:cubicBezTo>
                <a:cubicBezTo>
                  <a:pt x="8323643" y="336608"/>
                  <a:pt x="8342510" y="335721"/>
                  <a:pt x="8371743" y="335815"/>
                </a:cubicBezTo>
                <a:cubicBezTo>
                  <a:pt x="8375469" y="341520"/>
                  <a:pt x="8397655" y="338272"/>
                  <a:pt x="8415068" y="342597"/>
                </a:cubicBezTo>
                <a:cubicBezTo>
                  <a:pt x="8408022" y="339253"/>
                  <a:pt x="8406156" y="336400"/>
                  <a:pt x="8419841" y="335022"/>
                </a:cubicBezTo>
                <a:cubicBezTo>
                  <a:pt x="8452799" y="340821"/>
                  <a:pt x="8512719" y="335798"/>
                  <a:pt x="8532403" y="351043"/>
                </a:cubicBezTo>
                <a:cubicBezTo>
                  <a:pt x="8566406" y="343563"/>
                  <a:pt x="8604550" y="349854"/>
                  <a:pt x="8641234" y="361359"/>
                </a:cubicBezTo>
                <a:cubicBezTo>
                  <a:pt x="8644554" y="358996"/>
                  <a:pt x="8644554" y="358996"/>
                  <a:pt x="8644554" y="358996"/>
                </a:cubicBezTo>
                <a:cubicBezTo>
                  <a:pt x="8644554" y="358996"/>
                  <a:pt x="8646417" y="361849"/>
                  <a:pt x="8646417" y="361849"/>
                </a:cubicBezTo>
                <a:cubicBezTo>
                  <a:pt x="8649736" y="359489"/>
                  <a:pt x="8656783" y="362831"/>
                  <a:pt x="8656783" y="362831"/>
                </a:cubicBezTo>
                <a:cubicBezTo>
                  <a:pt x="8661966" y="363323"/>
                  <a:pt x="8658647" y="365685"/>
                  <a:pt x="8653462" y="365193"/>
                </a:cubicBezTo>
                <a:cubicBezTo>
                  <a:pt x="8650146" y="367555"/>
                  <a:pt x="8650146" y="367555"/>
                  <a:pt x="8648281" y="364702"/>
                </a:cubicBezTo>
                <a:cubicBezTo>
                  <a:pt x="8657191" y="370898"/>
                  <a:pt x="8679378" y="367648"/>
                  <a:pt x="8679785" y="375716"/>
                </a:cubicBezTo>
                <a:cubicBezTo>
                  <a:pt x="8668590" y="375323"/>
                  <a:pt x="8659183" y="376270"/>
                  <a:pt x="8650634" y="377719"/>
                </a:cubicBezTo>
                <a:lnTo>
                  <a:pt x="8647267" y="378419"/>
                </a:lnTo>
                <a:lnTo>
                  <a:pt x="8663145" y="381328"/>
                </a:lnTo>
                <a:cubicBezTo>
                  <a:pt x="8669983" y="381866"/>
                  <a:pt x="8675764" y="382703"/>
                  <a:pt x="8676238" y="386670"/>
                </a:cubicBezTo>
                <a:lnTo>
                  <a:pt x="8666049" y="387989"/>
                </a:lnTo>
                <a:lnTo>
                  <a:pt x="8666374" y="388200"/>
                </a:lnTo>
                <a:cubicBezTo>
                  <a:pt x="8670272" y="392162"/>
                  <a:pt x="8673561" y="397272"/>
                  <a:pt x="8676172" y="403788"/>
                </a:cubicBezTo>
                <a:lnTo>
                  <a:pt x="8670058" y="407292"/>
                </a:lnTo>
                <a:lnTo>
                  <a:pt x="8688399" y="406801"/>
                </a:lnTo>
                <a:cubicBezTo>
                  <a:pt x="8689722" y="396350"/>
                  <a:pt x="8722781" y="407492"/>
                  <a:pt x="8746480" y="408771"/>
                </a:cubicBezTo>
                <a:cubicBezTo>
                  <a:pt x="8809900" y="410446"/>
                  <a:pt x="8879321" y="406596"/>
                  <a:pt x="8944422" y="415963"/>
                </a:cubicBezTo>
                <a:cubicBezTo>
                  <a:pt x="8952101" y="418130"/>
                  <a:pt x="8954440" y="420596"/>
                  <a:pt x="8962120" y="422765"/>
                </a:cubicBezTo>
                <a:cubicBezTo>
                  <a:pt x="8982819" y="426806"/>
                  <a:pt x="9027878" y="426904"/>
                  <a:pt x="9040238" y="434001"/>
                </a:cubicBezTo>
                <a:cubicBezTo>
                  <a:pt x="9040899" y="428776"/>
                  <a:pt x="9043899" y="426015"/>
                  <a:pt x="9053918" y="430649"/>
                </a:cubicBezTo>
                <a:cubicBezTo>
                  <a:pt x="9059261" y="430353"/>
                  <a:pt x="9086977" y="441791"/>
                  <a:pt x="9089979" y="439027"/>
                </a:cubicBezTo>
                <a:cubicBezTo>
                  <a:pt x="9084639" y="439324"/>
                  <a:pt x="9087639" y="436563"/>
                  <a:pt x="9085299" y="434098"/>
                </a:cubicBezTo>
                <a:lnTo>
                  <a:pt x="9112877" y="440412"/>
                </a:lnTo>
                <a:lnTo>
                  <a:pt x="9114746" y="453149"/>
                </a:lnTo>
                <a:lnTo>
                  <a:pt x="9099339" y="448888"/>
                </a:lnTo>
                <a:cubicBezTo>
                  <a:pt x="9079148" y="451303"/>
                  <a:pt x="9058868" y="449185"/>
                  <a:pt x="9037336" y="446487"/>
                </a:cubicBezTo>
                <a:lnTo>
                  <a:pt x="8978793" y="441540"/>
                </a:lnTo>
                <a:lnTo>
                  <a:pt x="8970818" y="437849"/>
                </a:lnTo>
                <a:cubicBezTo>
                  <a:pt x="8970818" y="437849"/>
                  <a:pt x="8970818" y="437849"/>
                  <a:pt x="8967820" y="440611"/>
                </a:cubicBezTo>
                <a:lnTo>
                  <a:pt x="8978793" y="441540"/>
                </a:lnTo>
                <a:lnTo>
                  <a:pt x="8980838" y="442484"/>
                </a:lnTo>
                <a:cubicBezTo>
                  <a:pt x="8980177" y="447709"/>
                  <a:pt x="8974835" y="448006"/>
                  <a:pt x="8972498" y="445540"/>
                </a:cubicBezTo>
                <a:cubicBezTo>
                  <a:pt x="8969496" y="448302"/>
                  <a:pt x="8969496" y="448302"/>
                  <a:pt x="8969496" y="448302"/>
                </a:cubicBezTo>
                <a:cubicBezTo>
                  <a:pt x="8991367" y="453576"/>
                  <a:pt x="9015906" y="458701"/>
                  <a:pt x="9040236" y="462867"/>
                </a:cubicBezTo>
                <a:lnTo>
                  <a:pt x="9087717" y="468878"/>
                </a:lnTo>
                <a:lnTo>
                  <a:pt x="9175962" y="469518"/>
                </a:lnTo>
                <a:cubicBezTo>
                  <a:pt x="9209380" y="469935"/>
                  <a:pt x="9243013" y="471314"/>
                  <a:pt x="9275561" y="475996"/>
                </a:cubicBezTo>
                <a:cubicBezTo>
                  <a:pt x="9283241" y="478165"/>
                  <a:pt x="9285580" y="480630"/>
                  <a:pt x="9293261" y="482797"/>
                </a:cubicBezTo>
                <a:cubicBezTo>
                  <a:pt x="9313961" y="486840"/>
                  <a:pt x="9359021" y="486938"/>
                  <a:pt x="9371381" y="494036"/>
                </a:cubicBezTo>
                <a:cubicBezTo>
                  <a:pt x="9372040" y="488811"/>
                  <a:pt x="9375040" y="486049"/>
                  <a:pt x="9385059" y="490682"/>
                </a:cubicBezTo>
                <a:cubicBezTo>
                  <a:pt x="9390400" y="490386"/>
                  <a:pt x="9418119" y="501823"/>
                  <a:pt x="9421121" y="499062"/>
                </a:cubicBezTo>
                <a:cubicBezTo>
                  <a:pt x="9415780" y="499359"/>
                  <a:pt x="9418781" y="496597"/>
                  <a:pt x="9416439" y="494132"/>
                </a:cubicBezTo>
                <a:lnTo>
                  <a:pt x="9444018" y="500446"/>
                </a:lnTo>
                <a:lnTo>
                  <a:pt x="9445884" y="513184"/>
                </a:lnTo>
                <a:lnTo>
                  <a:pt x="9430480" y="508923"/>
                </a:lnTo>
                <a:cubicBezTo>
                  <a:pt x="9410288" y="511338"/>
                  <a:pt x="9390010" y="509220"/>
                  <a:pt x="9368475" y="506521"/>
                </a:cubicBezTo>
                <a:lnTo>
                  <a:pt x="9309935" y="501574"/>
                </a:lnTo>
                <a:lnTo>
                  <a:pt x="9301958" y="497884"/>
                </a:lnTo>
                <a:cubicBezTo>
                  <a:pt x="9301958" y="497884"/>
                  <a:pt x="9301958" y="497884"/>
                  <a:pt x="9298960" y="500644"/>
                </a:cubicBezTo>
                <a:lnTo>
                  <a:pt x="9309935" y="501574"/>
                </a:lnTo>
                <a:lnTo>
                  <a:pt x="9311979" y="502519"/>
                </a:lnTo>
                <a:cubicBezTo>
                  <a:pt x="9311318" y="507743"/>
                  <a:pt x="9305977" y="508039"/>
                  <a:pt x="9303639" y="505573"/>
                </a:cubicBezTo>
                <a:cubicBezTo>
                  <a:pt x="9300638" y="508336"/>
                  <a:pt x="9300638" y="508336"/>
                  <a:pt x="9300638" y="508336"/>
                </a:cubicBezTo>
                <a:cubicBezTo>
                  <a:pt x="9322508" y="513609"/>
                  <a:pt x="9347045" y="518736"/>
                  <a:pt x="9371376" y="522903"/>
                </a:cubicBezTo>
                <a:lnTo>
                  <a:pt x="9380637" y="524074"/>
                </a:lnTo>
                <a:lnTo>
                  <a:pt x="9387589" y="523504"/>
                </a:lnTo>
                <a:cubicBezTo>
                  <a:pt x="9409744" y="520639"/>
                  <a:pt x="9432717" y="516072"/>
                  <a:pt x="9445843" y="513462"/>
                </a:cubicBezTo>
                <a:cubicBezTo>
                  <a:pt x="9450786" y="521969"/>
                  <a:pt x="9453135" y="532675"/>
                  <a:pt x="9456195" y="542679"/>
                </a:cubicBezTo>
                <a:lnTo>
                  <a:pt x="9465738" y="559004"/>
                </a:lnTo>
                <a:lnTo>
                  <a:pt x="9516206" y="547108"/>
                </a:lnTo>
                <a:cubicBezTo>
                  <a:pt x="9516432" y="541920"/>
                  <a:pt x="9508251" y="545595"/>
                  <a:pt x="9508476" y="540407"/>
                </a:cubicBezTo>
                <a:cubicBezTo>
                  <a:pt x="9533017" y="529387"/>
                  <a:pt x="9546574" y="524995"/>
                  <a:pt x="9565514" y="519881"/>
                </a:cubicBezTo>
                <a:cubicBezTo>
                  <a:pt x="9581653" y="517718"/>
                  <a:pt x="9600589" y="512605"/>
                  <a:pt x="9630283" y="506050"/>
                </a:cubicBezTo>
                <a:cubicBezTo>
                  <a:pt x="9635438" y="510516"/>
                  <a:pt x="9657179" y="502449"/>
                  <a:pt x="9675892" y="502522"/>
                </a:cubicBezTo>
                <a:cubicBezTo>
                  <a:pt x="9667935" y="501009"/>
                  <a:pt x="9665358" y="498775"/>
                  <a:pt x="9678918" y="494381"/>
                </a:cubicBezTo>
                <a:cubicBezTo>
                  <a:pt x="9713768" y="492293"/>
                  <a:pt x="9773383" y="473997"/>
                  <a:pt x="9797025" y="483724"/>
                </a:cubicBezTo>
                <a:cubicBezTo>
                  <a:pt x="9829747" y="469029"/>
                  <a:pt x="9869976" y="466220"/>
                  <a:pt x="9909980" y="468597"/>
                </a:cubicBezTo>
                <a:cubicBezTo>
                  <a:pt x="9912781" y="465645"/>
                  <a:pt x="9912781" y="465645"/>
                  <a:pt x="9912781" y="465645"/>
                </a:cubicBezTo>
                <a:cubicBezTo>
                  <a:pt x="9912781" y="465645"/>
                  <a:pt x="9915357" y="467879"/>
                  <a:pt x="9915357" y="467879"/>
                </a:cubicBezTo>
                <a:cubicBezTo>
                  <a:pt x="9918159" y="464924"/>
                  <a:pt x="9926115" y="466439"/>
                  <a:pt x="9926115" y="466439"/>
                </a:cubicBezTo>
                <a:cubicBezTo>
                  <a:pt x="9931494" y="465717"/>
                  <a:pt x="9928692" y="468670"/>
                  <a:pt x="9923314" y="469390"/>
                </a:cubicBezTo>
                <a:cubicBezTo>
                  <a:pt x="9920511" y="472344"/>
                  <a:pt x="9920511" y="472344"/>
                  <a:pt x="9917934" y="470111"/>
                </a:cubicBezTo>
                <a:cubicBezTo>
                  <a:pt x="9923202" y="471984"/>
                  <a:pt x="9931269" y="470904"/>
                  <a:pt x="9938314" y="470282"/>
                </a:cubicBezTo>
                <a:lnTo>
                  <a:pt x="9944540" y="471562"/>
                </a:lnTo>
                <a:lnTo>
                  <a:pt x="10005267" y="456007"/>
                </a:lnTo>
                <a:cubicBezTo>
                  <a:pt x="10039210" y="447487"/>
                  <a:pt x="10073633" y="439789"/>
                  <a:pt x="10107896" y="435399"/>
                </a:cubicBezTo>
                <a:cubicBezTo>
                  <a:pt x="10116278" y="435335"/>
                  <a:pt x="10119341" y="436966"/>
                  <a:pt x="10127724" y="436901"/>
                </a:cubicBezTo>
                <a:lnTo>
                  <a:pt x="10135086" y="435704"/>
                </a:lnTo>
                <a:lnTo>
                  <a:pt x="10131779" y="435417"/>
                </a:lnTo>
                <a:cubicBezTo>
                  <a:pt x="10175481" y="420352"/>
                  <a:pt x="10208073" y="411655"/>
                  <a:pt x="10240297" y="408161"/>
                </a:cubicBezTo>
                <a:lnTo>
                  <a:pt x="10245257" y="407076"/>
                </a:lnTo>
                <a:lnTo>
                  <a:pt x="10257102" y="393718"/>
                </a:lnTo>
                <a:cubicBezTo>
                  <a:pt x="10261801" y="387290"/>
                  <a:pt x="10266518" y="381609"/>
                  <a:pt x="10273082" y="380304"/>
                </a:cubicBezTo>
                <a:cubicBezTo>
                  <a:pt x="10302149" y="374524"/>
                  <a:pt x="10331417" y="370287"/>
                  <a:pt x="10360840" y="366020"/>
                </a:cubicBezTo>
                <a:lnTo>
                  <a:pt x="10383641" y="362300"/>
                </a:lnTo>
                <a:lnTo>
                  <a:pt x="10387515" y="361219"/>
                </a:lnTo>
                <a:cubicBezTo>
                  <a:pt x="10403629" y="359472"/>
                  <a:pt x="10422610" y="354833"/>
                  <a:pt x="10452334" y="349030"/>
                </a:cubicBezTo>
                <a:cubicBezTo>
                  <a:pt x="10457337" y="353651"/>
                  <a:pt x="10479187" y="346118"/>
                  <a:pt x="10497802" y="346682"/>
                </a:cubicBezTo>
                <a:cubicBezTo>
                  <a:pt x="10489930" y="344954"/>
                  <a:pt x="10487429" y="342642"/>
                  <a:pt x="10501039" y="338585"/>
                </a:cubicBezTo>
                <a:cubicBezTo>
                  <a:pt x="10535766" y="337403"/>
                  <a:pt x="10595581" y="320592"/>
                  <a:pt x="10618830" y="330982"/>
                </a:cubicBezTo>
                <a:cubicBezTo>
                  <a:pt x="10635310" y="324031"/>
                  <a:pt x="10653575" y="320113"/>
                  <a:pt x="10672685" y="318365"/>
                </a:cubicBezTo>
                <a:lnTo>
                  <a:pt x="10716380" y="318654"/>
                </a:lnTo>
                <a:lnTo>
                  <a:pt x="10723578" y="317475"/>
                </a:lnTo>
                <a:cubicBezTo>
                  <a:pt x="10767943" y="310202"/>
                  <a:pt x="10822778" y="298717"/>
                  <a:pt x="10867143" y="291446"/>
                </a:cubicBezTo>
                <a:cubicBezTo>
                  <a:pt x="10911510" y="284173"/>
                  <a:pt x="10947400" y="277667"/>
                  <a:pt x="10955127" y="285145"/>
                </a:cubicBezTo>
                <a:cubicBezTo>
                  <a:pt x="10957120" y="281695"/>
                  <a:pt x="10957120" y="281695"/>
                  <a:pt x="10957120" y="281695"/>
                </a:cubicBezTo>
                <a:cubicBezTo>
                  <a:pt x="10957120" y="281695"/>
                  <a:pt x="10957120" y="281695"/>
                  <a:pt x="10962354" y="279588"/>
                </a:cubicBezTo>
                <a:lnTo>
                  <a:pt x="10967549" y="281739"/>
                </a:lnTo>
                <a:lnTo>
                  <a:pt x="10999095" y="272460"/>
                </a:lnTo>
                <a:cubicBezTo>
                  <a:pt x="11014575" y="268637"/>
                  <a:pt x="11025693" y="267264"/>
                  <a:pt x="11030199" y="270290"/>
                </a:cubicBezTo>
                <a:cubicBezTo>
                  <a:pt x="11031688" y="266678"/>
                  <a:pt x="11031688" y="266678"/>
                  <a:pt x="11031688" y="266678"/>
                </a:cubicBezTo>
                <a:cubicBezTo>
                  <a:pt x="11031688" y="266678"/>
                  <a:pt x="11031688" y="266678"/>
                  <a:pt x="11036678" y="263881"/>
                </a:cubicBezTo>
                <a:cubicBezTo>
                  <a:pt x="11040179" y="264695"/>
                  <a:pt x="11043681" y="265507"/>
                  <a:pt x="11047180" y="266322"/>
                </a:cubicBezTo>
                <a:cubicBezTo>
                  <a:pt x="11047180" y="266322"/>
                  <a:pt x="11047180" y="266322"/>
                  <a:pt x="11042191" y="269120"/>
                </a:cubicBezTo>
                <a:cubicBezTo>
                  <a:pt x="11042191" y="269120"/>
                  <a:pt x="11042191" y="269120"/>
                  <a:pt x="11037200" y="271917"/>
                </a:cubicBezTo>
                <a:cubicBezTo>
                  <a:pt x="11054182" y="267950"/>
                  <a:pt x="11071164" y="263981"/>
                  <a:pt x="11088146" y="260012"/>
                </a:cubicBezTo>
                <a:cubicBezTo>
                  <a:pt x="11086656" y="263624"/>
                  <a:pt x="11105651" y="264081"/>
                  <a:pt x="11099171" y="270491"/>
                </a:cubicBezTo>
                <a:cubicBezTo>
                  <a:pt x="11189067" y="247853"/>
                  <a:pt x="11253049" y="250850"/>
                  <a:pt x="11313448" y="225314"/>
                </a:cubicBezTo>
                <a:cubicBezTo>
                  <a:pt x="11368416" y="222259"/>
                  <a:pt x="11398436" y="233194"/>
                  <a:pt x="11457870" y="219304"/>
                </a:cubicBezTo>
                <a:cubicBezTo>
                  <a:pt x="11459882" y="223730"/>
                  <a:pt x="11471874" y="222561"/>
                  <a:pt x="11475375" y="223373"/>
                </a:cubicBezTo>
                <a:cubicBezTo>
                  <a:pt x="11500847" y="217421"/>
                  <a:pt x="11531831" y="216707"/>
                  <a:pt x="11562816" y="215995"/>
                </a:cubicBezTo>
                <a:cubicBezTo>
                  <a:pt x="11583300" y="212840"/>
                  <a:pt x="11602293" y="213298"/>
                  <a:pt x="11619799" y="217366"/>
                </a:cubicBezTo>
                <a:cubicBezTo>
                  <a:pt x="11626799" y="218993"/>
                  <a:pt x="11630300" y="219808"/>
                  <a:pt x="11637302" y="221433"/>
                </a:cubicBezTo>
                <a:cubicBezTo>
                  <a:pt x="11635813" y="225046"/>
                  <a:pt x="11635813" y="225046"/>
                  <a:pt x="11635813" y="225046"/>
                </a:cubicBezTo>
                <a:cubicBezTo>
                  <a:pt x="11625833" y="230641"/>
                  <a:pt x="11610341" y="230997"/>
                  <a:pt x="11592838" y="226929"/>
                </a:cubicBezTo>
                <a:cubicBezTo>
                  <a:pt x="11573843" y="226471"/>
                  <a:pt x="11554850" y="226014"/>
                  <a:pt x="11541369" y="230797"/>
                </a:cubicBezTo>
                <a:cubicBezTo>
                  <a:pt x="11530868" y="228356"/>
                  <a:pt x="11523866" y="226729"/>
                  <a:pt x="11513361" y="224287"/>
                </a:cubicBezTo>
                <a:cubicBezTo>
                  <a:pt x="11477387" y="227799"/>
                  <a:pt x="11465396" y="228968"/>
                  <a:pt x="11432922" y="233296"/>
                </a:cubicBezTo>
                <a:cubicBezTo>
                  <a:pt x="11439400" y="226885"/>
                  <a:pt x="11417429" y="233650"/>
                  <a:pt x="11406927" y="231210"/>
                </a:cubicBezTo>
                <a:cubicBezTo>
                  <a:pt x="11398436" y="233194"/>
                  <a:pt x="11383467" y="241587"/>
                  <a:pt x="11400448" y="237619"/>
                </a:cubicBezTo>
                <a:cubicBezTo>
                  <a:pt x="11369987" y="246369"/>
                  <a:pt x="11330513" y="249068"/>
                  <a:pt x="11291036" y="251765"/>
                </a:cubicBezTo>
                <a:cubicBezTo>
                  <a:pt x="11250073" y="258074"/>
                  <a:pt x="11210597" y="260770"/>
                  <a:pt x="11168143" y="270691"/>
                </a:cubicBezTo>
                <a:cubicBezTo>
                  <a:pt x="11169633" y="267080"/>
                  <a:pt x="11161141" y="269063"/>
                  <a:pt x="11164119" y="261841"/>
                </a:cubicBezTo>
                <a:cubicBezTo>
                  <a:pt x="11113176" y="273747"/>
                  <a:pt x="11090680" y="272474"/>
                  <a:pt x="11064245" y="290075"/>
                </a:cubicBezTo>
                <a:lnTo>
                  <a:pt x="11044365" y="294063"/>
                </a:lnTo>
                <a:lnTo>
                  <a:pt x="11083952" y="291560"/>
                </a:lnTo>
                <a:lnTo>
                  <a:pt x="11108139" y="291351"/>
                </a:lnTo>
                <a:lnTo>
                  <a:pt x="11179646" y="275396"/>
                </a:lnTo>
                <a:cubicBezTo>
                  <a:pt x="11188060" y="275138"/>
                  <a:pt x="11191174" y="276691"/>
                  <a:pt x="11199590" y="276435"/>
                </a:cubicBezTo>
                <a:cubicBezTo>
                  <a:pt x="11221722" y="274115"/>
                  <a:pt x="11267244" y="261204"/>
                  <a:pt x="11281886" y="264051"/>
                </a:cubicBezTo>
                <a:cubicBezTo>
                  <a:pt x="11280960" y="259140"/>
                  <a:pt x="11283147" y="255780"/>
                  <a:pt x="11294676" y="257075"/>
                </a:cubicBezTo>
                <a:cubicBezTo>
                  <a:pt x="11299977" y="255268"/>
                  <a:pt x="11331451" y="257601"/>
                  <a:pt x="11333638" y="254244"/>
                </a:cubicBezTo>
                <a:cubicBezTo>
                  <a:pt x="11328336" y="256050"/>
                  <a:pt x="11330524" y="252691"/>
                  <a:pt x="11327410" y="251140"/>
                </a:cubicBezTo>
                <a:lnTo>
                  <a:pt x="11357177" y="248888"/>
                </a:lnTo>
                <a:lnTo>
                  <a:pt x="11362945" y="259856"/>
                </a:lnTo>
                <a:lnTo>
                  <a:pt x="11346093" y="260449"/>
                </a:lnTo>
                <a:cubicBezTo>
                  <a:pt x="11326444" y="268456"/>
                  <a:pt x="11305324" y="272393"/>
                  <a:pt x="11282761" y="276166"/>
                </a:cubicBezTo>
                <a:lnTo>
                  <a:pt x="11247485" y="283394"/>
                </a:lnTo>
                <a:lnTo>
                  <a:pt x="11256431" y="284911"/>
                </a:lnTo>
                <a:lnTo>
                  <a:pt x="11265323" y="283258"/>
                </a:lnTo>
                <a:lnTo>
                  <a:pt x="11269499" y="287127"/>
                </a:lnTo>
                <a:lnTo>
                  <a:pt x="11288451" y="290340"/>
                </a:lnTo>
                <a:lnTo>
                  <a:pt x="11290684" y="290126"/>
                </a:lnTo>
                <a:cubicBezTo>
                  <a:pt x="11316517" y="286871"/>
                  <a:pt x="11341846" y="282806"/>
                  <a:pt x="11363516" y="278030"/>
                </a:cubicBezTo>
                <a:lnTo>
                  <a:pt x="11372652" y="278307"/>
                </a:lnTo>
                <a:lnTo>
                  <a:pt x="11373477" y="279875"/>
                </a:lnTo>
                <a:lnTo>
                  <a:pt x="11395854" y="276286"/>
                </a:lnTo>
                <a:cubicBezTo>
                  <a:pt x="11402104" y="275044"/>
                  <a:pt x="11409470" y="291891"/>
                  <a:pt x="11415722" y="290648"/>
                </a:cubicBezTo>
                <a:cubicBezTo>
                  <a:pt x="11435100" y="286796"/>
                  <a:pt x="11454319" y="276982"/>
                  <a:pt x="11480572" y="271763"/>
                </a:cubicBezTo>
                <a:cubicBezTo>
                  <a:pt x="11480734" y="277723"/>
                  <a:pt x="11487323" y="289065"/>
                  <a:pt x="11494994" y="293866"/>
                </a:cubicBezTo>
                <a:lnTo>
                  <a:pt x="11553130" y="282308"/>
                </a:lnTo>
                <a:cubicBezTo>
                  <a:pt x="11572677" y="284749"/>
                  <a:pt x="11598522" y="287601"/>
                  <a:pt x="11638186" y="290370"/>
                </a:cubicBezTo>
                <a:cubicBezTo>
                  <a:pt x="11667939" y="292445"/>
                  <a:pt x="11735389" y="289837"/>
                  <a:pt x="11770033" y="293186"/>
                </a:cubicBezTo>
                <a:lnTo>
                  <a:pt x="11789298" y="298420"/>
                </a:lnTo>
                <a:lnTo>
                  <a:pt x="11815114" y="301699"/>
                </a:lnTo>
                <a:cubicBezTo>
                  <a:pt x="11818260" y="299098"/>
                  <a:pt x="11818260" y="299098"/>
                  <a:pt x="11818260" y="299098"/>
                </a:cubicBezTo>
                <a:cubicBezTo>
                  <a:pt x="11818260" y="299098"/>
                  <a:pt x="11820405" y="301736"/>
                  <a:pt x="11820405" y="301736"/>
                </a:cubicBezTo>
                <a:cubicBezTo>
                  <a:pt x="11823548" y="299135"/>
                  <a:pt x="11830982" y="301808"/>
                  <a:pt x="11830982" y="301808"/>
                </a:cubicBezTo>
                <a:cubicBezTo>
                  <a:pt x="11836273" y="301843"/>
                  <a:pt x="11833130" y="304443"/>
                  <a:pt x="11827840" y="304407"/>
                </a:cubicBezTo>
                <a:cubicBezTo>
                  <a:pt x="11824695" y="307008"/>
                  <a:pt x="11824695" y="307008"/>
                  <a:pt x="11822549" y="304372"/>
                </a:cubicBezTo>
                <a:cubicBezTo>
                  <a:pt x="11832131" y="309681"/>
                  <a:pt x="11854288" y="304587"/>
                  <a:pt x="11855435" y="312460"/>
                </a:cubicBezTo>
                <a:cubicBezTo>
                  <a:pt x="11809973" y="314772"/>
                  <a:pt x="11795398" y="335648"/>
                  <a:pt x="11746645" y="327452"/>
                </a:cubicBezTo>
                <a:cubicBezTo>
                  <a:pt x="11742353" y="322180"/>
                  <a:pt x="11756077" y="319652"/>
                  <a:pt x="11759221" y="317051"/>
                </a:cubicBezTo>
                <a:lnTo>
                  <a:pt x="11737889" y="315557"/>
                </a:lnTo>
                <a:lnTo>
                  <a:pt x="11686985" y="325947"/>
                </a:lnTo>
                <a:cubicBezTo>
                  <a:pt x="11638429" y="334435"/>
                  <a:pt x="11587390" y="341085"/>
                  <a:pt x="11567931" y="341958"/>
                </a:cubicBezTo>
                <a:cubicBezTo>
                  <a:pt x="11534926" y="329874"/>
                  <a:pt x="11476495" y="353809"/>
                  <a:pt x="11430692" y="356588"/>
                </a:cubicBezTo>
                <a:cubicBezTo>
                  <a:pt x="11397937" y="353779"/>
                  <a:pt x="11357138" y="355648"/>
                  <a:pt x="11316401" y="359834"/>
                </a:cubicBezTo>
                <a:lnTo>
                  <a:pt x="11232235" y="372508"/>
                </a:lnTo>
                <a:lnTo>
                  <a:pt x="11232117" y="373119"/>
                </a:lnTo>
                <a:cubicBezTo>
                  <a:pt x="11231991" y="373774"/>
                  <a:pt x="11231991" y="373774"/>
                  <a:pt x="11231991" y="373774"/>
                </a:cubicBezTo>
                <a:lnTo>
                  <a:pt x="11221567" y="374113"/>
                </a:lnTo>
                <a:lnTo>
                  <a:pt x="11202483" y="376987"/>
                </a:lnTo>
                <a:lnTo>
                  <a:pt x="11202857" y="380295"/>
                </a:lnTo>
                <a:lnTo>
                  <a:pt x="11212222" y="381882"/>
                </a:lnTo>
                <a:lnTo>
                  <a:pt x="11250407" y="375713"/>
                </a:lnTo>
                <a:cubicBezTo>
                  <a:pt x="11263884" y="375836"/>
                  <a:pt x="11261214" y="378898"/>
                  <a:pt x="11253159" y="382940"/>
                </a:cubicBezTo>
                <a:cubicBezTo>
                  <a:pt x="11271980" y="376940"/>
                  <a:pt x="11293555" y="378166"/>
                  <a:pt x="11298897" y="372042"/>
                </a:cubicBezTo>
                <a:cubicBezTo>
                  <a:pt x="11328527" y="369229"/>
                  <a:pt x="11347388" y="368373"/>
                  <a:pt x="11363539" y="365436"/>
                </a:cubicBezTo>
                <a:cubicBezTo>
                  <a:pt x="11382400" y="364580"/>
                  <a:pt x="11395879" y="364704"/>
                  <a:pt x="11420166" y="368014"/>
                </a:cubicBezTo>
                <a:cubicBezTo>
                  <a:pt x="11420206" y="373158"/>
                  <a:pt x="11412111" y="372056"/>
                  <a:pt x="11412151" y="377201"/>
                </a:cubicBezTo>
                <a:cubicBezTo>
                  <a:pt x="11449876" y="375490"/>
                  <a:pt x="11476793" y="370593"/>
                  <a:pt x="11509133" y="369861"/>
                </a:cubicBezTo>
                <a:cubicBezTo>
                  <a:pt x="11541434" y="363986"/>
                  <a:pt x="11573775" y="363253"/>
                  <a:pt x="11616924" y="365708"/>
                </a:cubicBezTo>
                <a:cubicBezTo>
                  <a:pt x="11592678" y="367543"/>
                  <a:pt x="11606198" y="372811"/>
                  <a:pt x="11614333" y="379060"/>
                </a:cubicBezTo>
                <a:cubicBezTo>
                  <a:pt x="11617046" y="381143"/>
                  <a:pt x="11622429" y="380162"/>
                  <a:pt x="11625141" y="382246"/>
                </a:cubicBezTo>
                <a:cubicBezTo>
                  <a:pt x="11625141" y="382246"/>
                  <a:pt x="11622469" y="385307"/>
                  <a:pt x="11617086" y="386287"/>
                </a:cubicBezTo>
                <a:cubicBezTo>
                  <a:pt x="11617086" y="386287"/>
                  <a:pt x="11617086" y="386287"/>
                  <a:pt x="11611703" y="387266"/>
                </a:cubicBezTo>
                <a:cubicBezTo>
                  <a:pt x="11622469" y="385307"/>
                  <a:pt x="11614455" y="394493"/>
                  <a:pt x="11598265" y="392286"/>
                </a:cubicBezTo>
                <a:cubicBezTo>
                  <a:pt x="11598265" y="392286"/>
                  <a:pt x="11598265" y="392286"/>
                  <a:pt x="11598224" y="387142"/>
                </a:cubicBezTo>
                <a:cubicBezTo>
                  <a:pt x="11595512" y="385059"/>
                  <a:pt x="11590130" y="386038"/>
                  <a:pt x="11590130" y="386038"/>
                </a:cubicBezTo>
                <a:cubicBezTo>
                  <a:pt x="11590089" y="380893"/>
                  <a:pt x="11592800" y="382977"/>
                  <a:pt x="11598183" y="381997"/>
                </a:cubicBezTo>
                <a:cubicBezTo>
                  <a:pt x="11598183" y="381997"/>
                  <a:pt x="11598183" y="381997"/>
                  <a:pt x="11603566" y="381018"/>
                </a:cubicBezTo>
                <a:cubicBezTo>
                  <a:pt x="11584664" y="376730"/>
                  <a:pt x="11546940" y="378440"/>
                  <a:pt x="11541598" y="384563"/>
                </a:cubicBezTo>
                <a:cubicBezTo>
                  <a:pt x="11503873" y="386274"/>
                  <a:pt x="11468779" y="379778"/>
                  <a:pt x="11447286" y="388841"/>
                </a:cubicBezTo>
                <a:cubicBezTo>
                  <a:pt x="11423040" y="390676"/>
                  <a:pt x="11433766" y="383572"/>
                  <a:pt x="11417575" y="381366"/>
                </a:cubicBezTo>
                <a:cubicBezTo>
                  <a:pt x="11393331" y="383200"/>
                  <a:pt x="11396084" y="390428"/>
                  <a:pt x="11379933" y="393367"/>
                </a:cubicBezTo>
                <a:cubicBezTo>
                  <a:pt x="11366434" y="390670"/>
                  <a:pt x="11354301" y="390301"/>
                  <a:pt x="11343524" y="390973"/>
                </a:cubicBezTo>
                <a:lnTo>
                  <a:pt x="11323504" y="393704"/>
                </a:lnTo>
                <a:lnTo>
                  <a:pt x="11327668" y="396335"/>
                </a:lnTo>
                <a:cubicBezTo>
                  <a:pt x="11331157" y="397247"/>
                  <a:pt x="11334897" y="397728"/>
                  <a:pt x="11336517" y="398399"/>
                </a:cubicBezTo>
                <a:cubicBezTo>
                  <a:pt x="11361940" y="396106"/>
                  <a:pt x="11391848" y="399948"/>
                  <a:pt x="11421756" y="403789"/>
                </a:cubicBezTo>
                <a:cubicBezTo>
                  <a:pt x="11441944" y="403603"/>
                  <a:pt x="11460140" y="406867"/>
                  <a:pt x="11476341" y="413581"/>
                </a:cubicBezTo>
                <a:cubicBezTo>
                  <a:pt x="11482819" y="416266"/>
                  <a:pt x="11486059" y="417610"/>
                  <a:pt x="11492539" y="420295"/>
                </a:cubicBezTo>
                <a:cubicBezTo>
                  <a:pt x="11490545" y="423746"/>
                  <a:pt x="11490545" y="423746"/>
                  <a:pt x="11490545" y="423746"/>
                </a:cubicBezTo>
                <a:cubicBezTo>
                  <a:pt x="11480076" y="427960"/>
                  <a:pt x="11465122" y="426039"/>
                  <a:pt x="11448923" y="419325"/>
                </a:cubicBezTo>
                <a:cubicBezTo>
                  <a:pt x="11430729" y="416061"/>
                  <a:pt x="11412534" y="412796"/>
                  <a:pt x="11398825" y="415668"/>
                </a:cubicBezTo>
                <a:cubicBezTo>
                  <a:pt x="11389105" y="411640"/>
                  <a:pt x="11382626" y="408955"/>
                  <a:pt x="11372906" y="404927"/>
                </a:cubicBezTo>
                <a:cubicBezTo>
                  <a:pt x="11337762" y="403191"/>
                  <a:pt x="11326049" y="402612"/>
                  <a:pt x="11294145" y="402221"/>
                </a:cubicBezTo>
                <a:lnTo>
                  <a:pt x="11290332" y="399960"/>
                </a:lnTo>
                <a:lnTo>
                  <a:pt x="11288340" y="400368"/>
                </a:lnTo>
                <a:cubicBezTo>
                  <a:pt x="11278246" y="402204"/>
                  <a:pt x="11266801" y="403642"/>
                  <a:pt x="11253321" y="403519"/>
                </a:cubicBezTo>
                <a:lnTo>
                  <a:pt x="11251216" y="402247"/>
                </a:lnTo>
                <a:lnTo>
                  <a:pt x="11211428" y="403754"/>
                </a:lnTo>
                <a:lnTo>
                  <a:pt x="11197045" y="402819"/>
                </a:lnTo>
                <a:lnTo>
                  <a:pt x="11196899" y="403068"/>
                </a:lnTo>
                <a:cubicBezTo>
                  <a:pt x="11209740" y="413166"/>
                  <a:pt x="11229904" y="415150"/>
                  <a:pt x="11236493" y="426492"/>
                </a:cubicBezTo>
                <a:lnTo>
                  <a:pt x="11230242" y="427735"/>
                </a:lnTo>
                <a:lnTo>
                  <a:pt x="11230412" y="434027"/>
                </a:lnTo>
                <a:cubicBezTo>
                  <a:pt x="11203988" y="432954"/>
                  <a:pt x="11197575" y="428238"/>
                  <a:pt x="11165071" y="434699"/>
                </a:cubicBezTo>
                <a:lnTo>
                  <a:pt x="11165739" y="459535"/>
                </a:lnTo>
                <a:cubicBezTo>
                  <a:pt x="11178241" y="457049"/>
                  <a:pt x="11191527" y="460400"/>
                  <a:pt x="11204655" y="457790"/>
                </a:cubicBezTo>
                <a:lnTo>
                  <a:pt x="11205331" y="482960"/>
                </a:lnTo>
                <a:lnTo>
                  <a:pt x="11192205" y="485570"/>
                </a:lnTo>
                <a:cubicBezTo>
                  <a:pt x="11185785" y="480521"/>
                  <a:pt x="11172318" y="470546"/>
                  <a:pt x="11159361" y="479449"/>
                </a:cubicBezTo>
                <a:lnTo>
                  <a:pt x="11159699" y="492031"/>
                </a:lnTo>
                <a:cubicBezTo>
                  <a:pt x="11133774" y="509504"/>
                  <a:pt x="11101767" y="534512"/>
                  <a:pt x="11075849" y="552315"/>
                </a:cubicBezTo>
                <a:cubicBezTo>
                  <a:pt x="11037429" y="572605"/>
                  <a:pt x="11016920" y="557704"/>
                  <a:pt x="10978670" y="584287"/>
                </a:cubicBezTo>
                <a:lnTo>
                  <a:pt x="10978829" y="590248"/>
                </a:lnTo>
                <a:cubicBezTo>
                  <a:pt x="11011337" y="583786"/>
                  <a:pt x="11057138" y="581005"/>
                  <a:pt x="11089475" y="568250"/>
                </a:cubicBezTo>
                <a:lnTo>
                  <a:pt x="11089645" y="574543"/>
                </a:lnTo>
                <a:cubicBezTo>
                  <a:pt x="11082937" y="582202"/>
                  <a:pt x="11076856" y="589737"/>
                  <a:pt x="11070765" y="596942"/>
                </a:cubicBezTo>
                <a:cubicBezTo>
                  <a:pt x="11050761" y="600917"/>
                  <a:pt x="11050601" y="594956"/>
                  <a:pt x="11038098" y="597442"/>
                </a:cubicBezTo>
                <a:cubicBezTo>
                  <a:pt x="11031384" y="604771"/>
                  <a:pt x="11025300" y="612304"/>
                  <a:pt x="11018423" y="613672"/>
                </a:cubicBezTo>
                <a:lnTo>
                  <a:pt x="11018584" y="619633"/>
                </a:lnTo>
                <a:cubicBezTo>
                  <a:pt x="11045017" y="621037"/>
                  <a:pt x="11045017" y="621037"/>
                  <a:pt x="11051768" y="638340"/>
                </a:cubicBezTo>
                <a:lnTo>
                  <a:pt x="11032389" y="642192"/>
                </a:lnTo>
                <a:lnTo>
                  <a:pt x="11032017" y="642082"/>
                </a:lnTo>
                <a:lnTo>
                  <a:pt x="11033352" y="644796"/>
                </a:lnTo>
                <a:lnTo>
                  <a:pt x="11017240" y="644995"/>
                </a:lnTo>
                <a:lnTo>
                  <a:pt x="11013349" y="658628"/>
                </a:lnTo>
                <a:lnTo>
                  <a:pt x="11023000" y="664562"/>
                </a:lnTo>
                <a:lnTo>
                  <a:pt x="11033475" y="663056"/>
                </a:lnTo>
                <a:lnTo>
                  <a:pt x="11042566" y="663545"/>
                </a:lnTo>
                <a:lnTo>
                  <a:pt x="11046060" y="670661"/>
                </a:lnTo>
                <a:lnTo>
                  <a:pt x="11046353" y="670710"/>
                </a:lnTo>
                <a:cubicBezTo>
                  <a:pt x="11046353" y="670710"/>
                  <a:pt x="11051937" y="644630"/>
                  <a:pt x="11052265" y="656884"/>
                </a:cubicBezTo>
                <a:lnTo>
                  <a:pt x="11052605" y="669470"/>
                </a:lnTo>
                <a:lnTo>
                  <a:pt x="11059481" y="668102"/>
                </a:lnTo>
                <a:lnTo>
                  <a:pt x="11059650" y="674393"/>
                </a:lnTo>
                <a:lnTo>
                  <a:pt x="11049708" y="678082"/>
                </a:lnTo>
                <a:lnTo>
                  <a:pt x="11050107" y="678894"/>
                </a:lnTo>
                <a:lnTo>
                  <a:pt x="11046842" y="679146"/>
                </a:lnTo>
                <a:lnTo>
                  <a:pt x="11036937" y="682821"/>
                </a:lnTo>
                <a:cubicBezTo>
                  <a:pt x="11030437" y="686444"/>
                  <a:pt x="11023955" y="690812"/>
                  <a:pt x="11014346" y="695720"/>
                </a:cubicBezTo>
                <a:lnTo>
                  <a:pt x="11014523" y="702342"/>
                </a:lnTo>
                <a:cubicBezTo>
                  <a:pt x="11047030" y="695880"/>
                  <a:pt x="11053769" y="712852"/>
                  <a:pt x="11086446" y="712681"/>
                </a:cubicBezTo>
                <a:cubicBezTo>
                  <a:pt x="11092663" y="686807"/>
                  <a:pt x="11086117" y="700428"/>
                  <a:pt x="11099074" y="691527"/>
                </a:cubicBezTo>
                <a:cubicBezTo>
                  <a:pt x="11112372" y="695208"/>
                  <a:pt x="11131581" y="685063"/>
                  <a:pt x="11145206" y="701000"/>
                </a:cubicBezTo>
                <a:cubicBezTo>
                  <a:pt x="11132249" y="709902"/>
                  <a:pt x="11132249" y="709902"/>
                  <a:pt x="11126166" y="717435"/>
                </a:cubicBezTo>
                <a:lnTo>
                  <a:pt x="11151796" y="712341"/>
                </a:lnTo>
                <a:cubicBezTo>
                  <a:pt x="11165042" y="690729"/>
                  <a:pt x="11191295" y="685512"/>
                  <a:pt x="11230053" y="677806"/>
                </a:cubicBezTo>
                <a:lnTo>
                  <a:pt x="11230561" y="696682"/>
                </a:lnTo>
                <a:cubicBezTo>
                  <a:pt x="11205262" y="714031"/>
                  <a:pt x="11198563" y="722020"/>
                  <a:pt x="11199392" y="752820"/>
                </a:cubicBezTo>
                <a:cubicBezTo>
                  <a:pt x="11212687" y="756501"/>
                  <a:pt x="11206436" y="757744"/>
                  <a:pt x="11212857" y="762793"/>
                </a:cubicBezTo>
                <a:lnTo>
                  <a:pt x="11199729" y="765403"/>
                </a:lnTo>
                <a:cubicBezTo>
                  <a:pt x="11180688" y="781841"/>
                  <a:pt x="11153470" y="774599"/>
                  <a:pt x="11141306" y="789670"/>
                </a:cubicBezTo>
                <a:cubicBezTo>
                  <a:pt x="11134591" y="796997"/>
                  <a:pt x="11128508" y="804533"/>
                  <a:pt x="11121792" y="811860"/>
                </a:cubicBezTo>
                <a:cubicBezTo>
                  <a:pt x="11128847" y="817117"/>
                  <a:pt x="11129007" y="823077"/>
                  <a:pt x="11135428" y="828127"/>
                </a:cubicBezTo>
                <a:cubicBezTo>
                  <a:pt x="11102922" y="834589"/>
                  <a:pt x="11109628" y="826931"/>
                  <a:pt x="11089963" y="843491"/>
                </a:cubicBezTo>
                <a:lnTo>
                  <a:pt x="11089288" y="818321"/>
                </a:lnTo>
                <a:lnTo>
                  <a:pt x="11011773" y="833731"/>
                </a:lnTo>
                <a:cubicBezTo>
                  <a:pt x="10999489" y="867803"/>
                  <a:pt x="10974233" y="910112"/>
                  <a:pt x="10935645" y="924110"/>
                </a:cubicBezTo>
                <a:cubicBezTo>
                  <a:pt x="10925703" y="916598"/>
                  <a:pt x="10902804" y="918069"/>
                  <a:pt x="10878305" y="921400"/>
                </a:cubicBezTo>
                <a:lnTo>
                  <a:pt x="10861558" y="923511"/>
                </a:lnTo>
                <a:lnTo>
                  <a:pt x="10917229" y="938326"/>
                </a:lnTo>
                <a:cubicBezTo>
                  <a:pt x="10937349" y="943992"/>
                  <a:pt x="10958321" y="948413"/>
                  <a:pt x="10987647" y="948235"/>
                </a:cubicBezTo>
                <a:cubicBezTo>
                  <a:pt x="10988435" y="953191"/>
                  <a:pt x="10999869" y="954776"/>
                  <a:pt x="11002926" y="956411"/>
                </a:cubicBezTo>
                <a:cubicBezTo>
                  <a:pt x="11028062" y="956259"/>
                  <a:pt x="11057043" y="962697"/>
                  <a:pt x="11086023" y="969138"/>
                </a:cubicBezTo>
                <a:cubicBezTo>
                  <a:pt x="11105836" y="970668"/>
                  <a:pt x="11123382" y="975523"/>
                  <a:pt x="11138663" y="983701"/>
                </a:cubicBezTo>
                <a:cubicBezTo>
                  <a:pt x="11144774" y="986970"/>
                  <a:pt x="11147830" y="988605"/>
                  <a:pt x="11153942" y="991875"/>
                </a:cubicBezTo>
                <a:cubicBezTo>
                  <a:pt x="11151676" y="995197"/>
                  <a:pt x="11151676" y="995197"/>
                  <a:pt x="11151676" y="995197"/>
                </a:cubicBezTo>
                <a:cubicBezTo>
                  <a:pt x="11141032" y="998570"/>
                  <a:pt x="11126541" y="995349"/>
                  <a:pt x="11111261" y="987173"/>
                </a:cubicBezTo>
                <a:cubicBezTo>
                  <a:pt x="11093716" y="982319"/>
                  <a:pt x="11076167" y="977463"/>
                  <a:pt x="11062467" y="979201"/>
                </a:cubicBezTo>
                <a:cubicBezTo>
                  <a:pt x="11053300" y="974295"/>
                  <a:pt x="11047187" y="971025"/>
                  <a:pt x="11038019" y="966119"/>
                </a:cubicBezTo>
                <a:cubicBezTo>
                  <a:pt x="11003715" y="961367"/>
                  <a:pt x="10992282" y="959781"/>
                  <a:pt x="10961034" y="956663"/>
                </a:cubicBezTo>
                <a:cubicBezTo>
                  <a:pt x="10968623" y="951656"/>
                  <a:pt x="10946544" y="953444"/>
                  <a:pt x="10937378" y="948540"/>
                </a:cubicBezTo>
                <a:cubicBezTo>
                  <a:pt x="10928997" y="948590"/>
                  <a:pt x="10913031" y="953648"/>
                  <a:pt x="10929786" y="953546"/>
                </a:cubicBezTo>
                <a:cubicBezTo>
                  <a:pt x="10899330" y="955385"/>
                  <a:pt x="10861969" y="948997"/>
                  <a:pt x="10824610" y="942607"/>
                </a:cubicBezTo>
                <a:cubicBezTo>
                  <a:pt x="10804798" y="941074"/>
                  <a:pt x="10785552" y="938710"/>
                  <a:pt x="10766022" y="936761"/>
                </a:cubicBezTo>
                <a:lnTo>
                  <a:pt x="10765005" y="936706"/>
                </a:lnTo>
                <a:lnTo>
                  <a:pt x="10765731" y="938912"/>
                </a:lnTo>
                <a:lnTo>
                  <a:pt x="10752605" y="941521"/>
                </a:lnTo>
                <a:cubicBezTo>
                  <a:pt x="10725690" y="922235"/>
                  <a:pt x="10563160" y="954545"/>
                  <a:pt x="10537860" y="971893"/>
                </a:cubicBezTo>
                <a:cubicBezTo>
                  <a:pt x="10518651" y="982039"/>
                  <a:pt x="10499940" y="1010728"/>
                  <a:pt x="10480095" y="1020667"/>
                </a:cubicBezTo>
                <a:cubicBezTo>
                  <a:pt x="10460269" y="1031266"/>
                  <a:pt x="10446965" y="1027252"/>
                  <a:pt x="10434640" y="1036360"/>
                </a:cubicBezTo>
                <a:cubicBezTo>
                  <a:pt x="10454188" y="1038800"/>
                  <a:pt x="10454349" y="1044761"/>
                  <a:pt x="10480603" y="1039542"/>
                </a:cubicBezTo>
                <a:cubicBezTo>
                  <a:pt x="10500278" y="1023314"/>
                  <a:pt x="10655264" y="967531"/>
                  <a:pt x="10668393" y="964920"/>
                </a:cubicBezTo>
                <a:cubicBezTo>
                  <a:pt x="10688100" y="973323"/>
                  <a:pt x="10681680" y="968272"/>
                  <a:pt x="10688261" y="979282"/>
                </a:cubicBezTo>
                <a:cubicBezTo>
                  <a:pt x="10675480" y="994808"/>
                  <a:pt x="10675480" y="994808"/>
                  <a:pt x="10675641" y="1000767"/>
                </a:cubicBezTo>
                <a:cubicBezTo>
                  <a:pt x="10683023" y="1018279"/>
                  <a:pt x="10683023" y="1018279"/>
                  <a:pt x="10695856" y="1028046"/>
                </a:cubicBezTo>
                <a:cubicBezTo>
                  <a:pt x="10708984" y="1025435"/>
                  <a:pt x="10721942" y="1016533"/>
                  <a:pt x="10741320" y="1012680"/>
                </a:cubicBezTo>
                <a:cubicBezTo>
                  <a:pt x="10746986" y="1030532"/>
                  <a:pt x="10826416" y="1030911"/>
                  <a:pt x="10869032" y="1042539"/>
                </a:cubicBezTo>
                <a:lnTo>
                  <a:pt x="10888457" y="1054708"/>
                </a:lnTo>
                <a:lnTo>
                  <a:pt x="10891591" y="1054608"/>
                </a:lnTo>
                <a:cubicBezTo>
                  <a:pt x="10915388" y="1066296"/>
                  <a:pt x="10962572" y="1068514"/>
                  <a:pt x="11000078" y="1078207"/>
                </a:cubicBezTo>
                <a:cubicBezTo>
                  <a:pt x="10970839" y="1072868"/>
                  <a:pt x="10938577" y="1072013"/>
                  <a:pt x="10905912" y="1071467"/>
                </a:cubicBezTo>
                <a:lnTo>
                  <a:pt x="10851696" y="1068733"/>
                </a:lnTo>
                <a:lnTo>
                  <a:pt x="10848685" y="1069431"/>
                </a:lnTo>
                <a:lnTo>
                  <a:pt x="10838107" y="1078789"/>
                </a:lnTo>
                <a:cubicBezTo>
                  <a:pt x="10836382" y="1081450"/>
                  <a:pt x="10838847" y="1082671"/>
                  <a:pt x="10851027" y="1080972"/>
                </a:cubicBezTo>
                <a:cubicBezTo>
                  <a:pt x="10828938" y="1086900"/>
                  <a:pt x="10809709" y="1091433"/>
                  <a:pt x="10792009" y="1094614"/>
                </a:cubicBezTo>
                <a:lnTo>
                  <a:pt x="10788801" y="1094970"/>
                </a:lnTo>
                <a:lnTo>
                  <a:pt x="10788351" y="1095212"/>
                </a:lnTo>
                <a:lnTo>
                  <a:pt x="10783598" y="1096989"/>
                </a:lnTo>
                <a:lnTo>
                  <a:pt x="10783442" y="1096930"/>
                </a:lnTo>
                <a:cubicBezTo>
                  <a:pt x="10783030" y="1096877"/>
                  <a:pt x="10782482" y="1096983"/>
                  <a:pt x="10781944" y="1097608"/>
                </a:cubicBezTo>
                <a:lnTo>
                  <a:pt x="10783598" y="1096989"/>
                </a:lnTo>
                <a:lnTo>
                  <a:pt x="10784133" y="1097192"/>
                </a:lnTo>
                <a:cubicBezTo>
                  <a:pt x="10784671" y="1096566"/>
                  <a:pt x="10785219" y="1096463"/>
                  <a:pt x="10785496" y="1096671"/>
                </a:cubicBezTo>
                <a:lnTo>
                  <a:pt x="10785388" y="1097259"/>
                </a:lnTo>
                <a:lnTo>
                  <a:pt x="10721931" y="1115036"/>
                </a:lnTo>
                <a:lnTo>
                  <a:pt x="10720742" y="1113416"/>
                </a:lnTo>
                <a:cubicBezTo>
                  <a:pt x="10702160" y="1117994"/>
                  <a:pt x="10691217" y="1120071"/>
                  <a:pt x="10672634" y="1124647"/>
                </a:cubicBezTo>
                <a:cubicBezTo>
                  <a:pt x="10667145" y="1124642"/>
                  <a:pt x="10663844" y="1124221"/>
                  <a:pt x="10659466" y="1125053"/>
                </a:cubicBezTo>
                <a:cubicBezTo>
                  <a:pt x="10638695" y="1130042"/>
                  <a:pt x="10616810" y="1134199"/>
                  <a:pt x="10594891" y="1136265"/>
                </a:cubicBezTo>
                <a:cubicBezTo>
                  <a:pt x="10584485" y="1137718"/>
                  <a:pt x="10574351" y="1138857"/>
                  <a:pt x="10564220" y="1140257"/>
                </a:cubicBezTo>
                <a:lnTo>
                  <a:pt x="10535826" y="1145405"/>
                </a:lnTo>
                <a:lnTo>
                  <a:pt x="10535765" y="1145397"/>
                </a:lnTo>
                <a:cubicBezTo>
                  <a:pt x="10535765" y="1145397"/>
                  <a:pt x="10535765" y="1145397"/>
                  <a:pt x="10533577" y="1145813"/>
                </a:cubicBezTo>
                <a:lnTo>
                  <a:pt x="10535826" y="1145405"/>
                </a:lnTo>
                <a:lnTo>
                  <a:pt x="10539067" y="1145818"/>
                </a:lnTo>
                <a:cubicBezTo>
                  <a:pt x="10537989" y="1147069"/>
                  <a:pt x="10536914" y="1148321"/>
                  <a:pt x="10533613" y="1147900"/>
                </a:cubicBezTo>
                <a:cubicBezTo>
                  <a:pt x="10533613" y="1147900"/>
                  <a:pt x="10531425" y="1148316"/>
                  <a:pt x="10531425" y="1148316"/>
                </a:cubicBezTo>
                <a:cubicBezTo>
                  <a:pt x="10530349" y="1149567"/>
                  <a:pt x="10531461" y="1150405"/>
                  <a:pt x="10532538" y="1149151"/>
                </a:cubicBezTo>
                <a:cubicBezTo>
                  <a:pt x="10547894" y="1148330"/>
                  <a:pt x="10570854" y="1142925"/>
                  <a:pt x="10589511" y="1142523"/>
                </a:cubicBezTo>
                <a:cubicBezTo>
                  <a:pt x="10590660" y="1145449"/>
                  <a:pt x="10592848" y="1145032"/>
                  <a:pt x="10587396" y="1147115"/>
                </a:cubicBezTo>
                <a:cubicBezTo>
                  <a:pt x="10585170" y="1145442"/>
                  <a:pt x="10578605" y="1146690"/>
                  <a:pt x="10572039" y="1147936"/>
                </a:cubicBezTo>
                <a:cubicBezTo>
                  <a:pt x="10572113" y="1152111"/>
                  <a:pt x="10557796" y="1149592"/>
                  <a:pt x="10547930" y="1150418"/>
                </a:cubicBezTo>
                <a:cubicBezTo>
                  <a:pt x="10534782" y="1151867"/>
                  <a:pt x="10521095" y="1153942"/>
                  <a:pt x="10507264" y="1155653"/>
                </a:cubicBezTo>
                <a:lnTo>
                  <a:pt x="10492613" y="1156724"/>
                </a:lnTo>
                <a:lnTo>
                  <a:pt x="10476201" y="1179708"/>
                </a:lnTo>
                <a:cubicBezTo>
                  <a:pt x="10464888" y="1191321"/>
                  <a:pt x="10451969" y="1201712"/>
                  <a:pt x="10439324" y="1210552"/>
                </a:cubicBezTo>
                <a:lnTo>
                  <a:pt x="10439823" y="1229099"/>
                </a:lnTo>
                <a:cubicBezTo>
                  <a:pt x="10426696" y="1231708"/>
                  <a:pt x="10413737" y="1240609"/>
                  <a:pt x="10400610" y="1243220"/>
                </a:cubicBezTo>
                <a:cubicBezTo>
                  <a:pt x="10393850" y="1225585"/>
                  <a:pt x="10393521" y="1213332"/>
                  <a:pt x="10380056" y="1203358"/>
                </a:cubicBezTo>
                <a:cubicBezTo>
                  <a:pt x="10307457" y="1167851"/>
                  <a:pt x="10184689" y="1229879"/>
                  <a:pt x="10106086" y="1251497"/>
                </a:cubicBezTo>
                <a:cubicBezTo>
                  <a:pt x="10112462" y="1231585"/>
                  <a:pt x="10112462" y="1231585"/>
                  <a:pt x="10119009" y="1217966"/>
                </a:cubicBezTo>
                <a:lnTo>
                  <a:pt x="10099005" y="1221943"/>
                </a:lnTo>
                <a:cubicBezTo>
                  <a:pt x="10092915" y="1229147"/>
                  <a:pt x="10079957" y="1238048"/>
                  <a:pt x="10066829" y="1240658"/>
                </a:cubicBezTo>
                <a:lnTo>
                  <a:pt x="10066659" y="1234365"/>
                </a:lnTo>
                <a:cubicBezTo>
                  <a:pt x="10072910" y="1233123"/>
                  <a:pt x="10072910" y="1233123"/>
                  <a:pt x="10079627" y="1225795"/>
                </a:cubicBezTo>
                <a:lnTo>
                  <a:pt x="10040245" y="1233624"/>
                </a:lnTo>
                <a:cubicBezTo>
                  <a:pt x="10027573" y="1229818"/>
                  <a:pt x="10007569" y="1233795"/>
                  <a:pt x="9975857" y="1246425"/>
                </a:cubicBezTo>
                <a:lnTo>
                  <a:pt x="9975180" y="1221256"/>
                </a:lnTo>
                <a:lnTo>
                  <a:pt x="9962053" y="1223865"/>
                </a:lnTo>
                <a:cubicBezTo>
                  <a:pt x="9955516" y="1237818"/>
                  <a:pt x="9929886" y="1242911"/>
                  <a:pt x="9917097" y="1258107"/>
                </a:cubicBezTo>
                <a:lnTo>
                  <a:pt x="9917765" y="1282943"/>
                </a:lnTo>
                <a:lnTo>
                  <a:pt x="9879008" y="1290647"/>
                </a:lnTo>
                <a:cubicBezTo>
                  <a:pt x="9871963" y="1285723"/>
                  <a:pt x="9865542" y="1280673"/>
                  <a:pt x="9858496" y="1275749"/>
                </a:cubicBezTo>
                <a:cubicBezTo>
                  <a:pt x="9864875" y="1255835"/>
                  <a:pt x="9864705" y="1249544"/>
                  <a:pt x="9857328" y="1232366"/>
                </a:cubicBezTo>
                <a:lnTo>
                  <a:pt x="9786067" y="1246534"/>
                </a:lnTo>
                <a:cubicBezTo>
                  <a:pt x="9780146" y="1260028"/>
                  <a:pt x="9780146" y="1260028"/>
                  <a:pt x="9780653" y="1278905"/>
                </a:cubicBezTo>
                <a:lnTo>
                  <a:pt x="9780821" y="1285197"/>
                </a:lnTo>
                <a:cubicBezTo>
                  <a:pt x="9766732" y="1275347"/>
                  <a:pt x="9740477" y="1280567"/>
                  <a:pt x="9715016" y="1291953"/>
                </a:cubicBezTo>
                <a:cubicBezTo>
                  <a:pt x="9708469" y="1305574"/>
                  <a:pt x="9721936" y="1315548"/>
                  <a:pt x="9702726" y="1325693"/>
                </a:cubicBezTo>
                <a:cubicBezTo>
                  <a:pt x="9676800" y="1343166"/>
                  <a:pt x="9670051" y="1325864"/>
                  <a:pt x="9637374" y="1326034"/>
                </a:cubicBezTo>
                <a:lnTo>
                  <a:pt x="9637874" y="1344577"/>
                </a:lnTo>
                <a:cubicBezTo>
                  <a:pt x="9611619" y="1349798"/>
                  <a:pt x="9553153" y="1349104"/>
                  <a:pt x="9526564" y="1341737"/>
                </a:cubicBezTo>
                <a:lnTo>
                  <a:pt x="9527230" y="1366574"/>
                </a:lnTo>
                <a:lnTo>
                  <a:pt x="9501602" y="1371669"/>
                </a:lnTo>
                <a:lnTo>
                  <a:pt x="9500935" y="1346831"/>
                </a:lnTo>
                <a:lnTo>
                  <a:pt x="9487807" y="1349441"/>
                </a:lnTo>
                <a:lnTo>
                  <a:pt x="9487975" y="1355735"/>
                </a:lnTo>
                <a:cubicBezTo>
                  <a:pt x="9481438" y="1369686"/>
                  <a:pt x="9488643" y="1380571"/>
                  <a:pt x="9482275" y="1400816"/>
                </a:cubicBezTo>
                <a:lnTo>
                  <a:pt x="9476023" y="1402058"/>
                </a:lnTo>
                <a:cubicBezTo>
                  <a:pt x="9475513" y="1383181"/>
                  <a:pt x="9481936" y="1388232"/>
                  <a:pt x="9469097" y="1378132"/>
                </a:cubicBezTo>
                <a:cubicBezTo>
                  <a:pt x="9456307" y="1393327"/>
                  <a:pt x="9443853" y="1421104"/>
                  <a:pt x="9417262" y="1413740"/>
                </a:cubicBezTo>
                <a:lnTo>
                  <a:pt x="9416923" y="1401156"/>
                </a:lnTo>
                <a:cubicBezTo>
                  <a:pt x="9396748" y="1398840"/>
                  <a:pt x="9384756" y="1420203"/>
                  <a:pt x="9371628" y="1422812"/>
                </a:cubicBezTo>
                <a:lnTo>
                  <a:pt x="9371788" y="1428772"/>
                </a:lnTo>
                <a:cubicBezTo>
                  <a:pt x="9378219" y="1434154"/>
                  <a:pt x="9378219" y="1434154"/>
                  <a:pt x="9385253" y="1438747"/>
                </a:cubicBezTo>
                <a:lnTo>
                  <a:pt x="9365248" y="1442724"/>
                </a:lnTo>
                <a:cubicBezTo>
                  <a:pt x="9358839" y="1438004"/>
                  <a:pt x="9352586" y="1439249"/>
                  <a:pt x="9339285" y="1435235"/>
                </a:cubicBezTo>
                <a:lnTo>
                  <a:pt x="9339620" y="1447819"/>
                </a:lnTo>
                <a:cubicBezTo>
                  <a:pt x="9352916" y="1451501"/>
                  <a:pt x="9346041" y="1452868"/>
                  <a:pt x="9353248" y="1463754"/>
                </a:cubicBezTo>
                <a:cubicBezTo>
                  <a:pt x="9333411" y="1474023"/>
                  <a:pt x="9307951" y="1485411"/>
                  <a:pt x="9288735" y="1495224"/>
                </a:cubicBezTo>
                <a:lnTo>
                  <a:pt x="9288902" y="1501516"/>
                </a:lnTo>
                <a:cubicBezTo>
                  <a:pt x="9321409" y="1495053"/>
                  <a:pt x="9360166" y="1487350"/>
                  <a:pt x="9399100" y="1486267"/>
                </a:cubicBezTo>
                <a:cubicBezTo>
                  <a:pt x="9398753" y="1473353"/>
                  <a:pt x="9392173" y="1462342"/>
                  <a:pt x="9391834" y="1449758"/>
                </a:cubicBezTo>
                <a:lnTo>
                  <a:pt x="9398086" y="1448514"/>
                </a:lnTo>
                <a:cubicBezTo>
                  <a:pt x="9425356" y="1481047"/>
                  <a:pt x="9464897" y="1479179"/>
                  <a:pt x="9523496" y="1461537"/>
                </a:cubicBezTo>
                <a:lnTo>
                  <a:pt x="9523319" y="1454913"/>
                </a:lnTo>
                <a:lnTo>
                  <a:pt x="9516445" y="1456282"/>
                </a:lnTo>
                <a:cubicBezTo>
                  <a:pt x="9503775" y="1452473"/>
                  <a:pt x="9529400" y="1447378"/>
                  <a:pt x="9529400" y="1447378"/>
                </a:cubicBezTo>
                <a:cubicBezTo>
                  <a:pt x="9542699" y="1451062"/>
                  <a:pt x="9555825" y="1448451"/>
                  <a:pt x="9562585" y="1466086"/>
                </a:cubicBezTo>
                <a:lnTo>
                  <a:pt x="9564115" y="1468367"/>
                </a:lnTo>
                <a:lnTo>
                  <a:pt x="9569761" y="1466739"/>
                </a:lnTo>
                <a:cubicBezTo>
                  <a:pt x="9589873" y="1459506"/>
                  <a:pt x="9609269" y="1455973"/>
                  <a:pt x="9627949" y="1456143"/>
                </a:cubicBezTo>
                <a:cubicBezTo>
                  <a:pt x="9635421" y="1456213"/>
                  <a:pt x="9639157" y="1456244"/>
                  <a:pt x="9646629" y="1456312"/>
                </a:cubicBezTo>
                <a:cubicBezTo>
                  <a:pt x="9645913" y="1460015"/>
                  <a:pt x="9645913" y="1460015"/>
                  <a:pt x="9645913" y="1460015"/>
                </a:cubicBezTo>
                <a:cubicBezTo>
                  <a:pt x="9637009" y="1467351"/>
                  <a:pt x="9621347" y="1470917"/>
                  <a:pt x="9602669" y="1470747"/>
                </a:cubicBezTo>
                <a:cubicBezTo>
                  <a:pt x="9583272" y="1474278"/>
                  <a:pt x="9563876" y="1477810"/>
                  <a:pt x="9551234" y="1485112"/>
                </a:cubicBezTo>
                <a:lnTo>
                  <a:pt x="9547281" y="1485077"/>
                </a:lnTo>
                <a:lnTo>
                  <a:pt x="9533996" y="1489664"/>
                </a:lnTo>
                <a:cubicBezTo>
                  <a:pt x="9522607" y="1492677"/>
                  <a:pt x="9511198" y="1494945"/>
                  <a:pt x="9498070" y="1497555"/>
                </a:cubicBezTo>
                <a:cubicBezTo>
                  <a:pt x="9503736" y="1515407"/>
                  <a:pt x="9501285" y="1520638"/>
                  <a:pt x="9499987" y="1532616"/>
                </a:cubicBezTo>
                <a:lnTo>
                  <a:pt x="9499479" y="1545923"/>
                </a:lnTo>
                <a:lnTo>
                  <a:pt x="9517982" y="1538308"/>
                </a:lnTo>
                <a:lnTo>
                  <a:pt x="9540990" y="1510204"/>
                </a:lnTo>
                <a:cubicBezTo>
                  <a:pt x="9553770" y="1500548"/>
                  <a:pt x="9569895" y="1492598"/>
                  <a:pt x="9589506" y="1485702"/>
                </a:cubicBezTo>
                <a:cubicBezTo>
                  <a:pt x="9595917" y="1490421"/>
                  <a:pt x="9589668" y="1491664"/>
                  <a:pt x="9602796" y="1489055"/>
                </a:cubicBezTo>
                <a:lnTo>
                  <a:pt x="9603384" y="1510984"/>
                </a:lnTo>
                <a:lnTo>
                  <a:pt x="9659719" y="1490538"/>
                </a:lnTo>
                <a:cubicBezTo>
                  <a:pt x="9673424" y="1488782"/>
                  <a:pt x="9681809" y="1488719"/>
                  <a:pt x="9692450" y="1485333"/>
                </a:cubicBezTo>
                <a:cubicBezTo>
                  <a:pt x="9742602" y="1466773"/>
                  <a:pt x="9795813" y="1449844"/>
                  <a:pt x="9849829" y="1437868"/>
                </a:cubicBezTo>
                <a:cubicBezTo>
                  <a:pt x="9875307" y="1431064"/>
                  <a:pt x="9900219" y="1425092"/>
                  <a:pt x="9925030" y="1418499"/>
                </a:cubicBezTo>
                <a:lnTo>
                  <a:pt x="9994153" y="1397111"/>
                </a:lnTo>
                <a:lnTo>
                  <a:pt x="9994307" y="1397110"/>
                </a:lnTo>
                <a:cubicBezTo>
                  <a:pt x="9994307" y="1397110"/>
                  <a:pt x="9994307" y="1397110"/>
                  <a:pt x="9999628" y="1395418"/>
                </a:cubicBezTo>
                <a:lnTo>
                  <a:pt x="9994153" y="1397111"/>
                </a:lnTo>
                <a:lnTo>
                  <a:pt x="9985925" y="1397173"/>
                </a:lnTo>
                <a:cubicBezTo>
                  <a:pt x="9988183" y="1393851"/>
                  <a:pt x="9990443" y="1390529"/>
                  <a:pt x="9998827" y="1390464"/>
                </a:cubicBezTo>
                <a:cubicBezTo>
                  <a:pt x="9998827" y="1390464"/>
                  <a:pt x="10004148" y="1388773"/>
                  <a:pt x="10004148" y="1388773"/>
                </a:cubicBezTo>
                <a:cubicBezTo>
                  <a:pt x="10006406" y="1385450"/>
                  <a:pt x="10003345" y="1383821"/>
                  <a:pt x="10001086" y="1387142"/>
                </a:cubicBezTo>
                <a:cubicBezTo>
                  <a:pt x="9963032" y="1394041"/>
                  <a:pt x="9907561" y="1414293"/>
                  <a:pt x="9861125" y="1421255"/>
                </a:cubicBezTo>
                <a:cubicBezTo>
                  <a:pt x="9857262" y="1414672"/>
                  <a:pt x="9851940" y="1416367"/>
                  <a:pt x="9864843" y="1409659"/>
                </a:cubicBezTo>
                <a:cubicBezTo>
                  <a:pt x="9870966" y="1412916"/>
                  <a:pt x="9886929" y="1407838"/>
                  <a:pt x="9902893" y="1402759"/>
                </a:cubicBezTo>
                <a:cubicBezTo>
                  <a:pt x="9901290" y="1392855"/>
                  <a:pt x="9937884" y="1394232"/>
                  <a:pt x="9962232" y="1389089"/>
                </a:cubicBezTo>
                <a:cubicBezTo>
                  <a:pt x="10026890" y="1373726"/>
                  <a:pt x="10096066" y="1351718"/>
                  <a:pt x="10164588" y="1342936"/>
                </a:cubicBezTo>
                <a:cubicBezTo>
                  <a:pt x="10172972" y="1342872"/>
                  <a:pt x="10176033" y="1344502"/>
                  <a:pt x="10184417" y="1344439"/>
                </a:cubicBezTo>
                <a:cubicBezTo>
                  <a:pt x="10206505" y="1342618"/>
                  <a:pt x="10252137" y="1330706"/>
                  <a:pt x="10266644" y="1333901"/>
                </a:cubicBezTo>
                <a:cubicBezTo>
                  <a:pt x="10265842" y="1328949"/>
                  <a:pt x="10268101" y="1325627"/>
                  <a:pt x="10279546" y="1327193"/>
                </a:cubicBezTo>
                <a:cubicBezTo>
                  <a:pt x="10284869" y="1325501"/>
                  <a:pt x="10316141" y="1328569"/>
                  <a:pt x="10318400" y="1325246"/>
                </a:cubicBezTo>
                <a:cubicBezTo>
                  <a:pt x="10313080" y="1326938"/>
                  <a:pt x="10315339" y="1323616"/>
                  <a:pt x="10312276" y="1321986"/>
                </a:cubicBezTo>
                <a:lnTo>
                  <a:pt x="10341964" y="1320412"/>
                </a:lnTo>
                <a:lnTo>
                  <a:pt x="10347440" y="1331556"/>
                </a:lnTo>
                <a:lnTo>
                  <a:pt x="10330648" y="1331764"/>
                </a:lnTo>
                <a:cubicBezTo>
                  <a:pt x="10310894" y="1339351"/>
                  <a:pt x="10289774" y="1342815"/>
                  <a:pt x="10267221" y="1346083"/>
                </a:cubicBezTo>
                <a:lnTo>
                  <a:pt x="10206579" y="1357155"/>
                </a:lnTo>
                <a:lnTo>
                  <a:pt x="10197467" y="1355909"/>
                </a:lnTo>
                <a:cubicBezTo>
                  <a:pt x="10197467" y="1355909"/>
                  <a:pt x="10197467" y="1355909"/>
                  <a:pt x="10195208" y="1359232"/>
                </a:cubicBezTo>
                <a:lnTo>
                  <a:pt x="10206579" y="1357155"/>
                </a:lnTo>
                <a:lnTo>
                  <a:pt x="10208913" y="1357477"/>
                </a:lnTo>
                <a:cubicBezTo>
                  <a:pt x="10209715" y="1362428"/>
                  <a:pt x="10204394" y="1364120"/>
                  <a:pt x="10201332" y="1362490"/>
                </a:cubicBezTo>
                <a:cubicBezTo>
                  <a:pt x="10199072" y="1365813"/>
                  <a:pt x="10199072" y="1365813"/>
                  <a:pt x="10199072" y="1365813"/>
                </a:cubicBezTo>
                <a:cubicBezTo>
                  <a:pt x="10246310" y="1363804"/>
                  <a:pt x="10304189" y="1358408"/>
                  <a:pt x="10347563" y="1349816"/>
                </a:cubicBezTo>
                <a:lnTo>
                  <a:pt x="10356655" y="1350306"/>
                </a:lnTo>
                <a:lnTo>
                  <a:pt x="10364198" y="1365656"/>
                </a:lnTo>
                <a:lnTo>
                  <a:pt x="10287436" y="1371550"/>
                </a:lnTo>
                <a:cubicBezTo>
                  <a:pt x="10245455" y="1375793"/>
                  <a:pt x="10207203" y="1381451"/>
                  <a:pt x="10169553" y="1390827"/>
                </a:cubicBezTo>
                <a:cubicBezTo>
                  <a:pt x="10144404" y="1391016"/>
                  <a:pt x="10108611" y="1394593"/>
                  <a:pt x="10087325" y="1401367"/>
                </a:cubicBezTo>
                <a:cubicBezTo>
                  <a:pt x="10104894" y="1406191"/>
                  <a:pt x="10083609" y="1412963"/>
                  <a:pt x="10087473" y="1419544"/>
                </a:cubicBezTo>
                <a:cubicBezTo>
                  <a:pt x="10076833" y="1422930"/>
                  <a:pt x="10076029" y="1417977"/>
                  <a:pt x="10062325" y="1419734"/>
                </a:cubicBezTo>
                <a:cubicBezTo>
                  <a:pt x="10043298" y="1423183"/>
                  <a:pt x="10083609" y="1412963"/>
                  <a:pt x="10063781" y="1411459"/>
                </a:cubicBezTo>
                <a:cubicBezTo>
                  <a:pt x="10012025" y="1420114"/>
                  <a:pt x="9972516" y="1435286"/>
                  <a:pt x="9919957" y="1438989"/>
                </a:cubicBezTo>
                <a:cubicBezTo>
                  <a:pt x="9902537" y="1452343"/>
                  <a:pt x="9872870" y="1459179"/>
                  <a:pt x="9846263" y="1467643"/>
                </a:cubicBezTo>
                <a:cubicBezTo>
                  <a:pt x="9816594" y="1474479"/>
                  <a:pt x="9786924" y="1481315"/>
                  <a:pt x="9763381" y="1491406"/>
                </a:cubicBezTo>
                <a:cubicBezTo>
                  <a:pt x="9784666" y="1484635"/>
                  <a:pt x="9785470" y="1489587"/>
                  <a:pt x="9790789" y="1487895"/>
                </a:cubicBezTo>
                <a:cubicBezTo>
                  <a:pt x="9783211" y="1492910"/>
                  <a:pt x="9786272" y="1494540"/>
                  <a:pt x="9784012" y="1497862"/>
                </a:cubicBezTo>
                <a:cubicBezTo>
                  <a:pt x="9754343" y="1504697"/>
                  <a:pt x="9749825" y="1511344"/>
                  <a:pt x="9723219" y="1519806"/>
                </a:cubicBezTo>
                <a:cubicBezTo>
                  <a:pt x="9720157" y="1518177"/>
                  <a:pt x="9717095" y="1516550"/>
                  <a:pt x="9711774" y="1518240"/>
                </a:cubicBezTo>
                <a:cubicBezTo>
                  <a:pt x="9713230" y="1509966"/>
                  <a:pt x="9726131" y="1503258"/>
                  <a:pt x="9714686" y="1501691"/>
                </a:cubicBezTo>
                <a:cubicBezTo>
                  <a:pt x="9700254" y="1507584"/>
                  <a:pt x="9688482" y="1512633"/>
                  <a:pt x="9676993" y="1517266"/>
                </a:cubicBezTo>
                <a:lnTo>
                  <a:pt x="9656694" y="1524640"/>
                </a:lnTo>
                <a:lnTo>
                  <a:pt x="9662613" y="1540086"/>
                </a:lnTo>
                <a:lnTo>
                  <a:pt x="9656361" y="1541330"/>
                </a:lnTo>
                <a:lnTo>
                  <a:pt x="9656532" y="1547623"/>
                </a:lnTo>
                <a:cubicBezTo>
                  <a:pt x="9610897" y="1556694"/>
                  <a:pt x="9559012" y="1567009"/>
                  <a:pt x="9546711" y="1600417"/>
                </a:cubicBezTo>
                <a:lnTo>
                  <a:pt x="9585472" y="1592712"/>
                </a:lnTo>
                <a:cubicBezTo>
                  <a:pt x="9592186" y="1585382"/>
                  <a:pt x="9585311" y="1586750"/>
                  <a:pt x="9598597" y="1590101"/>
                </a:cubicBezTo>
                <a:lnTo>
                  <a:pt x="9605475" y="1588735"/>
                </a:lnTo>
                <a:lnTo>
                  <a:pt x="9605644" y="1595027"/>
                </a:lnTo>
                <a:cubicBezTo>
                  <a:pt x="9573298" y="1607450"/>
                  <a:pt x="9566419" y="1608816"/>
                  <a:pt x="9541298" y="1632789"/>
                </a:cubicBezTo>
                <a:lnTo>
                  <a:pt x="9560677" y="1628936"/>
                </a:lnTo>
                <a:cubicBezTo>
                  <a:pt x="9560677" y="1628936"/>
                  <a:pt x="9566600" y="1615441"/>
                  <a:pt x="9573645" y="1620365"/>
                </a:cubicBezTo>
                <a:cubicBezTo>
                  <a:pt x="9573804" y="1626325"/>
                  <a:pt x="9580057" y="1625083"/>
                  <a:pt x="9580227" y="1631375"/>
                </a:cubicBezTo>
                <a:lnTo>
                  <a:pt x="9596302" y="1633861"/>
                </a:lnTo>
                <a:lnTo>
                  <a:pt x="9662538" y="1620559"/>
                </a:lnTo>
                <a:cubicBezTo>
                  <a:pt x="9670920" y="1620497"/>
                  <a:pt x="9673984" y="1622126"/>
                  <a:pt x="9682368" y="1622064"/>
                </a:cubicBezTo>
                <a:cubicBezTo>
                  <a:pt x="9704454" y="1620244"/>
                  <a:pt x="9750086" y="1608330"/>
                  <a:pt x="9764593" y="1611525"/>
                </a:cubicBezTo>
                <a:cubicBezTo>
                  <a:pt x="9763791" y="1606573"/>
                  <a:pt x="9766050" y="1603251"/>
                  <a:pt x="9777496" y="1604815"/>
                </a:cubicBezTo>
                <a:cubicBezTo>
                  <a:pt x="9782815" y="1603123"/>
                  <a:pt x="9814090" y="1606192"/>
                  <a:pt x="9816349" y="1602869"/>
                </a:cubicBezTo>
                <a:cubicBezTo>
                  <a:pt x="9811028" y="1604562"/>
                  <a:pt x="9813287" y="1601241"/>
                  <a:pt x="9810226" y="1599611"/>
                </a:cubicBezTo>
                <a:lnTo>
                  <a:pt x="9835140" y="1598289"/>
                </a:lnTo>
                <a:lnTo>
                  <a:pt x="9876687" y="1583438"/>
                </a:lnTo>
                <a:cubicBezTo>
                  <a:pt x="9920408" y="1568593"/>
                  <a:pt x="9955658" y="1555991"/>
                  <a:pt x="9964925" y="1561718"/>
                </a:cubicBezTo>
                <a:cubicBezTo>
                  <a:pt x="9966300" y="1558082"/>
                  <a:pt x="9966300" y="1558082"/>
                  <a:pt x="9966300" y="1558082"/>
                </a:cubicBezTo>
                <a:cubicBezTo>
                  <a:pt x="9966300" y="1558082"/>
                  <a:pt x="9966300" y="1558082"/>
                  <a:pt x="9971222" y="1555144"/>
                </a:cubicBezTo>
                <a:cubicBezTo>
                  <a:pt x="9974771" y="1555841"/>
                  <a:pt x="9978316" y="1556538"/>
                  <a:pt x="9981863" y="1557234"/>
                </a:cubicBezTo>
                <a:cubicBezTo>
                  <a:pt x="9981863" y="1557234"/>
                  <a:pt x="9981863" y="1557234"/>
                  <a:pt x="9976941" y="1560173"/>
                </a:cubicBezTo>
                <a:cubicBezTo>
                  <a:pt x="9976941" y="1560173"/>
                  <a:pt x="9976941" y="1560173"/>
                  <a:pt x="9972020" y="1563112"/>
                </a:cubicBezTo>
                <a:cubicBezTo>
                  <a:pt x="9988958" y="1558628"/>
                  <a:pt x="10005896" y="1554145"/>
                  <a:pt x="10022834" y="1549661"/>
                </a:cubicBezTo>
                <a:cubicBezTo>
                  <a:pt x="10021459" y="1553298"/>
                  <a:pt x="10040570" y="1553148"/>
                  <a:pt x="10034272" y="1559722"/>
                </a:cubicBezTo>
                <a:lnTo>
                  <a:pt x="10064445" y="1552546"/>
                </a:lnTo>
                <a:lnTo>
                  <a:pt x="10068779" y="1546902"/>
                </a:lnTo>
                <a:lnTo>
                  <a:pt x="10085072" y="1547642"/>
                </a:lnTo>
                <a:lnTo>
                  <a:pt x="10097083" y="1544785"/>
                </a:lnTo>
                <a:cubicBezTo>
                  <a:pt x="10155814" y="1533073"/>
                  <a:pt x="10203276" y="1528487"/>
                  <a:pt x="10248175" y="1508015"/>
                </a:cubicBezTo>
                <a:cubicBezTo>
                  <a:pt x="10303333" y="1503231"/>
                  <a:pt x="10333883" y="1513141"/>
                  <a:pt x="10393167" y="1497449"/>
                </a:cubicBezTo>
                <a:cubicBezTo>
                  <a:pt x="10395338" y="1501783"/>
                  <a:pt x="10407355" y="1500238"/>
                  <a:pt x="10410904" y="1500935"/>
                </a:cubicBezTo>
                <a:cubicBezTo>
                  <a:pt x="10436310" y="1494209"/>
                  <a:pt x="10467437" y="1492514"/>
                  <a:pt x="10498563" y="1490821"/>
                </a:cubicBezTo>
                <a:cubicBezTo>
                  <a:pt x="10519047" y="1487034"/>
                  <a:pt x="10538159" y="1486884"/>
                  <a:pt x="10555894" y="1490370"/>
                </a:cubicBezTo>
                <a:cubicBezTo>
                  <a:pt x="10562988" y="1491765"/>
                  <a:pt x="10566536" y="1492462"/>
                  <a:pt x="10573630" y="1493854"/>
                </a:cubicBezTo>
                <a:cubicBezTo>
                  <a:pt x="10572254" y="1497492"/>
                  <a:pt x="10572254" y="1497492"/>
                  <a:pt x="10572254" y="1497492"/>
                </a:cubicBezTo>
                <a:cubicBezTo>
                  <a:pt x="10562409" y="1503368"/>
                  <a:pt x="10546845" y="1504217"/>
                  <a:pt x="10529112" y="1500729"/>
                </a:cubicBezTo>
                <a:cubicBezTo>
                  <a:pt x="10510001" y="1500882"/>
                  <a:pt x="10490889" y="1501030"/>
                  <a:pt x="10477499" y="1506211"/>
                </a:cubicBezTo>
                <a:cubicBezTo>
                  <a:pt x="10466857" y="1504120"/>
                  <a:pt x="10459765" y="1502725"/>
                  <a:pt x="10449122" y="1500634"/>
                </a:cubicBezTo>
                <a:cubicBezTo>
                  <a:pt x="10413075" y="1505268"/>
                  <a:pt x="10401058" y="1506812"/>
                  <a:pt x="10368556" y="1512143"/>
                </a:cubicBezTo>
                <a:cubicBezTo>
                  <a:pt x="10371705" y="1508857"/>
                  <a:pt x="10367814" y="1509068"/>
                  <a:pt x="10361806" y="1509840"/>
                </a:cubicBezTo>
                <a:lnTo>
                  <a:pt x="10349349" y="1510519"/>
                </a:lnTo>
                <a:lnTo>
                  <a:pt x="10349499" y="1516064"/>
                </a:lnTo>
                <a:cubicBezTo>
                  <a:pt x="10342784" y="1523394"/>
                  <a:pt x="10342784" y="1523394"/>
                  <a:pt x="10336701" y="1530929"/>
                </a:cubicBezTo>
                <a:lnTo>
                  <a:pt x="10407966" y="1516762"/>
                </a:lnTo>
                <a:cubicBezTo>
                  <a:pt x="10414672" y="1509102"/>
                  <a:pt x="10460517" y="1531283"/>
                  <a:pt x="10460517" y="1531283"/>
                </a:cubicBezTo>
                <a:cubicBezTo>
                  <a:pt x="10487567" y="1532231"/>
                  <a:pt x="10519743" y="1513517"/>
                  <a:pt x="10539452" y="1521917"/>
                </a:cubicBezTo>
                <a:lnTo>
                  <a:pt x="10526323" y="1524527"/>
                </a:lnTo>
                <a:lnTo>
                  <a:pt x="10525345" y="1525388"/>
                </a:lnTo>
                <a:lnTo>
                  <a:pt x="10547457" y="1521793"/>
                </a:lnTo>
                <a:cubicBezTo>
                  <a:pt x="10563439" y="1518987"/>
                  <a:pt x="10578473" y="1516807"/>
                  <a:pt x="10585727" y="1518405"/>
                </a:cubicBezTo>
                <a:cubicBezTo>
                  <a:pt x="10584926" y="1513453"/>
                  <a:pt x="10587185" y="1510129"/>
                  <a:pt x="10598629" y="1511696"/>
                </a:cubicBezTo>
                <a:cubicBezTo>
                  <a:pt x="10603950" y="1510003"/>
                  <a:pt x="10635223" y="1513071"/>
                  <a:pt x="10637483" y="1509750"/>
                </a:cubicBezTo>
                <a:cubicBezTo>
                  <a:pt x="10632161" y="1511442"/>
                  <a:pt x="10634421" y="1508119"/>
                  <a:pt x="10631359" y="1506489"/>
                </a:cubicBezTo>
                <a:lnTo>
                  <a:pt x="10661046" y="1504916"/>
                </a:lnTo>
                <a:lnTo>
                  <a:pt x="10666524" y="1516059"/>
                </a:lnTo>
                <a:lnTo>
                  <a:pt x="10649731" y="1516268"/>
                </a:lnTo>
                <a:cubicBezTo>
                  <a:pt x="10629976" y="1523854"/>
                  <a:pt x="10608854" y="1527319"/>
                  <a:pt x="10586303" y="1530588"/>
                </a:cubicBezTo>
                <a:lnTo>
                  <a:pt x="10525661" y="1541660"/>
                </a:lnTo>
                <a:lnTo>
                  <a:pt x="10516549" y="1540413"/>
                </a:lnTo>
                <a:cubicBezTo>
                  <a:pt x="10516549" y="1540413"/>
                  <a:pt x="10516549" y="1540413"/>
                  <a:pt x="10514290" y="1543734"/>
                </a:cubicBezTo>
                <a:lnTo>
                  <a:pt x="10515207" y="1543567"/>
                </a:lnTo>
                <a:lnTo>
                  <a:pt x="10516824" y="1542784"/>
                </a:lnTo>
                <a:lnTo>
                  <a:pt x="10517759" y="1543101"/>
                </a:lnTo>
                <a:lnTo>
                  <a:pt x="10525661" y="1541660"/>
                </a:lnTo>
                <a:lnTo>
                  <a:pt x="10527996" y="1541978"/>
                </a:lnTo>
                <a:cubicBezTo>
                  <a:pt x="10528798" y="1546931"/>
                  <a:pt x="10523478" y="1548623"/>
                  <a:pt x="10520415" y="1546995"/>
                </a:cubicBezTo>
                <a:lnTo>
                  <a:pt x="10519492" y="1548353"/>
                </a:lnTo>
                <a:lnTo>
                  <a:pt x="10528665" y="1549547"/>
                </a:lnTo>
                <a:lnTo>
                  <a:pt x="10593851" y="1544785"/>
                </a:lnTo>
                <a:lnTo>
                  <a:pt x="10595290" y="1544579"/>
                </a:lnTo>
                <a:lnTo>
                  <a:pt x="10595441" y="1544480"/>
                </a:lnTo>
                <a:cubicBezTo>
                  <a:pt x="10601885" y="1541593"/>
                  <a:pt x="10611077" y="1538723"/>
                  <a:pt x="10624679" y="1536270"/>
                </a:cubicBezTo>
                <a:cubicBezTo>
                  <a:pt x="10638282" y="1533816"/>
                  <a:pt x="10661083" y="1530136"/>
                  <a:pt x="10687841" y="1526055"/>
                </a:cubicBezTo>
                <a:lnTo>
                  <a:pt x="10691273" y="1525556"/>
                </a:lnTo>
                <a:lnTo>
                  <a:pt x="10702474" y="1523433"/>
                </a:lnTo>
                <a:cubicBezTo>
                  <a:pt x="10705700" y="1520941"/>
                  <a:pt x="10705700" y="1520941"/>
                  <a:pt x="10710942" y="1521188"/>
                </a:cubicBezTo>
                <a:cubicBezTo>
                  <a:pt x="10714168" y="1518696"/>
                  <a:pt x="10716184" y="1521435"/>
                  <a:pt x="10716184" y="1521435"/>
                </a:cubicBezTo>
                <a:cubicBezTo>
                  <a:pt x="10736347" y="1514454"/>
                  <a:pt x="10763768" y="1510458"/>
                  <a:pt x="10787963" y="1508953"/>
                </a:cubicBezTo>
                <a:cubicBezTo>
                  <a:pt x="10808124" y="1501973"/>
                  <a:pt x="10841996" y="1492994"/>
                  <a:pt x="10876677" y="1491981"/>
                </a:cubicBezTo>
                <a:cubicBezTo>
                  <a:pt x="10912567" y="1485741"/>
                  <a:pt x="10947247" y="1484727"/>
                  <a:pt x="10968217" y="1485714"/>
                </a:cubicBezTo>
                <a:cubicBezTo>
                  <a:pt x="11011365" y="1482458"/>
                  <a:pt x="11059757" y="1479447"/>
                  <a:pt x="11102907" y="1476188"/>
                </a:cubicBezTo>
                <a:cubicBezTo>
                  <a:pt x="11142831" y="1475425"/>
                  <a:pt x="11179527" y="1477149"/>
                  <a:pt x="11203324" y="1488839"/>
                </a:cubicBezTo>
                <a:cubicBezTo>
                  <a:pt x="11198081" y="1488592"/>
                  <a:pt x="11192840" y="1488346"/>
                  <a:pt x="11187597" y="1488100"/>
                </a:cubicBezTo>
                <a:cubicBezTo>
                  <a:pt x="11187597" y="1488100"/>
                  <a:pt x="11187597" y="1488100"/>
                  <a:pt x="11194857" y="1491084"/>
                </a:cubicBezTo>
                <a:cubicBezTo>
                  <a:pt x="11198081" y="1488592"/>
                  <a:pt x="11200099" y="1491329"/>
                  <a:pt x="11200099" y="1491329"/>
                </a:cubicBezTo>
                <a:cubicBezTo>
                  <a:pt x="11196875" y="1493820"/>
                  <a:pt x="11196875" y="1493820"/>
                  <a:pt x="11191631" y="1493575"/>
                </a:cubicBezTo>
                <a:cubicBezTo>
                  <a:pt x="11191631" y="1493575"/>
                  <a:pt x="11191631" y="1493575"/>
                  <a:pt x="11188407" y="1496066"/>
                </a:cubicBezTo>
                <a:cubicBezTo>
                  <a:pt x="11225104" y="1497791"/>
                  <a:pt x="11267046" y="1499763"/>
                  <a:pt x="11304951" y="1496258"/>
                </a:cubicBezTo>
                <a:cubicBezTo>
                  <a:pt x="11328747" y="1507948"/>
                  <a:pt x="11375930" y="1510166"/>
                  <a:pt x="11413439" y="1519858"/>
                </a:cubicBezTo>
                <a:cubicBezTo>
                  <a:pt x="11354960" y="1509180"/>
                  <a:pt x="11284390" y="1516433"/>
                  <a:pt x="11222688" y="1508247"/>
                </a:cubicBezTo>
                <a:cubicBezTo>
                  <a:pt x="11204943" y="1504770"/>
                  <a:pt x="11210995" y="1512983"/>
                  <a:pt x="11197284" y="1514980"/>
                </a:cubicBezTo>
                <a:cubicBezTo>
                  <a:pt x="11171071" y="1513749"/>
                  <a:pt x="11158569" y="1510518"/>
                  <a:pt x="11146066" y="1507288"/>
                </a:cubicBezTo>
                <a:cubicBezTo>
                  <a:pt x="11125096" y="1506303"/>
                  <a:pt x="11120662" y="1514023"/>
                  <a:pt x="11101709" y="1515774"/>
                </a:cubicBezTo>
                <a:cubicBezTo>
                  <a:pt x="11083963" y="1512297"/>
                  <a:pt x="11066219" y="1508820"/>
                  <a:pt x="11048475" y="1505342"/>
                </a:cubicBezTo>
                <a:cubicBezTo>
                  <a:pt x="11048475" y="1505342"/>
                  <a:pt x="11048475" y="1505342"/>
                  <a:pt x="11050891" y="1494886"/>
                </a:cubicBezTo>
                <a:cubicBezTo>
                  <a:pt x="11040404" y="1494393"/>
                  <a:pt x="11024677" y="1493652"/>
                  <a:pt x="11010966" y="1495653"/>
                </a:cubicBezTo>
                <a:cubicBezTo>
                  <a:pt x="11010966" y="1495653"/>
                  <a:pt x="11010966" y="1495653"/>
                  <a:pt x="11012985" y="1498390"/>
                </a:cubicBezTo>
                <a:cubicBezTo>
                  <a:pt x="11016210" y="1495898"/>
                  <a:pt x="11021452" y="1496144"/>
                  <a:pt x="11018228" y="1498637"/>
                </a:cubicBezTo>
                <a:cubicBezTo>
                  <a:pt x="11018228" y="1498637"/>
                  <a:pt x="11015001" y="1501129"/>
                  <a:pt x="11015001" y="1501129"/>
                </a:cubicBezTo>
                <a:cubicBezTo>
                  <a:pt x="11017018" y="1503865"/>
                  <a:pt x="11030729" y="1501867"/>
                  <a:pt x="11024279" y="1506848"/>
                </a:cubicBezTo>
                <a:cubicBezTo>
                  <a:pt x="11007342" y="1511338"/>
                  <a:pt x="11008551" y="1506108"/>
                  <a:pt x="10994841" y="1508108"/>
                </a:cubicBezTo>
                <a:cubicBezTo>
                  <a:pt x="10994841" y="1508108"/>
                  <a:pt x="10994841" y="1508108"/>
                  <a:pt x="10991615" y="1510598"/>
                </a:cubicBezTo>
                <a:cubicBezTo>
                  <a:pt x="10991615" y="1510598"/>
                  <a:pt x="10991615" y="1510598"/>
                  <a:pt x="10989598" y="1507861"/>
                </a:cubicBezTo>
                <a:cubicBezTo>
                  <a:pt x="10986373" y="1510352"/>
                  <a:pt x="10981130" y="1510105"/>
                  <a:pt x="10981130" y="1510105"/>
                </a:cubicBezTo>
                <a:cubicBezTo>
                  <a:pt x="10979113" y="1507368"/>
                  <a:pt x="10979113" y="1507368"/>
                  <a:pt x="10979113" y="1507368"/>
                </a:cubicBezTo>
                <a:cubicBezTo>
                  <a:pt x="10967419" y="1512103"/>
                  <a:pt x="10945240" y="1516346"/>
                  <a:pt x="10926288" y="1518098"/>
                </a:cubicBezTo>
                <a:lnTo>
                  <a:pt x="10910106" y="1516936"/>
                </a:lnTo>
                <a:lnTo>
                  <a:pt x="10910670" y="1517262"/>
                </a:lnTo>
                <a:lnTo>
                  <a:pt x="10911540" y="1517764"/>
                </a:lnTo>
                <a:cubicBezTo>
                  <a:pt x="10914535" y="1519491"/>
                  <a:pt x="10919880" y="1517942"/>
                  <a:pt x="10922872" y="1519669"/>
                </a:cubicBezTo>
                <a:cubicBezTo>
                  <a:pt x="10922872" y="1519669"/>
                  <a:pt x="10920522" y="1522945"/>
                  <a:pt x="10915177" y="1524495"/>
                </a:cubicBezTo>
                <a:cubicBezTo>
                  <a:pt x="10915177" y="1524495"/>
                  <a:pt x="10915177" y="1524495"/>
                  <a:pt x="10909834" y="1526044"/>
                </a:cubicBezTo>
                <a:cubicBezTo>
                  <a:pt x="10920522" y="1522945"/>
                  <a:pt x="10913470" y="1532774"/>
                  <a:pt x="10896792" y="1532417"/>
                </a:cubicBezTo>
                <a:cubicBezTo>
                  <a:pt x="10896792" y="1532417"/>
                  <a:pt x="10896792" y="1532417"/>
                  <a:pt x="10896150" y="1527415"/>
                </a:cubicBezTo>
                <a:cubicBezTo>
                  <a:pt x="10893155" y="1525687"/>
                  <a:pt x="10887811" y="1527237"/>
                  <a:pt x="10887811" y="1527237"/>
                </a:cubicBezTo>
                <a:cubicBezTo>
                  <a:pt x="10887167" y="1522235"/>
                  <a:pt x="10890161" y="1523961"/>
                  <a:pt x="10895507" y="1522412"/>
                </a:cubicBezTo>
                <a:cubicBezTo>
                  <a:pt x="10895507" y="1522412"/>
                  <a:pt x="10895507" y="1522412"/>
                  <a:pt x="10900850" y="1520862"/>
                </a:cubicBezTo>
                <a:lnTo>
                  <a:pt x="10900332" y="1520889"/>
                </a:lnTo>
                <a:lnTo>
                  <a:pt x="10864023" y="1522779"/>
                </a:lnTo>
                <a:lnTo>
                  <a:pt x="10850337" y="1527266"/>
                </a:lnTo>
                <a:lnTo>
                  <a:pt x="10769674" y="1576363"/>
                </a:lnTo>
                <a:cubicBezTo>
                  <a:pt x="10767853" y="1578722"/>
                  <a:pt x="10765406" y="1581207"/>
                  <a:pt x="10763583" y="1583566"/>
                </a:cubicBezTo>
                <a:cubicBezTo>
                  <a:pt x="10737328" y="1588785"/>
                  <a:pt x="10692202" y="1616733"/>
                  <a:pt x="10678906" y="1613051"/>
                </a:cubicBezTo>
                <a:lnTo>
                  <a:pt x="10678568" y="1600467"/>
                </a:lnTo>
                <a:cubicBezTo>
                  <a:pt x="10659029" y="1598358"/>
                  <a:pt x="10626194" y="1592568"/>
                  <a:pt x="10606637" y="1589797"/>
                </a:cubicBezTo>
                <a:cubicBezTo>
                  <a:pt x="10606815" y="1596420"/>
                  <a:pt x="10606973" y="1602382"/>
                  <a:pt x="10600725" y="1603624"/>
                </a:cubicBezTo>
                <a:cubicBezTo>
                  <a:pt x="10587766" y="1612527"/>
                  <a:pt x="10600563" y="1597664"/>
                  <a:pt x="10593509" y="1592408"/>
                </a:cubicBezTo>
                <a:cubicBezTo>
                  <a:pt x="10567879" y="1597502"/>
                  <a:pt x="10523251" y="1643995"/>
                  <a:pt x="10497166" y="1655507"/>
                </a:cubicBezTo>
                <a:cubicBezTo>
                  <a:pt x="10484825" y="1663954"/>
                  <a:pt x="10457275" y="1644459"/>
                  <a:pt x="10443988" y="1641108"/>
                </a:cubicBezTo>
                <a:cubicBezTo>
                  <a:pt x="10418188" y="1639912"/>
                  <a:pt x="10359758" y="1663847"/>
                  <a:pt x="10333673" y="1675357"/>
                </a:cubicBezTo>
                <a:cubicBezTo>
                  <a:pt x="10301166" y="1681820"/>
                  <a:pt x="10262409" y="1689526"/>
                  <a:pt x="10229733" y="1689695"/>
                </a:cubicBezTo>
                <a:lnTo>
                  <a:pt x="10230401" y="1714530"/>
                </a:lnTo>
                <a:lnTo>
                  <a:pt x="10159137" y="1728698"/>
                </a:lnTo>
                <a:cubicBezTo>
                  <a:pt x="10152431" y="1736357"/>
                  <a:pt x="10152609" y="1742980"/>
                  <a:pt x="10140267" y="1751427"/>
                </a:cubicBezTo>
                <a:lnTo>
                  <a:pt x="10140555" y="1762181"/>
                </a:lnTo>
                <a:lnTo>
                  <a:pt x="10147683" y="1761267"/>
                </a:lnTo>
                <a:cubicBezTo>
                  <a:pt x="10212341" y="1745905"/>
                  <a:pt x="10281519" y="1723896"/>
                  <a:pt x="10350040" y="1715115"/>
                </a:cubicBezTo>
                <a:cubicBezTo>
                  <a:pt x="10358425" y="1715050"/>
                  <a:pt x="10361486" y="1716681"/>
                  <a:pt x="10369869" y="1716617"/>
                </a:cubicBezTo>
                <a:cubicBezTo>
                  <a:pt x="10391957" y="1714796"/>
                  <a:pt x="10437589" y="1702883"/>
                  <a:pt x="10452097" y="1706080"/>
                </a:cubicBezTo>
                <a:cubicBezTo>
                  <a:pt x="10451295" y="1701128"/>
                  <a:pt x="10453554" y="1697805"/>
                  <a:pt x="10464998" y="1699372"/>
                </a:cubicBezTo>
                <a:cubicBezTo>
                  <a:pt x="10470320" y="1697679"/>
                  <a:pt x="10501594" y="1700745"/>
                  <a:pt x="10503853" y="1697423"/>
                </a:cubicBezTo>
                <a:cubicBezTo>
                  <a:pt x="10498532" y="1699117"/>
                  <a:pt x="10500790" y="1695793"/>
                  <a:pt x="10497730" y="1694166"/>
                </a:cubicBezTo>
                <a:lnTo>
                  <a:pt x="10527416" y="1692592"/>
                </a:lnTo>
                <a:lnTo>
                  <a:pt x="10530730" y="1699332"/>
                </a:lnTo>
                <a:lnTo>
                  <a:pt x="10615798" y="1677545"/>
                </a:lnTo>
                <a:cubicBezTo>
                  <a:pt x="10649741" y="1669026"/>
                  <a:pt x="10684166" y="1661327"/>
                  <a:pt x="10718427" y="1656936"/>
                </a:cubicBezTo>
                <a:cubicBezTo>
                  <a:pt x="10726810" y="1656874"/>
                  <a:pt x="10729870" y="1658503"/>
                  <a:pt x="10738256" y="1658439"/>
                </a:cubicBezTo>
                <a:cubicBezTo>
                  <a:pt x="10760343" y="1656620"/>
                  <a:pt x="10805975" y="1644707"/>
                  <a:pt x="10820482" y="1647902"/>
                </a:cubicBezTo>
                <a:cubicBezTo>
                  <a:pt x="10819679" y="1642951"/>
                  <a:pt x="10821939" y="1639627"/>
                  <a:pt x="10833383" y="1641194"/>
                </a:cubicBezTo>
                <a:cubicBezTo>
                  <a:pt x="10838705" y="1639501"/>
                  <a:pt x="10869979" y="1642570"/>
                  <a:pt x="10872238" y="1639248"/>
                </a:cubicBezTo>
                <a:cubicBezTo>
                  <a:pt x="10866917" y="1640942"/>
                  <a:pt x="10869176" y="1637618"/>
                  <a:pt x="10866115" y="1635988"/>
                </a:cubicBezTo>
                <a:lnTo>
                  <a:pt x="10895801" y="1634413"/>
                </a:lnTo>
                <a:lnTo>
                  <a:pt x="10901279" y="1645557"/>
                </a:lnTo>
                <a:lnTo>
                  <a:pt x="10884487" y="1645764"/>
                </a:lnTo>
                <a:cubicBezTo>
                  <a:pt x="10864732" y="1653352"/>
                  <a:pt x="10843611" y="1656818"/>
                  <a:pt x="10821059" y="1660086"/>
                </a:cubicBezTo>
                <a:lnTo>
                  <a:pt x="10760417" y="1671156"/>
                </a:lnTo>
                <a:lnTo>
                  <a:pt x="10751305" y="1669910"/>
                </a:lnTo>
                <a:cubicBezTo>
                  <a:pt x="10751305" y="1669910"/>
                  <a:pt x="10751305" y="1669910"/>
                  <a:pt x="10749046" y="1673232"/>
                </a:cubicBezTo>
                <a:lnTo>
                  <a:pt x="10760417" y="1671156"/>
                </a:lnTo>
                <a:lnTo>
                  <a:pt x="10762752" y="1671476"/>
                </a:lnTo>
                <a:cubicBezTo>
                  <a:pt x="10763552" y="1676429"/>
                  <a:pt x="10758231" y="1678119"/>
                  <a:pt x="10755169" y="1676492"/>
                </a:cubicBezTo>
                <a:cubicBezTo>
                  <a:pt x="10752910" y="1679813"/>
                  <a:pt x="10752910" y="1679813"/>
                  <a:pt x="10752910" y="1679813"/>
                </a:cubicBezTo>
                <a:lnTo>
                  <a:pt x="10756469" y="1679552"/>
                </a:lnTo>
                <a:lnTo>
                  <a:pt x="10764453" y="1677998"/>
                </a:lnTo>
                <a:cubicBezTo>
                  <a:pt x="10774929" y="1675937"/>
                  <a:pt x="10783694" y="1674045"/>
                  <a:pt x="10791712" y="1671720"/>
                </a:cubicBezTo>
                <a:cubicBezTo>
                  <a:pt x="10801225" y="1670261"/>
                  <a:pt x="10809404" y="1669188"/>
                  <a:pt x="10818330" y="1668547"/>
                </a:cubicBezTo>
                <a:lnTo>
                  <a:pt x="10823775" y="1668444"/>
                </a:lnTo>
                <a:lnTo>
                  <a:pt x="10836727" y="1665633"/>
                </a:lnTo>
                <a:cubicBezTo>
                  <a:pt x="10866129" y="1660605"/>
                  <a:pt x="10888162" y="1659015"/>
                  <a:pt x="10896457" y="1663690"/>
                </a:cubicBezTo>
                <a:lnTo>
                  <a:pt x="10891231" y="1665279"/>
                </a:lnTo>
                <a:lnTo>
                  <a:pt x="10901401" y="1663816"/>
                </a:lnTo>
                <a:lnTo>
                  <a:pt x="10910492" y="1664308"/>
                </a:lnTo>
                <a:lnTo>
                  <a:pt x="10910881" y="1665099"/>
                </a:lnTo>
                <a:lnTo>
                  <a:pt x="10939879" y="1659914"/>
                </a:lnTo>
                <a:cubicBezTo>
                  <a:pt x="10971947" y="1650618"/>
                  <a:pt x="11004657" y="1646327"/>
                  <a:pt x="11048702" y="1643939"/>
                </a:cubicBezTo>
                <a:cubicBezTo>
                  <a:pt x="11024330" y="1648411"/>
                  <a:pt x="11038656" y="1652041"/>
                  <a:pt x="11047638" y="1657223"/>
                </a:cubicBezTo>
                <a:cubicBezTo>
                  <a:pt x="11050632" y="1658947"/>
                  <a:pt x="11055977" y="1657398"/>
                  <a:pt x="11058970" y="1659126"/>
                </a:cubicBezTo>
                <a:cubicBezTo>
                  <a:pt x="11058970" y="1659126"/>
                  <a:pt x="11056620" y="1662400"/>
                  <a:pt x="11051276" y="1663950"/>
                </a:cubicBezTo>
                <a:cubicBezTo>
                  <a:pt x="11051276" y="1663950"/>
                  <a:pt x="11051276" y="1663950"/>
                  <a:pt x="11045930" y="1665498"/>
                </a:cubicBezTo>
                <a:cubicBezTo>
                  <a:pt x="11056620" y="1662400"/>
                  <a:pt x="11049567" y="1672228"/>
                  <a:pt x="11032890" y="1671872"/>
                </a:cubicBezTo>
                <a:cubicBezTo>
                  <a:pt x="11032890" y="1671872"/>
                  <a:pt x="11032890" y="1671872"/>
                  <a:pt x="11032247" y="1666870"/>
                </a:cubicBezTo>
                <a:cubicBezTo>
                  <a:pt x="11029252" y="1665144"/>
                  <a:pt x="11023908" y="1666692"/>
                  <a:pt x="11023908" y="1666692"/>
                </a:cubicBezTo>
                <a:cubicBezTo>
                  <a:pt x="11023265" y="1661689"/>
                  <a:pt x="11026259" y="1663416"/>
                  <a:pt x="11031605" y="1661868"/>
                </a:cubicBezTo>
                <a:cubicBezTo>
                  <a:pt x="11031605" y="1661868"/>
                  <a:pt x="11031605" y="1661868"/>
                  <a:pt x="11036948" y="1660318"/>
                </a:cubicBezTo>
                <a:cubicBezTo>
                  <a:pt x="11017277" y="1658237"/>
                  <a:pt x="10979221" y="1664075"/>
                  <a:pt x="10974519" y="1670628"/>
                </a:cubicBezTo>
                <a:cubicBezTo>
                  <a:pt x="10955493" y="1673547"/>
                  <a:pt x="10936891" y="1674399"/>
                  <a:pt x="10920453" y="1675919"/>
                </a:cubicBezTo>
                <a:lnTo>
                  <a:pt x="10916626" y="1676787"/>
                </a:lnTo>
                <a:lnTo>
                  <a:pt x="10918037" y="1679653"/>
                </a:lnTo>
                <a:lnTo>
                  <a:pt x="10896774" y="1681287"/>
                </a:lnTo>
                <a:lnTo>
                  <a:pt x="10879379" y="1685229"/>
                </a:lnTo>
                <a:cubicBezTo>
                  <a:pt x="10867194" y="1687463"/>
                  <a:pt x="10863610" y="1686557"/>
                  <a:pt x="10860991" y="1685045"/>
                </a:cubicBezTo>
                <a:lnTo>
                  <a:pt x="10858319" y="1684240"/>
                </a:lnTo>
                <a:lnTo>
                  <a:pt x="10841273" y="1685549"/>
                </a:lnTo>
                <a:lnTo>
                  <a:pt x="10832782" y="1686938"/>
                </a:lnTo>
                <a:lnTo>
                  <a:pt x="10826864" y="1689098"/>
                </a:lnTo>
                <a:cubicBezTo>
                  <a:pt x="10822721" y="1691922"/>
                  <a:pt x="10819622" y="1694766"/>
                  <a:pt x="10811604" y="1697089"/>
                </a:cubicBezTo>
                <a:lnTo>
                  <a:pt x="10777118" y="1698666"/>
                </a:lnTo>
                <a:lnTo>
                  <a:pt x="10764185" y="1702344"/>
                </a:lnTo>
                <a:cubicBezTo>
                  <a:pt x="10708286" y="1718159"/>
                  <a:pt x="10653245" y="1733845"/>
                  <a:pt x="10637077" y="1740223"/>
                </a:cubicBezTo>
                <a:cubicBezTo>
                  <a:pt x="10614430" y="1751050"/>
                  <a:pt x="10585206" y="1756861"/>
                  <a:pt x="10556620" y="1760171"/>
                </a:cubicBezTo>
                <a:lnTo>
                  <a:pt x="10510758" y="1763134"/>
                </a:lnTo>
                <a:lnTo>
                  <a:pt x="10504382" y="1765376"/>
                </a:lnTo>
                <a:cubicBezTo>
                  <a:pt x="10507376" y="1767103"/>
                  <a:pt x="10521061" y="1765731"/>
                  <a:pt x="10516358" y="1772282"/>
                </a:cubicBezTo>
                <a:cubicBezTo>
                  <a:pt x="10503906" y="1777839"/>
                  <a:pt x="10493738" y="1780948"/>
                  <a:pt x="10484775" y="1782652"/>
                </a:cubicBezTo>
                <a:lnTo>
                  <a:pt x="10477546" y="1783233"/>
                </a:lnTo>
                <a:lnTo>
                  <a:pt x="10474758" y="1803787"/>
                </a:lnTo>
                <a:cubicBezTo>
                  <a:pt x="10468042" y="1811114"/>
                  <a:pt x="10468042" y="1811114"/>
                  <a:pt x="10448664" y="1814967"/>
                </a:cubicBezTo>
                <a:cubicBezTo>
                  <a:pt x="10442084" y="1803957"/>
                  <a:pt x="10448333" y="1802714"/>
                  <a:pt x="10428785" y="1800275"/>
                </a:cubicBezTo>
                <a:cubicBezTo>
                  <a:pt x="10422873" y="1814102"/>
                  <a:pt x="10416158" y="1821429"/>
                  <a:pt x="10410085" y="1829296"/>
                </a:cubicBezTo>
                <a:lnTo>
                  <a:pt x="10409747" y="1816711"/>
                </a:lnTo>
                <a:cubicBezTo>
                  <a:pt x="10415828" y="1809177"/>
                  <a:pt x="10415828" y="1809177"/>
                  <a:pt x="10422536" y="1801517"/>
                </a:cubicBezTo>
                <a:cubicBezTo>
                  <a:pt x="10363774" y="1813200"/>
                  <a:pt x="10304514" y="1806336"/>
                  <a:pt x="10260503" y="1852373"/>
                </a:cubicBezTo>
                <a:cubicBezTo>
                  <a:pt x="10253805" y="1860364"/>
                  <a:pt x="10253805" y="1860364"/>
                  <a:pt x="10254135" y="1872616"/>
                </a:cubicBezTo>
                <a:lnTo>
                  <a:pt x="10254723" y="1873001"/>
                </a:lnTo>
                <a:lnTo>
                  <a:pt x="10267569" y="1868110"/>
                </a:lnTo>
                <a:cubicBezTo>
                  <a:pt x="10276435" y="1865211"/>
                  <a:pt x="10284583" y="1863038"/>
                  <a:pt x="10294074" y="1860718"/>
                </a:cubicBezTo>
                <a:cubicBezTo>
                  <a:pt x="10310186" y="1858972"/>
                  <a:pt x="10329167" y="1854332"/>
                  <a:pt x="10358892" y="1848528"/>
                </a:cubicBezTo>
                <a:cubicBezTo>
                  <a:pt x="10361393" y="1850840"/>
                  <a:pt x="10368108" y="1850111"/>
                  <a:pt x="10376522" y="1848876"/>
                </a:cubicBezTo>
                <a:lnTo>
                  <a:pt x="10379418" y="1848595"/>
                </a:lnTo>
                <a:lnTo>
                  <a:pt x="10379572" y="1848554"/>
                </a:lnTo>
                <a:lnTo>
                  <a:pt x="10398939" y="1843507"/>
                </a:lnTo>
                <a:lnTo>
                  <a:pt x="10397921" y="1843006"/>
                </a:lnTo>
                <a:cubicBezTo>
                  <a:pt x="10398014" y="1841705"/>
                  <a:pt x="10400791" y="1840113"/>
                  <a:pt x="10407596" y="1838083"/>
                </a:cubicBezTo>
                <a:lnTo>
                  <a:pt x="10431642" y="1834987"/>
                </a:lnTo>
                <a:lnTo>
                  <a:pt x="10447549" y="1830842"/>
                </a:lnTo>
                <a:cubicBezTo>
                  <a:pt x="10467158" y="1826439"/>
                  <a:pt x="10482376" y="1824163"/>
                  <a:pt x="10489179" y="1825890"/>
                </a:cubicBezTo>
                <a:lnTo>
                  <a:pt x="10491356" y="1828085"/>
                </a:lnTo>
                <a:lnTo>
                  <a:pt x="10502057" y="1827119"/>
                </a:lnTo>
                <a:cubicBezTo>
                  <a:pt x="10511476" y="1826986"/>
                  <a:pt x="10519573" y="1827882"/>
                  <a:pt x="10525386" y="1830481"/>
                </a:cubicBezTo>
                <a:cubicBezTo>
                  <a:pt x="10558348" y="1816580"/>
                  <a:pt x="10598444" y="1814814"/>
                  <a:pt x="10638175" y="1818254"/>
                </a:cubicBezTo>
                <a:cubicBezTo>
                  <a:pt x="10641044" y="1815361"/>
                  <a:pt x="10641044" y="1815361"/>
                  <a:pt x="10641044" y="1815361"/>
                </a:cubicBezTo>
                <a:cubicBezTo>
                  <a:pt x="10641044" y="1815361"/>
                  <a:pt x="10643546" y="1817672"/>
                  <a:pt x="10643546" y="1817672"/>
                </a:cubicBezTo>
                <a:cubicBezTo>
                  <a:pt x="10646414" y="1814779"/>
                  <a:pt x="10654287" y="1816508"/>
                  <a:pt x="10654287" y="1816508"/>
                </a:cubicBezTo>
                <a:cubicBezTo>
                  <a:pt x="10659657" y="1815927"/>
                  <a:pt x="10656788" y="1818818"/>
                  <a:pt x="10651418" y="1819402"/>
                </a:cubicBezTo>
                <a:cubicBezTo>
                  <a:pt x="10648548" y="1822295"/>
                  <a:pt x="10648548" y="1822295"/>
                  <a:pt x="10646047" y="1819983"/>
                </a:cubicBezTo>
                <a:cubicBezTo>
                  <a:pt x="10656421" y="1824022"/>
                  <a:pt x="10678273" y="1816490"/>
                  <a:pt x="10680405" y="1824004"/>
                </a:cubicBezTo>
                <a:cubicBezTo>
                  <a:pt x="10634570" y="1831555"/>
                  <a:pt x="10622358" y="1853537"/>
                  <a:pt x="10571885" y="1851260"/>
                </a:cubicBezTo>
                <a:cubicBezTo>
                  <a:pt x="10566884" y="1846638"/>
                  <a:pt x="10580494" y="1842580"/>
                  <a:pt x="10583364" y="1839687"/>
                </a:cubicBezTo>
                <a:cubicBezTo>
                  <a:pt x="10552573" y="1841735"/>
                  <a:pt x="10525902" y="1842043"/>
                  <a:pt x="10498471" y="1843726"/>
                </a:cubicBezTo>
                <a:lnTo>
                  <a:pt x="10495127" y="1844184"/>
                </a:lnTo>
                <a:lnTo>
                  <a:pt x="10489847" y="1850728"/>
                </a:lnTo>
                <a:cubicBezTo>
                  <a:pt x="10456715" y="1857314"/>
                  <a:pt x="10404036" y="1861459"/>
                  <a:pt x="10392042" y="1882822"/>
                </a:cubicBezTo>
                <a:cubicBezTo>
                  <a:pt x="10404544" y="1880336"/>
                  <a:pt x="10404544" y="1880336"/>
                  <a:pt x="10411590" y="1885261"/>
                </a:cubicBezTo>
                <a:cubicBezTo>
                  <a:pt x="10398461" y="1887871"/>
                  <a:pt x="10398461" y="1887871"/>
                  <a:pt x="10392371" y="1895075"/>
                </a:cubicBezTo>
                <a:cubicBezTo>
                  <a:pt x="10398790" y="1900125"/>
                  <a:pt x="10393208" y="1926205"/>
                  <a:pt x="10399460" y="1924962"/>
                </a:cubicBezTo>
                <a:lnTo>
                  <a:pt x="10418118" y="1938770"/>
                </a:lnTo>
                <a:lnTo>
                  <a:pt x="10432912" y="1938066"/>
                </a:lnTo>
                <a:lnTo>
                  <a:pt x="10458187" y="1938421"/>
                </a:lnTo>
                <a:lnTo>
                  <a:pt x="10524101" y="1925185"/>
                </a:lnTo>
                <a:cubicBezTo>
                  <a:pt x="10532484" y="1925120"/>
                  <a:pt x="10535546" y="1926751"/>
                  <a:pt x="10543927" y="1926687"/>
                </a:cubicBezTo>
                <a:cubicBezTo>
                  <a:pt x="10566017" y="1924867"/>
                  <a:pt x="10611649" y="1912954"/>
                  <a:pt x="10626156" y="1916150"/>
                </a:cubicBezTo>
                <a:cubicBezTo>
                  <a:pt x="10625354" y="1911198"/>
                  <a:pt x="10627613" y="1907875"/>
                  <a:pt x="10639059" y="1909441"/>
                </a:cubicBezTo>
                <a:cubicBezTo>
                  <a:pt x="10644379" y="1907748"/>
                  <a:pt x="10675653" y="1910817"/>
                  <a:pt x="10677913" y="1907494"/>
                </a:cubicBezTo>
                <a:cubicBezTo>
                  <a:pt x="10672592" y="1909186"/>
                  <a:pt x="10674850" y="1905865"/>
                  <a:pt x="10671788" y="1904236"/>
                </a:cubicBezTo>
                <a:lnTo>
                  <a:pt x="10701476" y="1902661"/>
                </a:lnTo>
                <a:lnTo>
                  <a:pt x="10706952" y="1913804"/>
                </a:lnTo>
                <a:lnTo>
                  <a:pt x="10690161" y="1914012"/>
                </a:lnTo>
                <a:cubicBezTo>
                  <a:pt x="10670406" y="1921601"/>
                  <a:pt x="10649285" y="1925063"/>
                  <a:pt x="10626733" y="1928334"/>
                </a:cubicBezTo>
                <a:lnTo>
                  <a:pt x="10566091" y="1939404"/>
                </a:lnTo>
                <a:lnTo>
                  <a:pt x="10556978" y="1938158"/>
                </a:lnTo>
                <a:cubicBezTo>
                  <a:pt x="10556978" y="1938158"/>
                  <a:pt x="10556978" y="1938158"/>
                  <a:pt x="10554719" y="1941480"/>
                </a:cubicBezTo>
                <a:lnTo>
                  <a:pt x="10566091" y="1939404"/>
                </a:lnTo>
                <a:lnTo>
                  <a:pt x="10568424" y="1939724"/>
                </a:lnTo>
                <a:cubicBezTo>
                  <a:pt x="10569227" y="1944675"/>
                  <a:pt x="10563906" y="1946369"/>
                  <a:pt x="10560845" y="1944740"/>
                </a:cubicBezTo>
                <a:cubicBezTo>
                  <a:pt x="10558585" y="1948063"/>
                  <a:pt x="10558585" y="1948063"/>
                  <a:pt x="10558585" y="1948063"/>
                </a:cubicBezTo>
                <a:cubicBezTo>
                  <a:pt x="10605823" y="1946050"/>
                  <a:pt x="10663703" y="1940656"/>
                  <a:pt x="10707076" y="1932065"/>
                </a:cubicBezTo>
                <a:lnTo>
                  <a:pt x="10716167" y="1932554"/>
                </a:lnTo>
                <a:lnTo>
                  <a:pt x="10723710" y="1947902"/>
                </a:lnTo>
                <a:lnTo>
                  <a:pt x="10646947" y="1953798"/>
                </a:lnTo>
                <a:cubicBezTo>
                  <a:pt x="10604966" y="1958041"/>
                  <a:pt x="10566715" y="1963701"/>
                  <a:pt x="10529064" y="1973075"/>
                </a:cubicBezTo>
                <a:cubicBezTo>
                  <a:pt x="10503915" y="1973265"/>
                  <a:pt x="10468122" y="1976843"/>
                  <a:pt x="10446837" y="1983613"/>
                </a:cubicBezTo>
                <a:cubicBezTo>
                  <a:pt x="10464406" y="1988440"/>
                  <a:pt x="10443120" y="1995211"/>
                  <a:pt x="10446986" y="2001792"/>
                </a:cubicBezTo>
                <a:cubicBezTo>
                  <a:pt x="10436343" y="2005177"/>
                  <a:pt x="10435541" y="2000226"/>
                  <a:pt x="10421836" y="2001982"/>
                </a:cubicBezTo>
                <a:cubicBezTo>
                  <a:pt x="10402811" y="2005432"/>
                  <a:pt x="10443120" y="1995211"/>
                  <a:pt x="10423293" y="1993707"/>
                </a:cubicBezTo>
                <a:lnTo>
                  <a:pt x="10420136" y="1994397"/>
                </a:lnTo>
                <a:lnTo>
                  <a:pt x="10411340" y="2001630"/>
                </a:lnTo>
                <a:cubicBezTo>
                  <a:pt x="10406521" y="2006459"/>
                  <a:pt x="10401802" y="2012057"/>
                  <a:pt x="10395718" y="2019593"/>
                </a:cubicBezTo>
                <a:lnTo>
                  <a:pt x="10395221" y="2001048"/>
                </a:lnTo>
                <a:cubicBezTo>
                  <a:pt x="10372404" y="2005584"/>
                  <a:pt x="10352909" y="2010958"/>
                  <a:pt x="10334992" y="2013688"/>
                </a:cubicBezTo>
                <a:lnTo>
                  <a:pt x="10318988" y="2014721"/>
                </a:lnTo>
                <a:lnTo>
                  <a:pt x="10279470" y="2021239"/>
                </a:lnTo>
                <a:cubicBezTo>
                  <a:pt x="10262048" y="2034592"/>
                  <a:pt x="10232380" y="2041426"/>
                  <a:pt x="10205774" y="2049892"/>
                </a:cubicBezTo>
                <a:lnTo>
                  <a:pt x="10156640" y="2063979"/>
                </a:lnTo>
                <a:lnTo>
                  <a:pt x="10155049" y="2067438"/>
                </a:lnTo>
                <a:cubicBezTo>
                  <a:pt x="10200682" y="2058366"/>
                  <a:pt x="10220231" y="2060804"/>
                  <a:pt x="10253066" y="2066595"/>
                </a:cubicBezTo>
                <a:lnTo>
                  <a:pt x="10253573" y="2085474"/>
                </a:lnTo>
                <a:cubicBezTo>
                  <a:pt x="10227318" y="2090692"/>
                  <a:pt x="10221069" y="2091934"/>
                  <a:pt x="10208101" y="2100505"/>
                </a:cubicBezTo>
                <a:lnTo>
                  <a:pt x="10208269" y="2106798"/>
                </a:lnTo>
                <a:cubicBezTo>
                  <a:pt x="10235023" y="2120122"/>
                  <a:pt x="10254741" y="2128855"/>
                  <a:pt x="10293667" y="2127442"/>
                </a:cubicBezTo>
                <a:cubicBezTo>
                  <a:pt x="10300374" y="2119784"/>
                  <a:pt x="10306286" y="2105956"/>
                  <a:pt x="10306125" y="2099995"/>
                </a:cubicBezTo>
                <a:lnTo>
                  <a:pt x="10306286" y="2105956"/>
                </a:lnTo>
                <a:cubicBezTo>
                  <a:pt x="10326173" y="2120980"/>
                  <a:pt x="10353096" y="2140597"/>
                  <a:pt x="10385771" y="2140428"/>
                </a:cubicBezTo>
                <a:cubicBezTo>
                  <a:pt x="10391853" y="2132892"/>
                  <a:pt x="10411231" y="2129040"/>
                  <a:pt x="10431235" y="2125063"/>
                </a:cubicBezTo>
                <a:lnTo>
                  <a:pt x="10431735" y="2143608"/>
                </a:lnTo>
                <a:cubicBezTo>
                  <a:pt x="10451113" y="2139757"/>
                  <a:pt x="10444068" y="2134831"/>
                  <a:pt x="10444575" y="2153708"/>
                </a:cubicBezTo>
                <a:cubicBezTo>
                  <a:pt x="10477082" y="2147245"/>
                  <a:pt x="10530046" y="2130389"/>
                  <a:pt x="10556175" y="2143841"/>
                </a:cubicBezTo>
                <a:cubicBezTo>
                  <a:pt x="10556264" y="2147151"/>
                  <a:pt x="10556309" y="2148807"/>
                  <a:pt x="10557154" y="2151011"/>
                </a:cubicBezTo>
                <a:lnTo>
                  <a:pt x="10558222" y="2152944"/>
                </a:lnTo>
                <a:lnTo>
                  <a:pt x="10569741" y="2153001"/>
                </a:lnTo>
                <a:cubicBezTo>
                  <a:pt x="10591591" y="2153399"/>
                  <a:pt x="10613987" y="2152438"/>
                  <a:pt x="10643683" y="2145211"/>
                </a:cubicBezTo>
                <a:cubicBezTo>
                  <a:pt x="10645745" y="2149607"/>
                  <a:pt x="10657747" y="2148317"/>
                  <a:pt x="10661263" y="2149096"/>
                </a:cubicBezTo>
                <a:cubicBezTo>
                  <a:pt x="10686716" y="2142899"/>
                  <a:pt x="10717749" y="2141878"/>
                  <a:pt x="10748781" y="2140856"/>
                </a:cubicBezTo>
                <a:cubicBezTo>
                  <a:pt x="10769267" y="2137504"/>
                  <a:pt x="10788299" y="2137768"/>
                  <a:pt x="10805879" y="2141656"/>
                </a:cubicBezTo>
                <a:cubicBezTo>
                  <a:pt x="10812911" y="2143209"/>
                  <a:pt x="10816426" y="2143988"/>
                  <a:pt x="10823458" y="2145540"/>
                </a:cubicBezTo>
                <a:cubicBezTo>
                  <a:pt x="10822005" y="2149161"/>
                  <a:pt x="10822005" y="2149161"/>
                  <a:pt x="10822005" y="2149161"/>
                </a:cubicBezTo>
                <a:cubicBezTo>
                  <a:pt x="10812067" y="2154845"/>
                  <a:pt x="10796550" y="2155357"/>
                  <a:pt x="10778973" y="2151471"/>
                </a:cubicBezTo>
                <a:cubicBezTo>
                  <a:pt x="10759939" y="2151204"/>
                  <a:pt x="10740907" y="2150937"/>
                  <a:pt x="10727454" y="2155846"/>
                </a:cubicBezTo>
                <a:cubicBezTo>
                  <a:pt x="10716906" y="2153514"/>
                  <a:pt x="10709873" y="2151961"/>
                  <a:pt x="10699327" y="2149628"/>
                </a:cubicBezTo>
                <a:cubicBezTo>
                  <a:pt x="10663326" y="2153491"/>
                  <a:pt x="10651325" y="2154780"/>
                  <a:pt x="10618837" y="2159421"/>
                </a:cubicBezTo>
                <a:cubicBezTo>
                  <a:pt x="10625260" y="2152958"/>
                  <a:pt x="10603323" y="2159934"/>
                  <a:pt x="10592774" y="2157600"/>
                </a:cubicBezTo>
                <a:cubicBezTo>
                  <a:pt x="10584290" y="2159665"/>
                  <a:pt x="10569384" y="2168193"/>
                  <a:pt x="10586353" y="2164063"/>
                </a:cubicBezTo>
                <a:cubicBezTo>
                  <a:pt x="10571140" y="2168582"/>
                  <a:pt x="10553654" y="2171614"/>
                  <a:pt x="10535033" y="2173900"/>
                </a:cubicBezTo>
                <a:lnTo>
                  <a:pt x="10512012" y="2176027"/>
                </a:lnTo>
                <a:lnTo>
                  <a:pt x="10492318" y="2179257"/>
                </a:lnTo>
                <a:cubicBezTo>
                  <a:pt x="10468621" y="2183220"/>
                  <a:pt x="10445805" y="2187754"/>
                  <a:pt x="10433068" y="2193282"/>
                </a:cubicBezTo>
                <a:cubicBezTo>
                  <a:pt x="10419943" y="2195893"/>
                  <a:pt x="10407153" y="2211088"/>
                  <a:pt x="10394026" y="2213696"/>
                </a:cubicBezTo>
                <a:cubicBezTo>
                  <a:pt x="10368235" y="2212831"/>
                  <a:pt x="10341313" y="2193212"/>
                  <a:pt x="10303045" y="2219132"/>
                </a:cubicBezTo>
                <a:cubicBezTo>
                  <a:pt x="10290096" y="2228364"/>
                  <a:pt x="10277467" y="2249521"/>
                  <a:pt x="10258249" y="2259334"/>
                </a:cubicBezTo>
                <a:cubicBezTo>
                  <a:pt x="10213124" y="2287281"/>
                  <a:pt x="10154479" y="2279963"/>
                  <a:pt x="10101850" y="2309401"/>
                </a:cubicBezTo>
                <a:cubicBezTo>
                  <a:pt x="10091720" y="2283200"/>
                  <a:pt x="10063519" y="2281752"/>
                  <a:pt x="10025262" y="2287595"/>
                </a:cubicBezTo>
                <a:lnTo>
                  <a:pt x="9997310" y="2292754"/>
                </a:lnTo>
                <a:lnTo>
                  <a:pt x="10006347" y="2292988"/>
                </a:lnTo>
                <a:cubicBezTo>
                  <a:pt x="10012348" y="2292344"/>
                  <a:pt x="10016226" y="2292217"/>
                  <a:pt x="10008774" y="2296480"/>
                </a:cubicBezTo>
                <a:cubicBezTo>
                  <a:pt x="9998835" y="2302165"/>
                  <a:pt x="9988898" y="2307850"/>
                  <a:pt x="9975959" y="2313857"/>
                </a:cubicBezTo>
                <a:lnTo>
                  <a:pt x="9961397" y="2319389"/>
                </a:lnTo>
                <a:lnTo>
                  <a:pt x="9954160" y="2327147"/>
                </a:lnTo>
                <a:cubicBezTo>
                  <a:pt x="9917979" y="2349931"/>
                  <a:pt x="9862693" y="2349123"/>
                  <a:pt x="9788963" y="2359286"/>
                </a:cubicBezTo>
                <a:lnTo>
                  <a:pt x="9789125" y="2365246"/>
                </a:lnTo>
                <a:cubicBezTo>
                  <a:pt x="9792727" y="2370689"/>
                  <a:pt x="9796208" y="2371580"/>
                  <a:pt x="9797947" y="2372024"/>
                </a:cubicBezTo>
                <a:lnTo>
                  <a:pt x="9796693" y="2375210"/>
                </a:lnTo>
                <a:lnTo>
                  <a:pt x="9836451" y="2373320"/>
                </a:lnTo>
                <a:cubicBezTo>
                  <a:pt x="9856937" y="2369968"/>
                  <a:pt x="9875968" y="2370233"/>
                  <a:pt x="9893548" y="2374119"/>
                </a:cubicBezTo>
                <a:cubicBezTo>
                  <a:pt x="9900579" y="2375673"/>
                  <a:pt x="9904096" y="2376451"/>
                  <a:pt x="9911127" y="2378005"/>
                </a:cubicBezTo>
                <a:cubicBezTo>
                  <a:pt x="9909676" y="2381625"/>
                  <a:pt x="9909676" y="2381625"/>
                  <a:pt x="9909676" y="2381625"/>
                </a:cubicBezTo>
                <a:cubicBezTo>
                  <a:pt x="9899736" y="2387309"/>
                  <a:pt x="9884219" y="2387821"/>
                  <a:pt x="9866642" y="2383935"/>
                </a:cubicBezTo>
                <a:cubicBezTo>
                  <a:pt x="9847608" y="2383668"/>
                  <a:pt x="9828576" y="2383401"/>
                  <a:pt x="9815123" y="2388310"/>
                </a:cubicBezTo>
                <a:cubicBezTo>
                  <a:pt x="9804576" y="2385977"/>
                  <a:pt x="9797544" y="2384423"/>
                  <a:pt x="9786997" y="2382091"/>
                </a:cubicBezTo>
                <a:lnTo>
                  <a:pt x="9780955" y="2382761"/>
                </a:lnTo>
                <a:lnTo>
                  <a:pt x="9758356" y="2392506"/>
                </a:lnTo>
                <a:cubicBezTo>
                  <a:pt x="9744548" y="2396082"/>
                  <a:pt x="9731575" y="2398661"/>
                  <a:pt x="9725405" y="2402884"/>
                </a:cubicBezTo>
                <a:cubicBezTo>
                  <a:pt x="9731825" y="2407934"/>
                  <a:pt x="9731996" y="2414225"/>
                  <a:pt x="9738416" y="2419277"/>
                </a:cubicBezTo>
                <a:lnTo>
                  <a:pt x="9699659" y="2426980"/>
                </a:lnTo>
                <a:cubicBezTo>
                  <a:pt x="9693239" y="2421931"/>
                  <a:pt x="9693239" y="2421931"/>
                  <a:pt x="9673234" y="2425908"/>
                </a:cubicBezTo>
                <a:cubicBezTo>
                  <a:pt x="9667152" y="2433444"/>
                  <a:pt x="9667322" y="2439734"/>
                  <a:pt x="9654354" y="2448305"/>
                </a:cubicBezTo>
                <a:lnTo>
                  <a:pt x="9654523" y="2454597"/>
                </a:lnTo>
                <a:cubicBezTo>
                  <a:pt x="9693906" y="2446768"/>
                  <a:pt x="9700157" y="2445524"/>
                  <a:pt x="9701164" y="2482947"/>
                </a:cubicBezTo>
                <a:cubicBezTo>
                  <a:pt x="9695081" y="2490482"/>
                  <a:pt x="9695242" y="2496444"/>
                  <a:pt x="9695579" y="2509027"/>
                </a:cubicBezTo>
                <a:cubicBezTo>
                  <a:pt x="9728584" y="2521110"/>
                  <a:pt x="9741247" y="2524585"/>
                  <a:pt x="9793132" y="2514270"/>
                </a:cubicBezTo>
                <a:lnTo>
                  <a:pt x="9793808" y="2539439"/>
                </a:lnTo>
                <a:lnTo>
                  <a:pt x="9802927" y="2543130"/>
                </a:lnTo>
                <a:lnTo>
                  <a:pt x="9823025" y="2541214"/>
                </a:lnTo>
                <a:lnTo>
                  <a:pt x="9824161" y="2540953"/>
                </a:lnTo>
                <a:lnTo>
                  <a:pt x="9826406" y="2539284"/>
                </a:lnTo>
                <a:cubicBezTo>
                  <a:pt x="9828785" y="2537230"/>
                  <a:pt x="9830463" y="2535315"/>
                  <a:pt x="9833816" y="2531485"/>
                </a:cubicBezTo>
                <a:lnTo>
                  <a:pt x="9837108" y="2537980"/>
                </a:lnTo>
                <a:lnTo>
                  <a:pt x="9869773" y="2530487"/>
                </a:lnTo>
                <a:lnTo>
                  <a:pt x="9890443" y="2532679"/>
                </a:lnTo>
                <a:lnTo>
                  <a:pt x="9901936" y="2527183"/>
                </a:lnTo>
                <a:cubicBezTo>
                  <a:pt x="9908093" y="2524210"/>
                  <a:pt x="9912124" y="2522244"/>
                  <a:pt x="9912124" y="2522244"/>
                </a:cubicBezTo>
                <a:cubicBezTo>
                  <a:pt x="9924627" y="2519758"/>
                  <a:pt x="9958139" y="2550716"/>
                  <a:pt x="9984055" y="2532915"/>
                </a:cubicBezTo>
                <a:cubicBezTo>
                  <a:pt x="9997014" y="2524012"/>
                  <a:pt x="9989968" y="2519087"/>
                  <a:pt x="10002935" y="2510517"/>
                </a:cubicBezTo>
                <a:cubicBezTo>
                  <a:pt x="10010310" y="2527694"/>
                  <a:pt x="10016392" y="2520161"/>
                  <a:pt x="10022981" y="2531501"/>
                </a:cubicBezTo>
                <a:cubicBezTo>
                  <a:pt x="10042192" y="2521357"/>
                  <a:pt x="10062196" y="2517380"/>
                  <a:pt x="10081404" y="2507236"/>
                </a:cubicBezTo>
                <a:lnTo>
                  <a:pt x="10081912" y="2526112"/>
                </a:lnTo>
                <a:cubicBezTo>
                  <a:pt x="10091765" y="2530312"/>
                  <a:pt x="10099975" y="2531761"/>
                  <a:pt x="10107424" y="2534150"/>
                </a:cubicBezTo>
                <a:lnTo>
                  <a:pt x="10122532" y="2544021"/>
                </a:lnTo>
                <a:lnTo>
                  <a:pt x="10170637" y="2549581"/>
                </a:lnTo>
                <a:cubicBezTo>
                  <a:pt x="10177344" y="2551847"/>
                  <a:pt x="10180697" y="2552982"/>
                  <a:pt x="10187405" y="2555247"/>
                </a:cubicBezTo>
                <a:cubicBezTo>
                  <a:pt x="10185608" y="2558773"/>
                  <a:pt x="10185608" y="2558773"/>
                  <a:pt x="10185608" y="2558773"/>
                </a:cubicBezTo>
                <a:cubicBezTo>
                  <a:pt x="10175307" y="2563555"/>
                  <a:pt x="10160095" y="2562543"/>
                  <a:pt x="10143330" y="2556873"/>
                </a:cubicBezTo>
                <a:cubicBezTo>
                  <a:pt x="10134048" y="2555801"/>
                  <a:pt x="10124764" y="2554728"/>
                  <a:pt x="10116097" y="2554379"/>
                </a:cubicBezTo>
                <a:lnTo>
                  <a:pt x="10113230" y="2554604"/>
                </a:lnTo>
                <a:lnTo>
                  <a:pt x="10073784" y="2572226"/>
                </a:lnTo>
                <a:cubicBezTo>
                  <a:pt x="10027039" y="2602087"/>
                  <a:pt x="10000235" y="2643811"/>
                  <a:pt x="9960980" y="2656360"/>
                </a:cubicBezTo>
                <a:cubicBezTo>
                  <a:pt x="9935509" y="2667416"/>
                  <a:pt x="9915641" y="2653053"/>
                  <a:pt x="9902336" y="2649041"/>
                </a:cubicBezTo>
                <a:cubicBezTo>
                  <a:pt x="9869670" y="2649541"/>
                  <a:pt x="9851466" y="2697107"/>
                  <a:pt x="9818454" y="2684693"/>
                </a:cubicBezTo>
                <a:lnTo>
                  <a:pt x="9817945" y="2665818"/>
                </a:lnTo>
                <a:cubicBezTo>
                  <a:pt x="9771197" y="2656799"/>
                  <a:pt x="9687296" y="2691789"/>
                  <a:pt x="9647915" y="2699619"/>
                </a:cubicBezTo>
                <a:lnTo>
                  <a:pt x="9648583" y="2724456"/>
                </a:lnTo>
                <a:cubicBezTo>
                  <a:pt x="9622952" y="2729552"/>
                  <a:pt x="9577667" y="2751538"/>
                  <a:pt x="9558618" y="2767644"/>
                </a:cubicBezTo>
                <a:cubicBezTo>
                  <a:pt x="9552081" y="2781595"/>
                  <a:pt x="9552241" y="2787556"/>
                  <a:pt x="9533192" y="2803662"/>
                </a:cubicBezTo>
                <a:lnTo>
                  <a:pt x="9514314" y="2811984"/>
                </a:lnTo>
                <a:lnTo>
                  <a:pt x="9519933" y="2812011"/>
                </a:lnTo>
                <a:cubicBezTo>
                  <a:pt x="9541784" y="2812409"/>
                  <a:pt x="9564180" y="2811448"/>
                  <a:pt x="9593876" y="2804220"/>
                </a:cubicBezTo>
                <a:cubicBezTo>
                  <a:pt x="9595938" y="2808618"/>
                  <a:pt x="9607940" y="2807328"/>
                  <a:pt x="9611456" y="2808106"/>
                </a:cubicBezTo>
                <a:cubicBezTo>
                  <a:pt x="9636909" y="2801910"/>
                  <a:pt x="9667942" y="2800886"/>
                  <a:pt x="9698975" y="2799866"/>
                </a:cubicBezTo>
                <a:cubicBezTo>
                  <a:pt x="9719461" y="2796514"/>
                  <a:pt x="9738492" y="2796779"/>
                  <a:pt x="9756072" y="2800666"/>
                </a:cubicBezTo>
                <a:cubicBezTo>
                  <a:pt x="9763102" y="2802220"/>
                  <a:pt x="9766619" y="2802998"/>
                  <a:pt x="9773651" y="2804551"/>
                </a:cubicBezTo>
                <a:cubicBezTo>
                  <a:pt x="9772198" y="2808171"/>
                  <a:pt x="9772198" y="2808171"/>
                  <a:pt x="9772198" y="2808171"/>
                </a:cubicBezTo>
                <a:cubicBezTo>
                  <a:pt x="9762258" y="2813856"/>
                  <a:pt x="9746742" y="2814367"/>
                  <a:pt x="9729166" y="2810480"/>
                </a:cubicBezTo>
                <a:cubicBezTo>
                  <a:pt x="9710132" y="2810214"/>
                  <a:pt x="9691100" y="2809947"/>
                  <a:pt x="9677647" y="2814856"/>
                </a:cubicBezTo>
                <a:cubicBezTo>
                  <a:pt x="9667099" y="2812525"/>
                  <a:pt x="9660066" y="2810970"/>
                  <a:pt x="9649520" y="2808637"/>
                </a:cubicBezTo>
                <a:cubicBezTo>
                  <a:pt x="9613517" y="2812502"/>
                  <a:pt x="9601517" y="2813790"/>
                  <a:pt x="9569031" y="2818431"/>
                </a:cubicBezTo>
                <a:cubicBezTo>
                  <a:pt x="9575453" y="2811969"/>
                  <a:pt x="9553514" y="2818942"/>
                  <a:pt x="9542965" y="2816611"/>
                </a:cubicBezTo>
                <a:cubicBezTo>
                  <a:pt x="9534482" y="2818676"/>
                  <a:pt x="9519576" y="2827203"/>
                  <a:pt x="9536545" y="2823073"/>
                </a:cubicBezTo>
                <a:cubicBezTo>
                  <a:pt x="9506122" y="2832110"/>
                  <a:pt x="9466604" y="2835199"/>
                  <a:pt x="9427086" y="2838285"/>
                </a:cubicBezTo>
                <a:lnTo>
                  <a:pt x="9395913" y="2842738"/>
                </a:lnTo>
                <a:lnTo>
                  <a:pt x="9390385" y="2845036"/>
                </a:lnTo>
                <a:cubicBezTo>
                  <a:pt x="9390544" y="2850997"/>
                  <a:pt x="9390715" y="2857288"/>
                  <a:pt x="9384001" y="2864616"/>
                </a:cubicBezTo>
                <a:lnTo>
                  <a:pt x="9364624" y="2868469"/>
                </a:lnTo>
                <a:cubicBezTo>
                  <a:pt x="9364462" y="2862508"/>
                  <a:pt x="9344757" y="2854107"/>
                  <a:pt x="9344757" y="2854107"/>
                </a:cubicBezTo>
                <a:cubicBezTo>
                  <a:pt x="9325208" y="2851667"/>
                  <a:pt x="9325868" y="2876174"/>
                  <a:pt x="9305705" y="2874189"/>
                </a:cubicBezTo>
                <a:cubicBezTo>
                  <a:pt x="9305705" y="2874189"/>
                  <a:pt x="9301907" y="2864456"/>
                  <a:pt x="9286367" y="2864971"/>
                </a:cubicBezTo>
                <a:lnTo>
                  <a:pt x="9285913" y="2865078"/>
                </a:lnTo>
                <a:lnTo>
                  <a:pt x="9287939" y="2869353"/>
                </a:lnTo>
                <a:lnTo>
                  <a:pt x="9266552" y="2878001"/>
                </a:lnTo>
                <a:cubicBezTo>
                  <a:pt x="9265003" y="2879005"/>
                  <a:pt x="9263217" y="2880344"/>
                  <a:pt x="9261278" y="2881600"/>
                </a:cubicBezTo>
                <a:lnTo>
                  <a:pt x="9256679" y="2883891"/>
                </a:lnTo>
                <a:lnTo>
                  <a:pt x="9256513" y="2883852"/>
                </a:lnTo>
                <a:cubicBezTo>
                  <a:pt x="9256090" y="2883851"/>
                  <a:pt x="9255545" y="2884018"/>
                  <a:pt x="9255077" y="2884689"/>
                </a:cubicBezTo>
                <a:lnTo>
                  <a:pt x="9256679" y="2883891"/>
                </a:lnTo>
                <a:lnTo>
                  <a:pt x="9257245" y="2884025"/>
                </a:lnTo>
                <a:cubicBezTo>
                  <a:pt x="9257714" y="2883352"/>
                  <a:pt x="9258256" y="2883187"/>
                  <a:pt x="9258564" y="2883356"/>
                </a:cubicBezTo>
                <a:lnTo>
                  <a:pt x="9258528" y="2883939"/>
                </a:lnTo>
                <a:lnTo>
                  <a:pt x="9196380" y="2908764"/>
                </a:lnTo>
                <a:lnTo>
                  <a:pt x="9194972" y="2907333"/>
                </a:lnTo>
                <a:cubicBezTo>
                  <a:pt x="9176692" y="2913991"/>
                  <a:pt x="9165851" y="2917312"/>
                  <a:pt x="9147571" y="2923970"/>
                </a:cubicBezTo>
                <a:cubicBezTo>
                  <a:pt x="9142000" y="2924620"/>
                  <a:pt x="9138599" y="2924605"/>
                  <a:pt x="9134263" y="2925933"/>
                </a:cubicBezTo>
                <a:cubicBezTo>
                  <a:pt x="9113816" y="2933255"/>
                  <a:pt x="9092133" y="2939897"/>
                  <a:pt x="9070152" y="2944518"/>
                </a:cubicBezTo>
                <a:cubicBezTo>
                  <a:pt x="9059777" y="2947167"/>
                  <a:pt x="9049638" y="2949481"/>
                  <a:pt x="9039536" y="2952048"/>
                </a:cubicBezTo>
                <a:lnTo>
                  <a:pt x="9011372" y="2960431"/>
                </a:lnTo>
                <a:lnTo>
                  <a:pt x="9011310" y="2960430"/>
                </a:lnTo>
                <a:cubicBezTo>
                  <a:pt x="9011310" y="2960430"/>
                  <a:pt x="9011310" y="2960430"/>
                  <a:pt x="9009142" y="2961095"/>
                </a:cubicBezTo>
                <a:lnTo>
                  <a:pt x="9011372" y="2960431"/>
                </a:lnTo>
                <a:lnTo>
                  <a:pt x="9014713" y="2960445"/>
                </a:lnTo>
                <a:cubicBezTo>
                  <a:pt x="9013779" y="2961788"/>
                  <a:pt x="9012846" y="2963131"/>
                  <a:pt x="9009443" y="2963117"/>
                </a:cubicBezTo>
                <a:cubicBezTo>
                  <a:pt x="9009443" y="2963117"/>
                  <a:pt x="9007275" y="2963781"/>
                  <a:pt x="9007275" y="2963781"/>
                </a:cubicBezTo>
                <a:cubicBezTo>
                  <a:pt x="9006340" y="2965125"/>
                  <a:pt x="9007575" y="2965803"/>
                  <a:pt x="9008510" y="2964461"/>
                </a:cubicBezTo>
                <a:cubicBezTo>
                  <a:pt x="9023986" y="2961834"/>
                  <a:pt x="9046603" y="2953847"/>
                  <a:pt x="9065482" y="2951234"/>
                </a:cubicBezTo>
                <a:cubicBezTo>
                  <a:pt x="9067016" y="2953936"/>
                  <a:pt x="9069185" y="2953271"/>
                  <a:pt x="9063916" y="2955943"/>
                </a:cubicBezTo>
                <a:cubicBezTo>
                  <a:pt x="9061445" y="2954586"/>
                  <a:pt x="9054940" y="2956578"/>
                  <a:pt x="9048439" y="2958572"/>
                </a:cubicBezTo>
                <a:cubicBezTo>
                  <a:pt x="9049038" y="2962615"/>
                  <a:pt x="9034195" y="2961877"/>
                  <a:pt x="9024287" y="2963856"/>
                </a:cubicBezTo>
                <a:cubicBezTo>
                  <a:pt x="8997970" y="2969805"/>
                  <a:pt x="8969783" y="2978440"/>
                  <a:pt x="8941931" y="2981688"/>
                </a:cubicBezTo>
                <a:cubicBezTo>
                  <a:pt x="8938527" y="2981673"/>
                  <a:pt x="8937292" y="2980993"/>
                  <a:pt x="8933891" y="2980979"/>
                </a:cubicBezTo>
                <a:cubicBezTo>
                  <a:pt x="8924917" y="2981614"/>
                  <a:pt x="8906339" y="2986248"/>
                  <a:pt x="8900466" y="2984877"/>
                </a:cubicBezTo>
                <a:cubicBezTo>
                  <a:pt x="8900768" y="2986897"/>
                  <a:pt x="8899833" y="2988243"/>
                  <a:pt x="8895197" y="2987548"/>
                </a:cubicBezTo>
                <a:lnTo>
                  <a:pt x="8887397" y="2987593"/>
                </a:lnTo>
                <a:lnTo>
                  <a:pt x="8875338" y="2992173"/>
                </a:lnTo>
                <a:lnTo>
                  <a:pt x="8877094" y="2989710"/>
                </a:lnTo>
                <a:lnTo>
                  <a:pt x="8869831" y="2990009"/>
                </a:lnTo>
                <a:lnTo>
                  <a:pt x="8867893" y="2985918"/>
                </a:lnTo>
                <a:lnTo>
                  <a:pt x="8864410" y="2986888"/>
                </a:lnTo>
                <a:lnTo>
                  <a:pt x="8862519" y="2982403"/>
                </a:lnTo>
                <a:lnTo>
                  <a:pt x="8859212" y="2984669"/>
                </a:lnTo>
                <a:lnTo>
                  <a:pt x="8832411" y="2996285"/>
                </a:lnTo>
                <a:lnTo>
                  <a:pt x="8831034" y="2986774"/>
                </a:lnTo>
                <a:lnTo>
                  <a:pt x="8820917" y="2990791"/>
                </a:lnTo>
                <a:cubicBezTo>
                  <a:pt x="8808646" y="2993230"/>
                  <a:pt x="8795394" y="2991121"/>
                  <a:pt x="8778886" y="2984913"/>
                </a:cubicBezTo>
                <a:lnTo>
                  <a:pt x="8779394" y="3003789"/>
                </a:lnTo>
                <a:cubicBezTo>
                  <a:pt x="8759390" y="3007766"/>
                  <a:pt x="8745934" y="2998124"/>
                  <a:pt x="8726378" y="2995352"/>
                </a:cubicBezTo>
                <a:cubicBezTo>
                  <a:pt x="8700587" y="2994486"/>
                  <a:pt x="8674832" y="3018251"/>
                  <a:pt x="8661706" y="3020861"/>
                </a:cubicBezTo>
                <a:cubicBezTo>
                  <a:pt x="8642495" y="3031005"/>
                  <a:pt x="8642166" y="3018751"/>
                  <a:pt x="8622608" y="3015981"/>
                </a:cubicBezTo>
                <a:cubicBezTo>
                  <a:pt x="8616866" y="3036101"/>
                  <a:pt x="8616866" y="3036101"/>
                  <a:pt x="8597020" y="3046039"/>
                </a:cubicBezTo>
                <a:cubicBezTo>
                  <a:pt x="8577153" y="3031679"/>
                  <a:pt x="8558104" y="3047782"/>
                  <a:pt x="8545314" y="3062977"/>
                </a:cubicBezTo>
                <a:lnTo>
                  <a:pt x="8544807" y="3044100"/>
                </a:lnTo>
                <a:cubicBezTo>
                  <a:pt x="8499343" y="3059465"/>
                  <a:pt x="8454493" y="3074373"/>
                  <a:pt x="8414488" y="3082326"/>
                </a:cubicBezTo>
                <a:cubicBezTo>
                  <a:pt x="8404383" y="3068854"/>
                  <a:pt x="8387960" y="3065875"/>
                  <a:pt x="8367582" y="3067555"/>
                </a:cubicBezTo>
                <a:lnTo>
                  <a:pt x="8303164" y="3079564"/>
                </a:lnTo>
                <a:lnTo>
                  <a:pt x="8306839" y="3087318"/>
                </a:lnTo>
                <a:lnTo>
                  <a:pt x="8285454" y="3095965"/>
                </a:lnTo>
                <a:cubicBezTo>
                  <a:pt x="8283901" y="3096970"/>
                  <a:pt x="8282119" y="3098308"/>
                  <a:pt x="8280178" y="3099564"/>
                </a:cubicBezTo>
                <a:lnTo>
                  <a:pt x="8275580" y="3101855"/>
                </a:lnTo>
                <a:lnTo>
                  <a:pt x="8275414" y="3101817"/>
                </a:lnTo>
                <a:cubicBezTo>
                  <a:pt x="8274989" y="3101815"/>
                  <a:pt x="8274446" y="3101981"/>
                  <a:pt x="8273980" y="3102653"/>
                </a:cubicBezTo>
                <a:lnTo>
                  <a:pt x="8275580" y="3101855"/>
                </a:lnTo>
                <a:lnTo>
                  <a:pt x="8276149" y="3101988"/>
                </a:lnTo>
                <a:cubicBezTo>
                  <a:pt x="8276614" y="3101317"/>
                  <a:pt x="8277159" y="3101150"/>
                  <a:pt x="8277466" y="3101319"/>
                </a:cubicBezTo>
                <a:lnTo>
                  <a:pt x="8277430" y="3101903"/>
                </a:lnTo>
                <a:lnTo>
                  <a:pt x="8215281" y="3126726"/>
                </a:lnTo>
                <a:lnTo>
                  <a:pt x="8213873" y="3125297"/>
                </a:lnTo>
                <a:cubicBezTo>
                  <a:pt x="8195593" y="3131954"/>
                  <a:pt x="8184751" y="3135275"/>
                  <a:pt x="8166474" y="3141933"/>
                </a:cubicBezTo>
                <a:cubicBezTo>
                  <a:pt x="8160902" y="3142583"/>
                  <a:pt x="8157502" y="3142567"/>
                  <a:pt x="8153164" y="3143896"/>
                </a:cubicBezTo>
                <a:cubicBezTo>
                  <a:pt x="8132717" y="3151219"/>
                  <a:pt x="8111035" y="3157860"/>
                  <a:pt x="8089053" y="3162480"/>
                </a:cubicBezTo>
                <a:cubicBezTo>
                  <a:pt x="8078679" y="3165131"/>
                  <a:pt x="8068540" y="3167445"/>
                  <a:pt x="8058436" y="3170011"/>
                </a:cubicBezTo>
                <a:lnTo>
                  <a:pt x="8030276" y="3178395"/>
                </a:lnTo>
                <a:lnTo>
                  <a:pt x="8030213" y="3178395"/>
                </a:lnTo>
                <a:cubicBezTo>
                  <a:pt x="8030213" y="3178395"/>
                  <a:pt x="8030213" y="3178395"/>
                  <a:pt x="8028044" y="3179058"/>
                </a:cubicBezTo>
                <a:lnTo>
                  <a:pt x="8030276" y="3178395"/>
                </a:lnTo>
                <a:lnTo>
                  <a:pt x="8033614" y="3178409"/>
                </a:lnTo>
                <a:cubicBezTo>
                  <a:pt x="8032680" y="3179752"/>
                  <a:pt x="8031747" y="3181095"/>
                  <a:pt x="8028345" y="3181081"/>
                </a:cubicBezTo>
                <a:cubicBezTo>
                  <a:pt x="8028345" y="3181081"/>
                  <a:pt x="8026176" y="3181746"/>
                  <a:pt x="8026176" y="3181746"/>
                </a:cubicBezTo>
                <a:cubicBezTo>
                  <a:pt x="8025244" y="3183088"/>
                  <a:pt x="8026477" y="3183768"/>
                  <a:pt x="8027411" y="3182425"/>
                </a:cubicBezTo>
                <a:cubicBezTo>
                  <a:pt x="8042889" y="3179796"/>
                  <a:pt x="8065504" y="3171811"/>
                  <a:pt x="8084383" y="3169197"/>
                </a:cubicBezTo>
                <a:cubicBezTo>
                  <a:pt x="8085918" y="3171898"/>
                  <a:pt x="8088087" y="3171235"/>
                  <a:pt x="8082816" y="3173907"/>
                </a:cubicBezTo>
                <a:cubicBezTo>
                  <a:pt x="8080347" y="3172549"/>
                  <a:pt x="8073844" y="3174543"/>
                  <a:pt x="8067339" y="3176535"/>
                </a:cubicBezTo>
                <a:cubicBezTo>
                  <a:pt x="8067940" y="3180579"/>
                  <a:pt x="8053096" y="3179841"/>
                  <a:pt x="8043189" y="3181819"/>
                </a:cubicBezTo>
                <a:cubicBezTo>
                  <a:pt x="8016870" y="3187768"/>
                  <a:pt x="7988684" y="3196404"/>
                  <a:pt x="7960833" y="3199652"/>
                </a:cubicBezTo>
                <a:cubicBezTo>
                  <a:pt x="7957429" y="3199636"/>
                  <a:pt x="7956195" y="3198957"/>
                  <a:pt x="7952793" y="3198941"/>
                </a:cubicBezTo>
                <a:cubicBezTo>
                  <a:pt x="7948305" y="3199259"/>
                  <a:pt x="7941418" y="3200576"/>
                  <a:pt x="7934917" y="3201643"/>
                </a:cubicBezTo>
                <a:lnTo>
                  <a:pt x="7930875" y="3201956"/>
                </a:lnTo>
                <a:lnTo>
                  <a:pt x="7882116" y="3219791"/>
                </a:lnTo>
                <a:cubicBezTo>
                  <a:pt x="7836812" y="3241116"/>
                  <a:pt x="7810185" y="3209121"/>
                  <a:pt x="7771131" y="3229203"/>
                </a:cubicBezTo>
                <a:cubicBezTo>
                  <a:pt x="7758173" y="3238106"/>
                  <a:pt x="7746170" y="3259135"/>
                  <a:pt x="7739464" y="3266795"/>
                </a:cubicBezTo>
                <a:cubicBezTo>
                  <a:pt x="7719458" y="3270771"/>
                  <a:pt x="7699911" y="3268332"/>
                  <a:pt x="7680534" y="3272184"/>
                </a:cubicBezTo>
                <a:cubicBezTo>
                  <a:pt x="7667404" y="3274794"/>
                  <a:pt x="7648702" y="3303816"/>
                  <a:pt x="7635576" y="3306425"/>
                </a:cubicBezTo>
                <a:cubicBezTo>
                  <a:pt x="7609321" y="3311644"/>
                  <a:pt x="7615690" y="3291401"/>
                  <a:pt x="7589437" y="3296621"/>
                </a:cubicBezTo>
                <a:cubicBezTo>
                  <a:pt x="7560447" y="3305378"/>
                  <a:pt x="7531263" y="3312680"/>
                  <a:pt x="7501158" y="3317873"/>
                </a:cubicBezTo>
                <a:lnTo>
                  <a:pt x="7484425" y="3319411"/>
                </a:lnTo>
                <a:lnTo>
                  <a:pt x="7457038" y="3327564"/>
                </a:lnTo>
                <a:lnTo>
                  <a:pt x="7456975" y="3327563"/>
                </a:lnTo>
                <a:cubicBezTo>
                  <a:pt x="7456975" y="3327563"/>
                  <a:pt x="7456975" y="3327563"/>
                  <a:pt x="7454806" y="3328227"/>
                </a:cubicBezTo>
                <a:lnTo>
                  <a:pt x="7457038" y="3327564"/>
                </a:lnTo>
                <a:lnTo>
                  <a:pt x="7460379" y="3327578"/>
                </a:lnTo>
                <a:cubicBezTo>
                  <a:pt x="7459443" y="3328922"/>
                  <a:pt x="7458509" y="3330265"/>
                  <a:pt x="7455106" y="3330250"/>
                </a:cubicBezTo>
                <a:cubicBezTo>
                  <a:pt x="7455106" y="3330250"/>
                  <a:pt x="7452939" y="3330914"/>
                  <a:pt x="7452939" y="3330914"/>
                </a:cubicBezTo>
                <a:cubicBezTo>
                  <a:pt x="7452004" y="3332259"/>
                  <a:pt x="7453238" y="3332937"/>
                  <a:pt x="7454173" y="3331593"/>
                </a:cubicBezTo>
                <a:cubicBezTo>
                  <a:pt x="7469650" y="3328967"/>
                  <a:pt x="7492267" y="3320980"/>
                  <a:pt x="7511147" y="3318367"/>
                </a:cubicBezTo>
                <a:cubicBezTo>
                  <a:pt x="7512680" y="3321068"/>
                  <a:pt x="7514848" y="3320405"/>
                  <a:pt x="7509578" y="3323075"/>
                </a:cubicBezTo>
                <a:cubicBezTo>
                  <a:pt x="7507110" y="3321718"/>
                  <a:pt x="7500605" y="3323711"/>
                  <a:pt x="7494102" y="3325703"/>
                </a:cubicBezTo>
                <a:cubicBezTo>
                  <a:pt x="7494701" y="3329749"/>
                  <a:pt x="7479858" y="3329010"/>
                  <a:pt x="7469951" y="3330987"/>
                </a:cubicBezTo>
                <a:cubicBezTo>
                  <a:pt x="7443634" y="3336938"/>
                  <a:pt x="7415446" y="3345572"/>
                  <a:pt x="7387594" y="3348820"/>
                </a:cubicBezTo>
                <a:cubicBezTo>
                  <a:pt x="7384191" y="3348806"/>
                  <a:pt x="7382956" y="3348127"/>
                  <a:pt x="7379553" y="3348112"/>
                </a:cubicBezTo>
                <a:cubicBezTo>
                  <a:pt x="7370581" y="3348746"/>
                  <a:pt x="7352002" y="3353382"/>
                  <a:pt x="7346131" y="3352008"/>
                </a:cubicBezTo>
                <a:cubicBezTo>
                  <a:pt x="7346431" y="3354031"/>
                  <a:pt x="7345498" y="3355373"/>
                  <a:pt x="7340861" y="3354680"/>
                </a:cubicBezTo>
                <a:cubicBezTo>
                  <a:pt x="7338693" y="3355344"/>
                  <a:pt x="7326018" y="3353942"/>
                  <a:pt x="7325082" y="3355285"/>
                </a:cubicBezTo>
                <a:cubicBezTo>
                  <a:pt x="7327252" y="3354621"/>
                  <a:pt x="7326317" y="3355964"/>
                  <a:pt x="7327552" y="3356643"/>
                </a:cubicBezTo>
                <a:lnTo>
                  <a:pt x="7315495" y="3357141"/>
                </a:lnTo>
                <a:lnTo>
                  <a:pt x="7313329" y="3352573"/>
                </a:lnTo>
                <a:lnTo>
                  <a:pt x="7320145" y="3352569"/>
                </a:lnTo>
                <a:cubicBezTo>
                  <a:pt x="7328202" y="3349572"/>
                  <a:pt x="7336790" y="3348262"/>
                  <a:pt x="7345959" y="3347039"/>
                </a:cubicBezTo>
                <a:lnTo>
                  <a:pt x="7370626" y="3342820"/>
                </a:lnTo>
                <a:lnTo>
                  <a:pt x="7374317" y="3343373"/>
                </a:lnTo>
                <a:cubicBezTo>
                  <a:pt x="7374317" y="3343373"/>
                  <a:pt x="7374317" y="3343373"/>
                  <a:pt x="7375251" y="3342029"/>
                </a:cubicBezTo>
                <a:lnTo>
                  <a:pt x="7370626" y="3342820"/>
                </a:lnTo>
                <a:lnTo>
                  <a:pt x="7369680" y="3342680"/>
                </a:lnTo>
                <a:cubicBezTo>
                  <a:pt x="7369380" y="3340657"/>
                  <a:pt x="7371549" y="3339993"/>
                  <a:pt x="7372783" y="3340671"/>
                </a:cubicBezTo>
                <a:cubicBezTo>
                  <a:pt x="7373717" y="3339328"/>
                  <a:pt x="7373717" y="3339328"/>
                  <a:pt x="7373717" y="3339328"/>
                </a:cubicBezTo>
                <a:cubicBezTo>
                  <a:pt x="7354535" y="3339919"/>
                  <a:pt x="7331019" y="3341838"/>
                  <a:pt x="7313373" y="3345129"/>
                </a:cubicBezTo>
                <a:lnTo>
                  <a:pt x="7309686" y="3344886"/>
                </a:lnTo>
                <a:lnTo>
                  <a:pt x="7306705" y="3338593"/>
                </a:lnTo>
                <a:lnTo>
                  <a:pt x="7313312" y="3338163"/>
                </a:lnTo>
                <a:lnTo>
                  <a:pt x="7308716" y="3327456"/>
                </a:lnTo>
                <a:cubicBezTo>
                  <a:pt x="7295418" y="3323776"/>
                  <a:pt x="7224665" y="3356819"/>
                  <a:pt x="7185907" y="3364523"/>
                </a:cubicBezTo>
                <a:cubicBezTo>
                  <a:pt x="7186068" y="3370485"/>
                  <a:pt x="7186397" y="3382737"/>
                  <a:pt x="7179699" y="3390728"/>
                </a:cubicBezTo>
                <a:cubicBezTo>
                  <a:pt x="7199078" y="3386875"/>
                  <a:pt x="7219082" y="3382900"/>
                  <a:pt x="7231754" y="3386706"/>
                </a:cubicBezTo>
                <a:cubicBezTo>
                  <a:pt x="7219411" y="3395153"/>
                  <a:pt x="7219750" y="3407737"/>
                  <a:pt x="7206952" y="3422600"/>
                </a:cubicBezTo>
                <a:cubicBezTo>
                  <a:pt x="7193994" y="3431500"/>
                  <a:pt x="7167737" y="3436719"/>
                  <a:pt x="7161827" y="3450546"/>
                </a:cubicBezTo>
                <a:cubicBezTo>
                  <a:pt x="7168236" y="3455265"/>
                  <a:pt x="7168236" y="3455265"/>
                  <a:pt x="7181534" y="3458949"/>
                </a:cubicBezTo>
                <a:cubicBezTo>
                  <a:pt x="7194492" y="3450046"/>
                  <a:pt x="7200584" y="3442843"/>
                  <a:pt x="7220587" y="3438865"/>
                </a:cubicBezTo>
                <a:cubicBezTo>
                  <a:pt x="7227168" y="3449876"/>
                  <a:pt x="7220746" y="3444827"/>
                  <a:pt x="7240296" y="3447267"/>
                </a:cubicBezTo>
                <a:cubicBezTo>
                  <a:pt x="7259175" y="3424868"/>
                  <a:pt x="7311057" y="3414554"/>
                  <a:pt x="7343563" y="3408092"/>
                </a:cubicBezTo>
                <a:lnTo>
                  <a:pt x="7344062" y="3426636"/>
                </a:lnTo>
                <a:lnTo>
                  <a:pt x="7350937" y="3425270"/>
                </a:lnTo>
                <a:cubicBezTo>
                  <a:pt x="7402450" y="3377740"/>
                  <a:pt x="7694380" y="3319704"/>
                  <a:pt x="7760844" y="3337454"/>
                </a:cubicBezTo>
                <a:cubicBezTo>
                  <a:pt x="7761184" y="3350038"/>
                  <a:pt x="7952924" y="3305595"/>
                  <a:pt x="7960139" y="3316812"/>
                </a:cubicBezTo>
                <a:cubicBezTo>
                  <a:pt x="7940695" y="3329916"/>
                  <a:pt x="7828074" y="3361731"/>
                  <a:pt x="7756366" y="3380122"/>
                </a:cubicBezTo>
                <a:lnTo>
                  <a:pt x="7736183" y="3384960"/>
                </a:lnTo>
                <a:lnTo>
                  <a:pt x="7736180" y="3384974"/>
                </a:lnTo>
                <a:lnTo>
                  <a:pt x="7674033" y="3409797"/>
                </a:lnTo>
                <a:lnTo>
                  <a:pt x="7672622" y="3408367"/>
                </a:lnTo>
                <a:cubicBezTo>
                  <a:pt x="7654344" y="3415026"/>
                  <a:pt x="7643505" y="3418347"/>
                  <a:pt x="7625224" y="3425004"/>
                </a:cubicBezTo>
                <a:cubicBezTo>
                  <a:pt x="7619653" y="3425653"/>
                  <a:pt x="7616253" y="3425640"/>
                  <a:pt x="7611916" y="3426968"/>
                </a:cubicBezTo>
                <a:cubicBezTo>
                  <a:pt x="7591468" y="3434290"/>
                  <a:pt x="7569787" y="3440931"/>
                  <a:pt x="7547805" y="3445552"/>
                </a:cubicBezTo>
                <a:cubicBezTo>
                  <a:pt x="7537430" y="3448203"/>
                  <a:pt x="7527290" y="3450516"/>
                  <a:pt x="7517188" y="3453082"/>
                </a:cubicBezTo>
                <a:lnTo>
                  <a:pt x="7489026" y="3461465"/>
                </a:lnTo>
                <a:lnTo>
                  <a:pt x="7488963" y="3461466"/>
                </a:lnTo>
                <a:cubicBezTo>
                  <a:pt x="7488963" y="3461466"/>
                  <a:pt x="7488963" y="3461466"/>
                  <a:pt x="7486796" y="3462130"/>
                </a:cubicBezTo>
                <a:lnTo>
                  <a:pt x="7489026" y="3461465"/>
                </a:lnTo>
                <a:lnTo>
                  <a:pt x="7492366" y="3461481"/>
                </a:lnTo>
                <a:cubicBezTo>
                  <a:pt x="7491431" y="3462824"/>
                  <a:pt x="7490498" y="3464168"/>
                  <a:pt x="7487096" y="3464153"/>
                </a:cubicBezTo>
                <a:cubicBezTo>
                  <a:pt x="7487096" y="3464153"/>
                  <a:pt x="7484927" y="3464816"/>
                  <a:pt x="7484927" y="3464816"/>
                </a:cubicBezTo>
                <a:cubicBezTo>
                  <a:pt x="7483993" y="3466160"/>
                  <a:pt x="7485228" y="3466838"/>
                  <a:pt x="7486160" y="3465496"/>
                </a:cubicBezTo>
                <a:cubicBezTo>
                  <a:pt x="7501639" y="3462868"/>
                  <a:pt x="7524255" y="3454882"/>
                  <a:pt x="7543135" y="3452270"/>
                </a:cubicBezTo>
                <a:cubicBezTo>
                  <a:pt x="7544669" y="3454970"/>
                  <a:pt x="7546837" y="3454306"/>
                  <a:pt x="7541567" y="3456978"/>
                </a:cubicBezTo>
                <a:cubicBezTo>
                  <a:pt x="7539099" y="3455620"/>
                  <a:pt x="7532594" y="3457613"/>
                  <a:pt x="7526089" y="3459606"/>
                </a:cubicBezTo>
                <a:cubicBezTo>
                  <a:pt x="7526689" y="3463650"/>
                  <a:pt x="7511846" y="3462912"/>
                  <a:pt x="7501940" y="3464889"/>
                </a:cubicBezTo>
                <a:cubicBezTo>
                  <a:pt x="7475623" y="3470839"/>
                  <a:pt x="7447437" y="3479474"/>
                  <a:pt x="7419583" y="3482723"/>
                </a:cubicBezTo>
                <a:cubicBezTo>
                  <a:pt x="7416180" y="3482708"/>
                  <a:pt x="7414946" y="3482028"/>
                  <a:pt x="7411544" y="3482015"/>
                </a:cubicBezTo>
                <a:cubicBezTo>
                  <a:pt x="7402571" y="3482648"/>
                  <a:pt x="7383991" y="3487283"/>
                  <a:pt x="7378120" y="3485910"/>
                </a:cubicBezTo>
                <a:cubicBezTo>
                  <a:pt x="7378420" y="3487932"/>
                  <a:pt x="7377486" y="3489277"/>
                  <a:pt x="7372851" y="3488583"/>
                </a:cubicBezTo>
                <a:lnTo>
                  <a:pt x="7368145" y="3488610"/>
                </a:lnTo>
                <a:lnTo>
                  <a:pt x="7350778" y="3493645"/>
                </a:lnTo>
                <a:cubicBezTo>
                  <a:pt x="7340404" y="3496293"/>
                  <a:pt x="7330263" y="3498607"/>
                  <a:pt x="7320161" y="3501173"/>
                </a:cubicBezTo>
                <a:lnTo>
                  <a:pt x="7292000" y="3509557"/>
                </a:lnTo>
                <a:lnTo>
                  <a:pt x="7291937" y="3509557"/>
                </a:lnTo>
                <a:cubicBezTo>
                  <a:pt x="7291937" y="3509557"/>
                  <a:pt x="7291937" y="3509557"/>
                  <a:pt x="7289768" y="3510222"/>
                </a:cubicBezTo>
                <a:lnTo>
                  <a:pt x="7292000" y="3509557"/>
                </a:lnTo>
                <a:lnTo>
                  <a:pt x="7295340" y="3509572"/>
                </a:lnTo>
                <a:cubicBezTo>
                  <a:pt x="7294406" y="3510915"/>
                  <a:pt x="7293471" y="3512259"/>
                  <a:pt x="7290068" y="3512245"/>
                </a:cubicBezTo>
                <a:cubicBezTo>
                  <a:pt x="7290068" y="3512245"/>
                  <a:pt x="7287899" y="3512908"/>
                  <a:pt x="7287899" y="3512908"/>
                </a:cubicBezTo>
                <a:cubicBezTo>
                  <a:pt x="7286966" y="3514251"/>
                  <a:pt x="7288202" y="3514930"/>
                  <a:pt x="7289135" y="3513587"/>
                </a:cubicBezTo>
                <a:cubicBezTo>
                  <a:pt x="7304613" y="3510959"/>
                  <a:pt x="7327228" y="3502974"/>
                  <a:pt x="7346108" y="3500362"/>
                </a:cubicBezTo>
                <a:cubicBezTo>
                  <a:pt x="7347643" y="3503062"/>
                  <a:pt x="7349811" y="3502398"/>
                  <a:pt x="7344539" y="3505070"/>
                </a:cubicBezTo>
                <a:cubicBezTo>
                  <a:pt x="7342072" y="3503711"/>
                  <a:pt x="7335568" y="3505705"/>
                  <a:pt x="7329064" y="3507699"/>
                </a:cubicBezTo>
                <a:cubicBezTo>
                  <a:pt x="7329664" y="3511742"/>
                  <a:pt x="7314819" y="3511003"/>
                  <a:pt x="7304913" y="3512982"/>
                </a:cubicBezTo>
                <a:cubicBezTo>
                  <a:pt x="7278596" y="3518930"/>
                  <a:pt x="7250412" y="3527566"/>
                  <a:pt x="7222557" y="3530813"/>
                </a:cubicBezTo>
                <a:cubicBezTo>
                  <a:pt x="7219156" y="3530799"/>
                  <a:pt x="7217923" y="3530120"/>
                  <a:pt x="7214520" y="3530104"/>
                </a:cubicBezTo>
                <a:lnTo>
                  <a:pt x="7205499" y="3531468"/>
                </a:lnTo>
                <a:lnTo>
                  <a:pt x="7138984" y="3565206"/>
                </a:lnTo>
                <a:cubicBezTo>
                  <a:pt x="7112261" y="3576345"/>
                  <a:pt x="7080611" y="3585384"/>
                  <a:pt x="7041688" y="3586964"/>
                </a:cubicBezTo>
                <a:cubicBezTo>
                  <a:pt x="7008388" y="3587257"/>
                  <a:pt x="6915947" y="3561688"/>
                  <a:pt x="6883608" y="3574441"/>
                </a:cubicBezTo>
                <a:cubicBezTo>
                  <a:pt x="6870659" y="3583674"/>
                  <a:pt x="6858648" y="3604374"/>
                  <a:pt x="6845687" y="3613276"/>
                </a:cubicBezTo>
                <a:cubicBezTo>
                  <a:pt x="6806476" y="3627398"/>
                  <a:pt x="6806137" y="3614813"/>
                  <a:pt x="6767719" y="3635103"/>
                </a:cubicBezTo>
                <a:cubicBezTo>
                  <a:pt x="6760968" y="3617801"/>
                  <a:pt x="6734207" y="3604143"/>
                  <a:pt x="6701701" y="3610606"/>
                </a:cubicBezTo>
                <a:cubicBezTo>
                  <a:pt x="6701879" y="3617228"/>
                  <a:pt x="6695627" y="3618472"/>
                  <a:pt x="6688285" y="3625923"/>
                </a:cubicBezTo>
                <a:cubicBezTo>
                  <a:pt x="6687280" y="3588501"/>
                  <a:pt x="6674652" y="3609658"/>
                  <a:pt x="6667572" y="3580101"/>
                </a:cubicBezTo>
                <a:cubicBezTo>
                  <a:pt x="6661151" y="3575052"/>
                  <a:pt x="6680192" y="3558615"/>
                  <a:pt x="6686275" y="3551081"/>
                </a:cubicBezTo>
                <a:cubicBezTo>
                  <a:pt x="6686113" y="3545119"/>
                  <a:pt x="6679694" y="3540070"/>
                  <a:pt x="6685445" y="3520282"/>
                </a:cubicBezTo>
                <a:cubicBezTo>
                  <a:pt x="6672147" y="3516600"/>
                  <a:pt x="6659647" y="3519085"/>
                  <a:pt x="6646517" y="3521695"/>
                </a:cubicBezTo>
                <a:cubicBezTo>
                  <a:pt x="6642910" y="3516086"/>
                  <a:pt x="6641107" y="3513281"/>
                  <a:pt x="6640164" y="3510347"/>
                </a:cubicBezTo>
                <a:lnTo>
                  <a:pt x="6639088" y="3499371"/>
                </a:lnTo>
                <a:lnTo>
                  <a:pt x="6622814" y="3500323"/>
                </a:lnTo>
                <a:lnTo>
                  <a:pt x="6593372" y="3494565"/>
                </a:lnTo>
                <a:lnTo>
                  <a:pt x="6592793" y="3495054"/>
                </a:lnTo>
                <a:lnTo>
                  <a:pt x="6593202" y="3494532"/>
                </a:lnTo>
                <a:lnTo>
                  <a:pt x="6590664" y="3494036"/>
                </a:lnTo>
                <a:cubicBezTo>
                  <a:pt x="6572837" y="3485572"/>
                  <a:pt x="6554391" y="3487806"/>
                  <a:pt x="6537275" y="3498732"/>
                </a:cubicBezTo>
                <a:cubicBezTo>
                  <a:pt x="6518210" y="3511666"/>
                  <a:pt x="6503454" y="3513453"/>
                  <a:pt x="6489727" y="3497409"/>
                </a:cubicBezTo>
                <a:cubicBezTo>
                  <a:pt x="6465757" y="3468440"/>
                  <a:pt x="6421692" y="3470236"/>
                  <a:pt x="6393621" y="3448847"/>
                </a:cubicBezTo>
                <a:cubicBezTo>
                  <a:pt x="6342496" y="3414313"/>
                  <a:pt x="6263076" y="3425704"/>
                  <a:pt x="6224461" y="3364867"/>
                </a:cubicBezTo>
                <a:cubicBezTo>
                  <a:pt x="6221989" y="3407662"/>
                  <a:pt x="6249443" y="3439750"/>
                  <a:pt x="6292684" y="3452219"/>
                </a:cubicBezTo>
                <a:cubicBezTo>
                  <a:pt x="6326804" y="3464023"/>
                  <a:pt x="6358976" y="3477832"/>
                  <a:pt x="6390944" y="3495209"/>
                </a:cubicBezTo>
                <a:cubicBezTo>
                  <a:pt x="6399858" y="3499441"/>
                  <a:pt x="6408978" y="3500107"/>
                  <a:pt x="6406205" y="3516379"/>
                </a:cubicBezTo>
                <a:cubicBezTo>
                  <a:pt x="6367984" y="3512155"/>
                  <a:pt x="6336018" y="3494778"/>
                  <a:pt x="6301898" y="3482976"/>
                </a:cubicBezTo>
                <a:cubicBezTo>
                  <a:pt x="6304145" y="3507493"/>
                  <a:pt x="6307628" y="3510613"/>
                  <a:pt x="6327404" y="3517070"/>
                </a:cubicBezTo>
                <a:cubicBezTo>
                  <a:pt x="6338265" y="3519296"/>
                  <a:pt x="6347180" y="3523528"/>
                  <a:pt x="6358041" y="3525754"/>
                </a:cubicBezTo>
                <a:cubicBezTo>
                  <a:pt x="6368903" y="3527980"/>
                  <a:pt x="6376075" y="3530652"/>
                  <a:pt x="6371768" y="3541798"/>
                </a:cubicBezTo>
                <a:cubicBezTo>
                  <a:pt x="6367255" y="3556510"/>
                  <a:pt x="6358340" y="3552278"/>
                  <a:pt x="6350962" y="3553172"/>
                </a:cubicBezTo>
                <a:cubicBezTo>
                  <a:pt x="6341842" y="3552505"/>
                  <a:pt x="6332928" y="3548273"/>
                  <a:pt x="6319501" y="3558752"/>
                </a:cubicBezTo>
                <a:cubicBezTo>
                  <a:pt x="6363865" y="3583480"/>
                  <a:pt x="6390701" y="3626268"/>
                  <a:pt x="6445215" y="3633830"/>
                </a:cubicBezTo>
                <a:cubicBezTo>
                  <a:pt x="6497986" y="3639833"/>
                  <a:pt x="6527388" y="3669914"/>
                  <a:pt x="6546227" y="3724294"/>
                </a:cubicBezTo>
                <a:lnTo>
                  <a:pt x="6533317" y="3720203"/>
                </a:lnTo>
                <a:lnTo>
                  <a:pt x="6532381" y="3723551"/>
                </a:lnTo>
                <a:lnTo>
                  <a:pt x="6512436" y="3718153"/>
                </a:lnTo>
                <a:cubicBezTo>
                  <a:pt x="6510745" y="3718098"/>
                  <a:pt x="6508680" y="3718203"/>
                  <a:pt x="6506565" y="3718135"/>
                </a:cubicBezTo>
                <a:lnTo>
                  <a:pt x="6501996" y="3717362"/>
                </a:lnTo>
                <a:lnTo>
                  <a:pt x="6501908" y="3717225"/>
                </a:lnTo>
                <a:cubicBezTo>
                  <a:pt x="6501625" y="3716962"/>
                  <a:pt x="6501153" y="3716777"/>
                  <a:pt x="6500404" y="3717092"/>
                </a:cubicBezTo>
                <a:lnTo>
                  <a:pt x="6501996" y="3717362"/>
                </a:lnTo>
                <a:lnTo>
                  <a:pt x="6502289" y="3717830"/>
                </a:lnTo>
                <a:cubicBezTo>
                  <a:pt x="6503037" y="3717516"/>
                  <a:pt x="6503509" y="3717699"/>
                  <a:pt x="6503606" y="3718041"/>
                </a:cubicBezTo>
                <a:lnTo>
                  <a:pt x="6503203" y="3718543"/>
                </a:lnTo>
                <a:lnTo>
                  <a:pt x="6445439" y="3702581"/>
                </a:lnTo>
                <a:lnTo>
                  <a:pt x="6445426" y="3700431"/>
                </a:lnTo>
                <a:cubicBezTo>
                  <a:pt x="6428854" y="3695161"/>
                  <a:pt x="6419434" y="3691475"/>
                  <a:pt x="6402862" y="3686202"/>
                </a:cubicBezTo>
                <a:cubicBezTo>
                  <a:pt x="6398710" y="3683360"/>
                  <a:pt x="6396442" y="3681254"/>
                  <a:pt x="6392672" y="3679779"/>
                </a:cubicBezTo>
                <a:cubicBezTo>
                  <a:pt x="6374217" y="3673769"/>
                  <a:pt x="6355377" y="3666392"/>
                  <a:pt x="6337650" y="3657020"/>
                </a:cubicBezTo>
                <a:cubicBezTo>
                  <a:pt x="6328979" y="3653016"/>
                  <a:pt x="6320682" y="3648855"/>
                  <a:pt x="6312247" y="3644945"/>
                </a:cubicBezTo>
                <a:lnTo>
                  <a:pt x="6287936" y="3635145"/>
                </a:lnTo>
                <a:lnTo>
                  <a:pt x="6287893" y="3635105"/>
                </a:lnTo>
                <a:cubicBezTo>
                  <a:pt x="6287893" y="3635105"/>
                  <a:pt x="6287893" y="3635105"/>
                  <a:pt x="6286010" y="3634367"/>
                </a:cubicBezTo>
                <a:lnTo>
                  <a:pt x="6287936" y="3635145"/>
                </a:lnTo>
                <a:lnTo>
                  <a:pt x="6290164" y="3637211"/>
                </a:lnTo>
                <a:cubicBezTo>
                  <a:pt x="6288664" y="3637841"/>
                  <a:pt x="6287167" y="3638471"/>
                  <a:pt x="6284896" y="3636365"/>
                </a:cubicBezTo>
                <a:cubicBezTo>
                  <a:pt x="6284896" y="3636365"/>
                  <a:pt x="6283012" y="3635627"/>
                  <a:pt x="6283012" y="3635627"/>
                </a:cubicBezTo>
                <a:cubicBezTo>
                  <a:pt x="6281514" y="3636257"/>
                  <a:pt x="6281901" y="3637625"/>
                  <a:pt x="6283398" y="3636995"/>
                </a:cubicBezTo>
                <a:cubicBezTo>
                  <a:pt x="6295473" y="3644155"/>
                  <a:pt x="6315813" y="3650903"/>
                  <a:pt x="6330159" y="3660169"/>
                </a:cubicBezTo>
                <a:cubicBezTo>
                  <a:pt x="6329429" y="3663534"/>
                  <a:pt x="6331315" y="3664271"/>
                  <a:pt x="6326045" y="3663426"/>
                </a:cubicBezTo>
                <a:cubicBezTo>
                  <a:pt x="6325276" y="3660690"/>
                  <a:pt x="6319623" y="3658478"/>
                  <a:pt x="6313971" y="3656265"/>
                </a:cubicBezTo>
                <a:cubicBezTo>
                  <a:pt x="6311746" y="3660261"/>
                  <a:pt x="6302283" y="3650471"/>
                  <a:pt x="6294361" y="3646154"/>
                </a:cubicBezTo>
                <a:cubicBezTo>
                  <a:pt x="6272866" y="3635305"/>
                  <a:pt x="6248371" y="3625714"/>
                  <a:pt x="6227605" y="3611500"/>
                </a:cubicBezTo>
                <a:cubicBezTo>
                  <a:pt x="6225334" y="3609394"/>
                  <a:pt x="6224951" y="3608028"/>
                  <a:pt x="6222679" y="3605922"/>
                </a:cubicBezTo>
                <a:cubicBezTo>
                  <a:pt x="6216257" y="3600974"/>
                  <a:pt x="6200798" y="3593706"/>
                  <a:pt x="6197760" y="3588865"/>
                </a:cubicBezTo>
                <a:cubicBezTo>
                  <a:pt x="6196645" y="3590861"/>
                  <a:pt x="6195148" y="3591492"/>
                  <a:pt x="6192492" y="3588019"/>
                </a:cubicBezTo>
                <a:cubicBezTo>
                  <a:pt x="6190608" y="3587282"/>
                  <a:pt x="6183028" y="3578232"/>
                  <a:pt x="6181530" y="3578860"/>
                </a:cubicBezTo>
                <a:cubicBezTo>
                  <a:pt x="6183414" y="3579600"/>
                  <a:pt x="6181915" y="3580228"/>
                  <a:pt x="6182302" y="3581596"/>
                </a:cubicBezTo>
                <a:lnTo>
                  <a:pt x="6173901" y="3574631"/>
                </a:lnTo>
                <a:lnTo>
                  <a:pt x="6174076" y="3574005"/>
                </a:lnTo>
                <a:lnTo>
                  <a:pt x="6127970" y="3554146"/>
                </a:lnTo>
                <a:cubicBezTo>
                  <a:pt x="6127970" y="3554146"/>
                  <a:pt x="6127970" y="3554146"/>
                  <a:pt x="6127975" y="3555625"/>
                </a:cubicBezTo>
                <a:cubicBezTo>
                  <a:pt x="6129524" y="3555351"/>
                  <a:pt x="6131074" y="3556557"/>
                  <a:pt x="6129531" y="3558311"/>
                </a:cubicBezTo>
                <a:lnTo>
                  <a:pt x="6128584" y="3558175"/>
                </a:lnTo>
                <a:lnTo>
                  <a:pt x="6124877" y="3556171"/>
                </a:lnTo>
                <a:cubicBezTo>
                  <a:pt x="6124883" y="3557654"/>
                  <a:pt x="6124883" y="3557654"/>
                  <a:pt x="6124883" y="3557654"/>
                </a:cubicBezTo>
                <a:lnTo>
                  <a:pt x="6128584" y="3558175"/>
                </a:lnTo>
                <a:lnTo>
                  <a:pt x="6148340" y="3568865"/>
                </a:lnTo>
                <a:cubicBezTo>
                  <a:pt x="6155901" y="3572526"/>
                  <a:pt x="6162880" y="3576105"/>
                  <a:pt x="6168317" y="3581066"/>
                </a:cubicBezTo>
                <a:lnTo>
                  <a:pt x="6174505" y="3582963"/>
                </a:lnTo>
                <a:lnTo>
                  <a:pt x="6169667" y="3586511"/>
                </a:lnTo>
                <a:lnTo>
                  <a:pt x="6159027" y="3582707"/>
                </a:lnTo>
                <a:cubicBezTo>
                  <a:pt x="6160575" y="3582433"/>
                  <a:pt x="6160571" y="3580954"/>
                  <a:pt x="6162123" y="3582161"/>
                </a:cubicBezTo>
                <a:cubicBezTo>
                  <a:pt x="6162120" y="3580681"/>
                  <a:pt x="6149723" y="3578431"/>
                  <a:pt x="6148170" y="3577224"/>
                </a:cubicBezTo>
                <a:cubicBezTo>
                  <a:pt x="6143522" y="3576567"/>
                  <a:pt x="6143518" y="3575085"/>
                  <a:pt x="6145062" y="3573333"/>
                </a:cubicBezTo>
                <a:cubicBezTo>
                  <a:pt x="6138865" y="3572947"/>
                  <a:pt x="6124899" y="3563571"/>
                  <a:pt x="6117147" y="3560501"/>
                </a:cubicBezTo>
                <a:cubicBezTo>
                  <a:pt x="6114045" y="3559568"/>
                  <a:pt x="6112498" y="3559841"/>
                  <a:pt x="6109398" y="3558910"/>
                </a:cubicBezTo>
                <a:cubicBezTo>
                  <a:pt x="6086134" y="3548218"/>
                  <a:pt x="6065957" y="3532538"/>
                  <a:pt x="6045787" y="3519818"/>
                </a:cubicBezTo>
                <a:cubicBezTo>
                  <a:pt x="6038031" y="3515265"/>
                  <a:pt x="6024080" y="3511810"/>
                  <a:pt x="6027169" y="3508304"/>
                </a:cubicBezTo>
                <a:cubicBezTo>
                  <a:pt x="6022512" y="3504684"/>
                  <a:pt x="6017855" y="3501065"/>
                  <a:pt x="6014760" y="3501612"/>
                </a:cubicBezTo>
                <a:cubicBezTo>
                  <a:pt x="6011651" y="3497720"/>
                  <a:pt x="6013202" y="3498926"/>
                  <a:pt x="6016296" y="3496901"/>
                </a:cubicBezTo>
                <a:lnTo>
                  <a:pt x="6030064" y="3505490"/>
                </a:lnTo>
                <a:lnTo>
                  <a:pt x="6013081" y="3487118"/>
                </a:lnTo>
                <a:lnTo>
                  <a:pt x="5969712" y="3454795"/>
                </a:lnTo>
                <a:cubicBezTo>
                  <a:pt x="5966608" y="3452382"/>
                  <a:pt x="5963509" y="3451451"/>
                  <a:pt x="5958856" y="3449312"/>
                </a:cubicBezTo>
                <a:cubicBezTo>
                  <a:pt x="5952645" y="3443747"/>
                  <a:pt x="5947598" y="3439457"/>
                  <a:pt x="5942553" y="3435167"/>
                </a:cubicBezTo>
                <a:lnTo>
                  <a:pt x="5933336" y="3427171"/>
                </a:lnTo>
                <a:lnTo>
                  <a:pt x="5922455" y="3424466"/>
                </a:lnTo>
                <a:cubicBezTo>
                  <a:pt x="5894889" y="3426035"/>
                  <a:pt x="5872044" y="3409324"/>
                  <a:pt x="5848990" y="3396180"/>
                </a:cubicBezTo>
                <a:cubicBezTo>
                  <a:pt x="5840076" y="3391948"/>
                  <a:pt x="5828297" y="3373897"/>
                  <a:pt x="5819477" y="3399755"/>
                </a:cubicBezTo>
                <a:cubicBezTo>
                  <a:pt x="5813016" y="3416474"/>
                  <a:pt x="5782473" y="3437881"/>
                  <a:pt x="5812698" y="3453697"/>
                </a:cubicBezTo>
                <a:cubicBezTo>
                  <a:pt x="5823560" y="3455922"/>
                  <a:pt x="5830526" y="3462162"/>
                  <a:pt x="5837287" y="3471966"/>
                </a:cubicBezTo>
                <a:cubicBezTo>
                  <a:pt x="5852550" y="3493136"/>
                  <a:pt x="5854385" y="3524785"/>
                  <a:pt x="5871595" y="3543950"/>
                </a:cubicBezTo>
                <a:cubicBezTo>
                  <a:pt x="5883196" y="3557152"/>
                  <a:pt x="5905752" y="3559068"/>
                  <a:pt x="5921101" y="3569825"/>
                </a:cubicBezTo>
                <a:lnTo>
                  <a:pt x="5931267" y="3581794"/>
                </a:lnTo>
                <a:lnTo>
                  <a:pt x="5941239" y="3585805"/>
                </a:lnTo>
                <a:cubicBezTo>
                  <a:pt x="5951046" y="3590861"/>
                  <a:pt x="5960853" y="3595918"/>
                  <a:pt x="5969885" y="3598239"/>
                </a:cubicBezTo>
                <a:cubicBezTo>
                  <a:pt x="5962348" y="3595288"/>
                  <a:pt x="5963464" y="3593291"/>
                  <a:pt x="5961579" y="3592553"/>
                </a:cubicBezTo>
                <a:cubicBezTo>
                  <a:pt x="5964961" y="3592660"/>
                  <a:pt x="5964576" y="3591293"/>
                  <a:pt x="5966074" y="3590663"/>
                </a:cubicBezTo>
                <a:cubicBezTo>
                  <a:pt x="5975879" y="3595719"/>
                  <a:pt x="5978877" y="3594459"/>
                  <a:pt x="5988295" y="3598147"/>
                </a:cubicBezTo>
                <a:cubicBezTo>
                  <a:pt x="5988682" y="3599515"/>
                  <a:pt x="5989069" y="3600882"/>
                  <a:pt x="5990952" y="3601620"/>
                </a:cubicBezTo>
                <a:cubicBezTo>
                  <a:pt x="5988341" y="3604248"/>
                  <a:pt x="5983074" y="3603401"/>
                  <a:pt x="5985729" y="3606875"/>
                </a:cubicBezTo>
                <a:cubicBezTo>
                  <a:pt x="5996648" y="3609933"/>
                  <a:pt x="6003798" y="3611516"/>
                  <a:pt x="6013218" y="3615205"/>
                </a:cubicBezTo>
                <a:cubicBezTo>
                  <a:pt x="6020757" y="3618155"/>
                  <a:pt x="6029790" y="3620475"/>
                  <a:pt x="6043363" y="3627007"/>
                </a:cubicBezTo>
                <a:cubicBezTo>
                  <a:pt x="6043363" y="3627007"/>
                  <a:pt x="6042252" y="3629003"/>
                  <a:pt x="6044135" y="3629743"/>
                </a:cubicBezTo>
                <a:cubicBezTo>
                  <a:pt x="6056552" y="3632172"/>
                  <a:pt x="6053170" y="3632062"/>
                  <a:pt x="6063701" y="3633753"/>
                </a:cubicBezTo>
                <a:cubicBezTo>
                  <a:pt x="6067471" y="3635228"/>
                  <a:pt x="6071237" y="3636703"/>
                  <a:pt x="6076890" y="3638916"/>
                </a:cubicBezTo>
                <a:cubicBezTo>
                  <a:pt x="6089672" y="3639663"/>
                  <a:pt x="6101435" y="3642749"/>
                  <a:pt x="6113719" y="3646188"/>
                </a:cubicBezTo>
                <a:lnTo>
                  <a:pt x="6130408" y="3650119"/>
                </a:lnTo>
                <a:lnTo>
                  <a:pt x="6127023" y="3662218"/>
                </a:lnTo>
                <a:lnTo>
                  <a:pt x="6107079" y="3656819"/>
                </a:lnTo>
                <a:cubicBezTo>
                  <a:pt x="6105387" y="3656765"/>
                  <a:pt x="6103323" y="3656869"/>
                  <a:pt x="6101207" y="3656803"/>
                </a:cubicBezTo>
                <a:lnTo>
                  <a:pt x="6096638" y="3656028"/>
                </a:lnTo>
                <a:lnTo>
                  <a:pt x="6096552" y="3655891"/>
                </a:lnTo>
                <a:cubicBezTo>
                  <a:pt x="6096267" y="3655629"/>
                  <a:pt x="6095795" y="3655444"/>
                  <a:pt x="6095047" y="3655759"/>
                </a:cubicBezTo>
                <a:lnTo>
                  <a:pt x="6096638" y="3656028"/>
                </a:lnTo>
                <a:lnTo>
                  <a:pt x="6096930" y="3656496"/>
                </a:lnTo>
                <a:cubicBezTo>
                  <a:pt x="6097681" y="3656182"/>
                  <a:pt x="6098153" y="3656366"/>
                  <a:pt x="6098247" y="3656707"/>
                </a:cubicBezTo>
                <a:lnTo>
                  <a:pt x="6097845" y="3657209"/>
                </a:lnTo>
                <a:lnTo>
                  <a:pt x="6040083" y="3641249"/>
                </a:lnTo>
                <a:lnTo>
                  <a:pt x="6040069" y="3639099"/>
                </a:lnTo>
                <a:cubicBezTo>
                  <a:pt x="6023497" y="3633829"/>
                  <a:pt x="6014077" y="3630141"/>
                  <a:pt x="5997507" y="3624869"/>
                </a:cubicBezTo>
                <a:cubicBezTo>
                  <a:pt x="5993354" y="3622027"/>
                  <a:pt x="5991083" y="3619921"/>
                  <a:pt x="5987315" y="3618445"/>
                </a:cubicBezTo>
                <a:cubicBezTo>
                  <a:pt x="5968861" y="3612437"/>
                  <a:pt x="5950020" y="3605060"/>
                  <a:pt x="5932293" y="3595687"/>
                </a:cubicBezTo>
                <a:lnTo>
                  <a:pt x="5923818" y="3591658"/>
                </a:lnTo>
                <a:lnTo>
                  <a:pt x="5914723" y="3590075"/>
                </a:lnTo>
                <a:lnTo>
                  <a:pt x="5877920" y="3575230"/>
                </a:lnTo>
                <a:lnTo>
                  <a:pt x="5878042" y="3575662"/>
                </a:lnTo>
                <a:cubicBezTo>
                  <a:pt x="5890116" y="3582823"/>
                  <a:pt x="5910455" y="3589569"/>
                  <a:pt x="5924801" y="3598835"/>
                </a:cubicBezTo>
                <a:cubicBezTo>
                  <a:pt x="5924073" y="3602201"/>
                  <a:pt x="5925957" y="3602939"/>
                  <a:pt x="5920689" y="3602092"/>
                </a:cubicBezTo>
                <a:cubicBezTo>
                  <a:pt x="5919919" y="3599357"/>
                  <a:pt x="5914267" y="3597145"/>
                  <a:pt x="5908615" y="3594933"/>
                </a:cubicBezTo>
                <a:cubicBezTo>
                  <a:pt x="5906388" y="3598926"/>
                  <a:pt x="5896924" y="3589138"/>
                  <a:pt x="5889004" y="3584821"/>
                </a:cubicBezTo>
                <a:lnTo>
                  <a:pt x="5845893" y="3562442"/>
                </a:lnTo>
                <a:lnTo>
                  <a:pt x="5778447" y="3539296"/>
                </a:lnTo>
                <a:cubicBezTo>
                  <a:pt x="5762362" y="3532392"/>
                  <a:pt x="5748016" y="3527046"/>
                  <a:pt x="5764215" y="3500295"/>
                </a:cubicBezTo>
                <a:cubicBezTo>
                  <a:pt x="5778054" y="3482682"/>
                  <a:pt x="5766068" y="3468198"/>
                  <a:pt x="5752136" y="3455720"/>
                </a:cubicBezTo>
                <a:cubicBezTo>
                  <a:pt x="5746911" y="3451041"/>
                  <a:pt x="5737792" y="3450374"/>
                  <a:pt x="5730824" y="3444137"/>
                </a:cubicBezTo>
                <a:lnTo>
                  <a:pt x="5725592" y="3429028"/>
                </a:lnTo>
                <a:lnTo>
                  <a:pt x="5671997" y="3420484"/>
                </a:lnTo>
                <a:cubicBezTo>
                  <a:pt x="5647000" y="3414481"/>
                  <a:pt x="5623338" y="3405661"/>
                  <a:pt x="5602350" y="3391212"/>
                </a:cubicBezTo>
                <a:cubicBezTo>
                  <a:pt x="5591532" y="3382833"/>
                  <a:pt x="5580716" y="3374453"/>
                  <a:pt x="5566767" y="3375121"/>
                </a:cubicBezTo>
                <a:lnTo>
                  <a:pt x="5531791" y="3373227"/>
                </a:lnTo>
                <a:lnTo>
                  <a:pt x="5520005" y="3375826"/>
                </a:lnTo>
                <a:cubicBezTo>
                  <a:pt x="5479783" y="3382468"/>
                  <a:pt x="5439305" y="3385601"/>
                  <a:pt x="5398724" y="3390516"/>
                </a:cubicBezTo>
                <a:cubicBezTo>
                  <a:pt x="5382123" y="3392527"/>
                  <a:pt x="5365264" y="3398996"/>
                  <a:pt x="5349073" y="3401843"/>
                </a:cubicBezTo>
                <a:lnTo>
                  <a:pt x="5331495" y="3402246"/>
                </a:lnTo>
                <a:lnTo>
                  <a:pt x="5348120" y="3412272"/>
                </a:lnTo>
                <a:cubicBezTo>
                  <a:pt x="5415295" y="3399693"/>
                  <a:pt x="5459247" y="3445823"/>
                  <a:pt x="5520153" y="3451338"/>
                </a:cubicBezTo>
                <a:cubicBezTo>
                  <a:pt x="5523332" y="3452591"/>
                  <a:pt x="5525862" y="3451533"/>
                  <a:pt x="5529039" y="3452786"/>
                </a:cubicBezTo>
                <a:cubicBezTo>
                  <a:pt x="5539856" y="3461166"/>
                  <a:pt x="5564578" y="3458578"/>
                  <a:pt x="5557067" y="3482351"/>
                </a:cubicBezTo>
                <a:cubicBezTo>
                  <a:pt x="5555190" y="3488294"/>
                  <a:pt x="5552472" y="3492492"/>
                  <a:pt x="5549195" y="3495474"/>
                </a:cubicBezTo>
                <a:lnTo>
                  <a:pt x="5544231" y="3498046"/>
                </a:lnTo>
                <a:lnTo>
                  <a:pt x="5549630" y="3498039"/>
                </a:lnTo>
                <a:lnTo>
                  <a:pt x="5544719" y="3504595"/>
                </a:lnTo>
                <a:lnTo>
                  <a:pt x="5540925" y="3505088"/>
                </a:lnTo>
                <a:lnTo>
                  <a:pt x="5505257" y="3503995"/>
                </a:lnTo>
                <a:lnTo>
                  <a:pt x="5482802" y="3504957"/>
                </a:lnTo>
                <a:lnTo>
                  <a:pt x="5484789" y="3506387"/>
                </a:lnTo>
                <a:lnTo>
                  <a:pt x="5483792" y="3506594"/>
                </a:lnTo>
                <a:lnTo>
                  <a:pt x="5479358" y="3506105"/>
                </a:lnTo>
                <a:cubicBezTo>
                  <a:pt x="5479897" y="3507399"/>
                  <a:pt x="5479897" y="3507399"/>
                  <a:pt x="5479897" y="3507399"/>
                </a:cubicBezTo>
                <a:lnTo>
                  <a:pt x="5483792" y="3506594"/>
                </a:lnTo>
                <a:lnTo>
                  <a:pt x="5507435" y="3509201"/>
                </a:lnTo>
                <a:cubicBezTo>
                  <a:pt x="5516327" y="3509823"/>
                  <a:pt x="5524609" y="3510570"/>
                  <a:pt x="5531842" y="3513057"/>
                </a:cubicBezTo>
                <a:lnTo>
                  <a:pt x="5538725" y="3512602"/>
                </a:lnTo>
                <a:lnTo>
                  <a:pt x="5535163" y="3517363"/>
                </a:lnTo>
                <a:lnTo>
                  <a:pt x="5523134" y="3517668"/>
                </a:lnTo>
                <a:cubicBezTo>
                  <a:pt x="5524585" y="3516900"/>
                  <a:pt x="5524046" y="3515604"/>
                  <a:pt x="5526037" y="3516132"/>
                </a:cubicBezTo>
                <a:cubicBezTo>
                  <a:pt x="5525498" y="3514837"/>
                  <a:pt x="5512272" y="3517103"/>
                  <a:pt x="5510282" y="3516577"/>
                </a:cubicBezTo>
                <a:cubicBezTo>
                  <a:pt x="5505391" y="3517588"/>
                  <a:pt x="5504851" y="3516295"/>
                  <a:pt x="5505765" y="3514232"/>
                </a:cubicBezTo>
                <a:cubicBezTo>
                  <a:pt x="5499421" y="3516012"/>
                  <a:pt x="5482052" y="3512577"/>
                  <a:pt x="5473179" y="3512535"/>
                </a:cubicBezTo>
                <a:cubicBezTo>
                  <a:pt x="5469738" y="3512781"/>
                  <a:pt x="5468287" y="3513548"/>
                  <a:pt x="5464847" y="3513791"/>
                </a:cubicBezTo>
                <a:cubicBezTo>
                  <a:pt x="5437692" y="3512379"/>
                  <a:pt x="5411824" y="3505545"/>
                  <a:pt x="5387032" y="3501301"/>
                </a:cubicBezTo>
                <a:cubicBezTo>
                  <a:pt x="5377623" y="3499968"/>
                  <a:pt x="5362407" y="3501709"/>
                  <a:pt x="5364232" y="3497582"/>
                </a:cubicBezTo>
                <a:cubicBezTo>
                  <a:pt x="5358264" y="3496006"/>
                  <a:pt x="5352293" y="3494429"/>
                  <a:pt x="5349391" y="3495966"/>
                </a:cubicBezTo>
                <a:cubicBezTo>
                  <a:pt x="5344872" y="3493620"/>
                  <a:pt x="5346863" y="3494146"/>
                  <a:pt x="5349228" y="3491315"/>
                </a:cubicBezTo>
                <a:cubicBezTo>
                  <a:pt x="5367509" y="3492689"/>
                  <a:pt x="5387946" y="3499239"/>
                  <a:pt x="5402787" y="3500855"/>
                </a:cubicBezTo>
                <a:cubicBezTo>
                  <a:pt x="5403326" y="3502149"/>
                  <a:pt x="5404777" y="3501380"/>
                  <a:pt x="5404238" y="3500086"/>
                </a:cubicBezTo>
                <a:cubicBezTo>
                  <a:pt x="5404238" y="3500086"/>
                  <a:pt x="5402248" y="3499561"/>
                  <a:pt x="5402248" y="3499561"/>
                </a:cubicBezTo>
                <a:cubicBezTo>
                  <a:pt x="5398808" y="3499804"/>
                  <a:pt x="5398269" y="3498509"/>
                  <a:pt x="5397731" y="3497216"/>
                </a:cubicBezTo>
                <a:lnTo>
                  <a:pt x="5401109" y="3496977"/>
                </a:lnTo>
                <a:lnTo>
                  <a:pt x="5403162" y="3497499"/>
                </a:lnTo>
                <a:cubicBezTo>
                  <a:pt x="5401171" y="3496971"/>
                  <a:pt x="5401171" y="3496971"/>
                  <a:pt x="5401171" y="3496971"/>
                </a:cubicBezTo>
                <a:lnTo>
                  <a:pt x="5401109" y="3496977"/>
                </a:lnTo>
                <a:lnTo>
                  <a:pt x="5375189" y="3490397"/>
                </a:lnTo>
                <a:cubicBezTo>
                  <a:pt x="5365758" y="3488481"/>
                  <a:pt x="5356214" y="3486825"/>
                  <a:pt x="5346534" y="3484844"/>
                </a:cubicBezTo>
                <a:cubicBezTo>
                  <a:pt x="5325724" y="3481651"/>
                  <a:pt x="5305823" y="3476395"/>
                  <a:pt x="5287378" y="3470370"/>
                </a:cubicBezTo>
                <a:lnTo>
                  <a:pt x="5285931" y="3470248"/>
                </a:lnTo>
                <a:lnTo>
                  <a:pt x="5279366" y="3470855"/>
                </a:lnTo>
                <a:cubicBezTo>
                  <a:pt x="5268117" y="3475190"/>
                  <a:pt x="5256633" y="3487242"/>
                  <a:pt x="5241889" y="3487597"/>
                </a:cubicBezTo>
                <a:cubicBezTo>
                  <a:pt x="5222874" y="3490379"/>
                  <a:pt x="5205147" y="3497783"/>
                  <a:pt x="5207166" y="3525314"/>
                </a:cubicBezTo>
                <a:cubicBezTo>
                  <a:pt x="5208496" y="3540236"/>
                  <a:pt x="5189481" y="3543018"/>
                  <a:pt x="5175531" y="3543686"/>
                </a:cubicBezTo>
                <a:cubicBezTo>
                  <a:pt x="5164113" y="3543296"/>
                  <a:pt x="5157117" y="3538480"/>
                  <a:pt x="5162140" y="3526064"/>
                </a:cubicBezTo>
                <a:cubicBezTo>
                  <a:pt x="5165917" y="3519328"/>
                  <a:pt x="5171583" y="3509223"/>
                  <a:pt x="5158877" y="3504210"/>
                </a:cubicBezTo>
                <a:cubicBezTo>
                  <a:pt x="5159521" y="3506522"/>
                  <a:pt x="5155100" y="3510948"/>
                  <a:pt x="5155100" y="3510948"/>
                </a:cubicBezTo>
                <a:cubicBezTo>
                  <a:pt x="5134369" y="3558298"/>
                  <a:pt x="5113466" y="3564449"/>
                  <a:pt x="5082905" y="3535942"/>
                </a:cubicBezTo>
                <a:cubicBezTo>
                  <a:pt x="5072088" y="3527562"/>
                  <a:pt x="5071360" y="3504652"/>
                  <a:pt x="5055519" y="3508688"/>
                </a:cubicBezTo>
                <a:cubicBezTo>
                  <a:pt x="5023843" y="3516759"/>
                  <a:pt x="4989591" y="3515588"/>
                  <a:pt x="4960491" y="3532901"/>
                </a:cubicBezTo>
                <a:cubicBezTo>
                  <a:pt x="4948473" y="3540501"/>
                  <a:pt x="4939631" y="3549353"/>
                  <a:pt x="4926926" y="3544342"/>
                </a:cubicBezTo>
                <a:cubicBezTo>
                  <a:pt x="4905336" y="3537882"/>
                  <a:pt x="4904776" y="3556171"/>
                  <a:pt x="4904821" y="3566472"/>
                </a:cubicBezTo>
                <a:cubicBezTo>
                  <a:pt x="4904263" y="3584760"/>
                  <a:pt x="4943623" y="3594116"/>
                  <a:pt x="4960062" y="3582091"/>
                </a:cubicBezTo>
                <a:cubicBezTo>
                  <a:pt x="4971436" y="3572181"/>
                  <a:pt x="4979034" y="3569009"/>
                  <a:pt x="4991740" y="3574020"/>
                </a:cubicBezTo>
                <a:cubicBezTo>
                  <a:pt x="5004443" y="3579031"/>
                  <a:pt x="5022900" y="3594537"/>
                  <a:pt x="5027836" y="3561523"/>
                </a:cubicBezTo>
                <a:cubicBezTo>
                  <a:pt x="5029080" y="3555844"/>
                  <a:pt x="5034790" y="3556038"/>
                  <a:pt x="5040498" y="3556234"/>
                </a:cubicBezTo>
                <a:cubicBezTo>
                  <a:pt x="5058310" y="3569430"/>
                  <a:pt x="5036206" y="3591560"/>
                  <a:pt x="5043889" y="3608987"/>
                </a:cubicBezTo>
                <a:cubicBezTo>
                  <a:pt x="5046465" y="3618229"/>
                  <a:pt x="5031872" y="3616585"/>
                  <a:pt x="5021098" y="3618506"/>
                </a:cubicBezTo>
                <a:cubicBezTo>
                  <a:pt x="4999550" y="3622346"/>
                  <a:pt x="4976673" y="3611266"/>
                  <a:pt x="4957100" y="3632338"/>
                </a:cubicBezTo>
                <a:cubicBezTo>
                  <a:pt x="4955212" y="3635707"/>
                  <a:pt x="4949504" y="3635511"/>
                  <a:pt x="4946328" y="3634258"/>
                </a:cubicBezTo>
                <a:cubicBezTo>
                  <a:pt x="4907525" y="3606614"/>
                  <a:pt x="4853143" y="3644804"/>
                  <a:pt x="4812495" y="3630827"/>
                </a:cubicBezTo>
                <a:cubicBezTo>
                  <a:pt x="4802967" y="3627068"/>
                  <a:pt x="4792194" y="3628989"/>
                  <a:pt x="4782664" y="3625231"/>
                </a:cubicBezTo>
                <a:cubicBezTo>
                  <a:pt x="4755967" y="3610586"/>
                  <a:pt x="4727423" y="3609611"/>
                  <a:pt x="4696347" y="3609693"/>
                </a:cubicBezTo>
                <a:cubicBezTo>
                  <a:pt x="4688107" y="3610555"/>
                  <a:pt x="4681754" y="3608049"/>
                  <a:pt x="4673513" y="3608912"/>
                </a:cubicBezTo>
                <a:cubicBezTo>
                  <a:pt x="4655787" y="3616316"/>
                  <a:pt x="4649862" y="3564622"/>
                  <a:pt x="4622777" y="3609467"/>
                </a:cubicBezTo>
                <a:cubicBezTo>
                  <a:pt x="4610804" y="3627365"/>
                  <a:pt x="4587368" y="3634574"/>
                  <a:pt x="4574792" y="3660462"/>
                </a:cubicBezTo>
                <a:cubicBezTo>
                  <a:pt x="4560328" y="3689719"/>
                  <a:pt x="4531225" y="3707033"/>
                  <a:pt x="4498863" y="3702493"/>
                </a:cubicBezTo>
                <a:cubicBezTo>
                  <a:pt x="4410658" y="3690324"/>
                  <a:pt x="4320563" y="3681522"/>
                  <a:pt x="4236735" y="3654627"/>
                </a:cubicBezTo>
                <a:cubicBezTo>
                  <a:pt x="4208794" y="3645662"/>
                  <a:pt x="4180206" y="3634387"/>
                  <a:pt x="4150376" y="3628789"/>
                </a:cubicBezTo>
                <a:cubicBezTo>
                  <a:pt x="4126897" y="3625699"/>
                  <a:pt x="4109685" y="3604513"/>
                  <a:pt x="4091872" y="3591318"/>
                </a:cubicBezTo>
                <a:cubicBezTo>
                  <a:pt x="4084231" y="3584189"/>
                  <a:pt x="4074702" y="3580431"/>
                  <a:pt x="4061397" y="3583409"/>
                </a:cubicBezTo>
                <a:cubicBezTo>
                  <a:pt x="4011306" y="3586274"/>
                  <a:pt x="3964994" y="3582402"/>
                  <a:pt x="3911683" y="3573715"/>
                </a:cubicBezTo>
                <a:cubicBezTo>
                  <a:pt x="3914302" y="3593257"/>
                  <a:pt x="3913744" y="3611546"/>
                  <a:pt x="3915719" y="3628777"/>
                </a:cubicBezTo>
                <a:cubicBezTo>
                  <a:pt x="3915763" y="3639077"/>
                  <a:pt x="3920870" y="3647261"/>
                  <a:pt x="3929111" y="3646400"/>
                </a:cubicBezTo>
                <a:cubicBezTo>
                  <a:pt x="3972204" y="3638719"/>
                  <a:pt x="4004097" y="3682148"/>
                  <a:pt x="4052813" y="3654061"/>
                </a:cubicBezTo>
                <a:cubicBezTo>
                  <a:pt x="4071914" y="3671879"/>
                  <a:pt x="4123765" y="3634746"/>
                  <a:pt x="4129687" y="3686441"/>
                </a:cubicBezTo>
                <a:cubicBezTo>
                  <a:pt x="4131018" y="3701361"/>
                  <a:pt x="4156987" y="3693096"/>
                  <a:pt x="4170335" y="3700416"/>
                </a:cubicBezTo>
                <a:cubicBezTo>
                  <a:pt x="4223731" y="3729705"/>
                  <a:pt x="4285883" y="3729541"/>
                  <a:pt x="4351768" y="3712340"/>
                </a:cubicBezTo>
                <a:cubicBezTo>
                  <a:pt x="4373315" y="3708500"/>
                  <a:pt x="4386021" y="3713511"/>
                  <a:pt x="4391172" y="3731996"/>
                </a:cubicBezTo>
                <a:cubicBezTo>
                  <a:pt x="4364645" y="3758552"/>
                  <a:pt x="4334857" y="3763256"/>
                  <a:pt x="4299961" y="3759774"/>
                </a:cubicBezTo>
                <a:cubicBezTo>
                  <a:pt x="4279338" y="3756780"/>
                  <a:pt x="4257308" y="3758887"/>
                  <a:pt x="4234966" y="3762416"/>
                </a:cubicBezTo>
                <a:lnTo>
                  <a:pt x="4222956" y="3764420"/>
                </a:lnTo>
                <a:lnTo>
                  <a:pt x="4243695" y="3767695"/>
                </a:lnTo>
                <a:lnTo>
                  <a:pt x="4254626" y="3766975"/>
                </a:lnTo>
                <a:lnTo>
                  <a:pt x="4248966" y="3774535"/>
                </a:lnTo>
                <a:lnTo>
                  <a:pt x="4229865" y="3775021"/>
                </a:lnTo>
                <a:cubicBezTo>
                  <a:pt x="4232170" y="3773799"/>
                  <a:pt x="4231312" y="3771742"/>
                  <a:pt x="4234474" y="3772577"/>
                </a:cubicBezTo>
                <a:cubicBezTo>
                  <a:pt x="4233619" y="3770523"/>
                  <a:pt x="4212613" y="3774122"/>
                  <a:pt x="4209452" y="3773288"/>
                </a:cubicBezTo>
                <a:cubicBezTo>
                  <a:pt x="4201683" y="3774894"/>
                  <a:pt x="4200827" y="3772839"/>
                  <a:pt x="4202276" y="3769561"/>
                </a:cubicBezTo>
                <a:lnTo>
                  <a:pt x="4192763" y="3769459"/>
                </a:lnTo>
                <a:lnTo>
                  <a:pt x="4168104" y="3773574"/>
                </a:lnTo>
                <a:cubicBezTo>
                  <a:pt x="4151945" y="3776455"/>
                  <a:pt x="4137361" y="3777387"/>
                  <a:pt x="4123717" y="3775346"/>
                </a:cubicBezTo>
                <a:lnTo>
                  <a:pt x="4094670" y="3763311"/>
                </a:lnTo>
                <a:lnTo>
                  <a:pt x="4074085" y="3760629"/>
                </a:lnTo>
                <a:cubicBezTo>
                  <a:pt x="4053499" y="3756794"/>
                  <a:pt x="4033383" y="3752394"/>
                  <a:pt x="4013697" y="3749024"/>
                </a:cubicBezTo>
                <a:cubicBezTo>
                  <a:pt x="3998752" y="3746905"/>
                  <a:pt x="3974586" y="3749670"/>
                  <a:pt x="3977483" y="3743118"/>
                </a:cubicBezTo>
                <a:cubicBezTo>
                  <a:pt x="3968003" y="3740613"/>
                  <a:pt x="3958521" y="3738107"/>
                  <a:pt x="3953912" y="3740549"/>
                </a:cubicBezTo>
                <a:cubicBezTo>
                  <a:pt x="3946736" y="3736826"/>
                  <a:pt x="3949897" y="3737659"/>
                  <a:pt x="3953651" y="3733163"/>
                </a:cubicBezTo>
                <a:cubicBezTo>
                  <a:pt x="3982687" y="3735343"/>
                  <a:pt x="4015147" y="3745748"/>
                  <a:pt x="4038719" y="3748315"/>
                </a:cubicBezTo>
                <a:cubicBezTo>
                  <a:pt x="4039575" y="3750371"/>
                  <a:pt x="4041881" y="3749150"/>
                  <a:pt x="4041025" y="3747095"/>
                </a:cubicBezTo>
                <a:cubicBezTo>
                  <a:pt x="4041025" y="3747095"/>
                  <a:pt x="4037863" y="3746259"/>
                  <a:pt x="4037863" y="3746259"/>
                </a:cubicBezTo>
                <a:cubicBezTo>
                  <a:pt x="4032398" y="3746646"/>
                  <a:pt x="4031543" y="3744591"/>
                  <a:pt x="4030687" y="3742534"/>
                </a:cubicBezTo>
                <a:lnTo>
                  <a:pt x="4035265" y="3742211"/>
                </a:lnTo>
                <a:lnTo>
                  <a:pt x="4028204" y="3740756"/>
                </a:lnTo>
                <a:cubicBezTo>
                  <a:pt x="4017851" y="3739117"/>
                  <a:pt x="4007361" y="3737613"/>
                  <a:pt x="3997194" y="3735371"/>
                </a:cubicBezTo>
                <a:lnTo>
                  <a:pt x="3974889" y="3727829"/>
                </a:lnTo>
                <a:lnTo>
                  <a:pt x="3962018" y="3725335"/>
                </a:lnTo>
                <a:lnTo>
                  <a:pt x="3958852" y="3725227"/>
                </a:lnTo>
                <a:lnTo>
                  <a:pt x="3957637" y="3724487"/>
                </a:lnTo>
                <a:lnTo>
                  <a:pt x="3949373" y="3722885"/>
                </a:lnTo>
                <a:cubicBezTo>
                  <a:pt x="3916320" y="3717812"/>
                  <a:pt x="3884715" y="3709465"/>
                  <a:pt x="3855416" y="3699896"/>
                </a:cubicBezTo>
                <a:cubicBezTo>
                  <a:pt x="3849095" y="3698226"/>
                  <a:pt x="3843630" y="3698612"/>
                  <a:pt x="3835004" y="3698164"/>
                </a:cubicBezTo>
                <a:cubicBezTo>
                  <a:pt x="3808866" y="3689431"/>
                  <a:pt x="3793065" y="3685256"/>
                  <a:pt x="3766927" y="3676522"/>
                </a:cubicBezTo>
                <a:lnTo>
                  <a:pt x="3763981" y="3678966"/>
                </a:lnTo>
                <a:lnTo>
                  <a:pt x="3676157" y="3645761"/>
                </a:lnTo>
                <a:lnTo>
                  <a:pt x="3676380" y="3644829"/>
                </a:lnTo>
                <a:cubicBezTo>
                  <a:pt x="3676955" y="3644524"/>
                  <a:pt x="3677746" y="3644733"/>
                  <a:pt x="3678174" y="3645761"/>
                </a:cubicBezTo>
                <a:lnTo>
                  <a:pt x="3679149" y="3645488"/>
                </a:lnTo>
                <a:lnTo>
                  <a:pt x="3681333" y="3646594"/>
                </a:lnTo>
                <a:cubicBezTo>
                  <a:pt x="3680907" y="3645568"/>
                  <a:pt x="3680116" y="3645358"/>
                  <a:pt x="3679431" y="3645406"/>
                </a:cubicBezTo>
                <a:lnTo>
                  <a:pt x="3679149" y="3645488"/>
                </a:lnTo>
                <a:lnTo>
                  <a:pt x="3672865" y="3642300"/>
                </a:lnTo>
                <a:cubicBezTo>
                  <a:pt x="3670355" y="3640494"/>
                  <a:pt x="3668135" y="3638534"/>
                  <a:pt x="3666127" y="3637090"/>
                </a:cubicBezTo>
                <a:lnTo>
                  <a:pt x="3635955" y="3625493"/>
                </a:lnTo>
                <a:lnTo>
                  <a:pt x="3648574" y="3608637"/>
                </a:lnTo>
                <a:lnTo>
                  <a:pt x="3673020" y="3619012"/>
                </a:lnTo>
                <a:cubicBezTo>
                  <a:pt x="3691760" y="3626020"/>
                  <a:pt x="3709421" y="3632973"/>
                  <a:pt x="3725057" y="3643507"/>
                </a:cubicBezTo>
                <a:cubicBezTo>
                  <a:pt x="3734539" y="3646011"/>
                  <a:pt x="3740860" y="3647682"/>
                  <a:pt x="3747179" y="3649350"/>
                </a:cubicBezTo>
                <a:cubicBezTo>
                  <a:pt x="3754356" y="3653076"/>
                  <a:pt x="3756940" y="3654215"/>
                  <a:pt x="3759918" y="3655461"/>
                </a:cubicBezTo>
                <a:lnTo>
                  <a:pt x="3771877" y="3660791"/>
                </a:lnTo>
                <a:lnTo>
                  <a:pt x="3771886" y="3660477"/>
                </a:lnTo>
                <a:cubicBezTo>
                  <a:pt x="3791460" y="3639405"/>
                  <a:pt x="3773689" y="3636508"/>
                  <a:pt x="3763517" y="3630440"/>
                </a:cubicBezTo>
                <a:cubicBezTo>
                  <a:pt x="3743816" y="3620612"/>
                  <a:pt x="3715916" y="3621947"/>
                  <a:pt x="3701879" y="3602015"/>
                </a:cubicBezTo>
                <a:cubicBezTo>
                  <a:pt x="3697415" y="3596141"/>
                  <a:pt x="3686642" y="3598061"/>
                  <a:pt x="3679688" y="3603545"/>
                </a:cubicBezTo>
                <a:cubicBezTo>
                  <a:pt x="3661360" y="3618938"/>
                  <a:pt x="3650545" y="3610558"/>
                  <a:pt x="3638440" y="3597558"/>
                </a:cubicBezTo>
                <a:cubicBezTo>
                  <a:pt x="3628268" y="3591488"/>
                  <a:pt x="3633847" y="3560784"/>
                  <a:pt x="3602212" y="3579156"/>
                </a:cubicBezTo>
                <a:cubicBezTo>
                  <a:pt x="3590196" y="3586754"/>
                  <a:pt x="3568562" y="3569995"/>
                  <a:pt x="3556630" y="3598193"/>
                </a:cubicBezTo>
                <a:cubicBezTo>
                  <a:pt x="3553496" y="3607241"/>
                  <a:pt x="3540792" y="3602229"/>
                  <a:pt x="3534439" y="3599724"/>
                </a:cubicBezTo>
                <a:cubicBezTo>
                  <a:pt x="3517915" y="3591148"/>
                  <a:pt x="3507698" y="3574780"/>
                  <a:pt x="3481087" y="3580736"/>
                </a:cubicBezTo>
                <a:cubicBezTo>
                  <a:pt x="3470312" y="3582656"/>
                  <a:pt x="3472802" y="3571299"/>
                  <a:pt x="3475936" y="3562251"/>
                </a:cubicBezTo>
                <a:cubicBezTo>
                  <a:pt x="3484091" y="3540789"/>
                  <a:pt x="3491601" y="3517015"/>
                  <a:pt x="3499757" y="3495553"/>
                </a:cubicBezTo>
                <a:cubicBezTo>
                  <a:pt x="3504778" y="3483137"/>
                  <a:pt x="3509800" y="3470723"/>
                  <a:pt x="3502161" y="3463596"/>
                </a:cubicBezTo>
                <a:cubicBezTo>
                  <a:pt x="3493876" y="3454157"/>
                  <a:pt x="3484389" y="3460700"/>
                  <a:pt x="3474261" y="3464930"/>
                </a:cubicBezTo>
                <a:cubicBezTo>
                  <a:pt x="3457178" y="3474645"/>
                  <a:pt x="3450181" y="3469829"/>
                  <a:pt x="3438721" y="3459138"/>
                </a:cubicBezTo>
                <a:lnTo>
                  <a:pt x="3434239" y="3456242"/>
                </a:lnTo>
                <a:lnTo>
                  <a:pt x="3430572" y="3459624"/>
                </a:lnTo>
                <a:lnTo>
                  <a:pt x="3409283" y="3455370"/>
                </a:lnTo>
                <a:cubicBezTo>
                  <a:pt x="3412162" y="3454487"/>
                  <a:pt x="3411765" y="3451804"/>
                  <a:pt x="3415043" y="3453606"/>
                </a:cubicBezTo>
                <a:cubicBezTo>
                  <a:pt x="3414645" y="3450921"/>
                  <a:pt x="3390413" y="3449925"/>
                  <a:pt x="3387136" y="3448123"/>
                </a:cubicBezTo>
                <a:cubicBezTo>
                  <a:pt x="3378099" y="3448085"/>
                  <a:pt x="3377701" y="3445400"/>
                  <a:pt x="3380183" y="3441831"/>
                </a:cubicBezTo>
                <a:cubicBezTo>
                  <a:pt x="3368268" y="3442678"/>
                  <a:pt x="3339167" y="3429139"/>
                  <a:pt x="3323574" y="3425497"/>
                </a:cubicBezTo>
                <a:cubicBezTo>
                  <a:pt x="3317418" y="3424577"/>
                  <a:pt x="3314537" y="3425458"/>
                  <a:pt x="3308381" y="3424539"/>
                </a:cubicBezTo>
                <a:cubicBezTo>
                  <a:pt x="3261207" y="3410928"/>
                  <a:pt x="3218599" y="3387493"/>
                  <a:pt x="3176787" y="3369429"/>
                </a:cubicBezTo>
                <a:cubicBezTo>
                  <a:pt x="3160799" y="3363102"/>
                  <a:pt x="3133289" y="3360306"/>
                  <a:pt x="3138254" y="3353169"/>
                </a:cubicBezTo>
                <a:cubicBezTo>
                  <a:pt x="3128422" y="3347762"/>
                  <a:pt x="3118589" y="3342353"/>
                  <a:pt x="3112831" y="3344119"/>
                </a:cubicBezTo>
                <a:cubicBezTo>
                  <a:pt x="3105877" y="3337828"/>
                  <a:pt x="3109155" y="3339632"/>
                  <a:pt x="3114515" y="3335181"/>
                </a:cubicBezTo>
                <a:cubicBezTo>
                  <a:pt x="3146099" y="3345151"/>
                  <a:pt x="3179270" y="3365862"/>
                  <a:pt x="3204696" y="3374912"/>
                </a:cubicBezTo>
                <a:cubicBezTo>
                  <a:pt x="3205093" y="3377597"/>
                  <a:pt x="3207973" y="3376715"/>
                  <a:pt x="3207574" y="3374029"/>
                </a:cubicBezTo>
                <a:cubicBezTo>
                  <a:pt x="3207574" y="3374029"/>
                  <a:pt x="3204296" y="3372227"/>
                  <a:pt x="3204296" y="3372227"/>
                </a:cubicBezTo>
                <a:cubicBezTo>
                  <a:pt x="3198141" y="3371307"/>
                  <a:pt x="3197743" y="3368622"/>
                  <a:pt x="3197345" y="3365936"/>
                </a:cubicBezTo>
                <a:lnTo>
                  <a:pt x="3202716" y="3366740"/>
                </a:lnTo>
                <a:lnTo>
                  <a:pt x="3199826" y="3364928"/>
                </a:lnTo>
                <a:lnTo>
                  <a:pt x="3160585" y="3343868"/>
                </a:lnTo>
                <a:cubicBezTo>
                  <a:pt x="3144806" y="3336424"/>
                  <a:pt x="3128718" y="3329425"/>
                  <a:pt x="3112528" y="3321755"/>
                </a:cubicBezTo>
                <a:lnTo>
                  <a:pt x="3107464" y="3319096"/>
                </a:lnTo>
                <a:lnTo>
                  <a:pt x="3095553" y="3323821"/>
                </a:lnTo>
                <a:cubicBezTo>
                  <a:pt x="3007882" y="3355347"/>
                  <a:pt x="2920425" y="3363251"/>
                  <a:pt x="2830240" y="3367367"/>
                </a:cubicBezTo>
                <a:cubicBezTo>
                  <a:pt x="2779417" y="3368654"/>
                  <a:pt x="2728391" y="3375045"/>
                  <a:pt x="2680103" y="3396670"/>
                </a:cubicBezTo>
                <a:lnTo>
                  <a:pt x="2639948" y="3419676"/>
                </a:lnTo>
                <a:lnTo>
                  <a:pt x="2644247" y="3426667"/>
                </a:lnTo>
                <a:cubicBezTo>
                  <a:pt x="2648242" y="3432827"/>
                  <a:pt x="2649264" y="3433284"/>
                  <a:pt x="2658397" y="3447363"/>
                </a:cubicBezTo>
                <a:cubicBezTo>
                  <a:pt x="2660961" y="3449989"/>
                  <a:pt x="2664175" y="3446977"/>
                  <a:pt x="2664175" y="3446977"/>
                </a:cubicBezTo>
                <a:cubicBezTo>
                  <a:pt x="2685019" y="3465169"/>
                  <a:pt x="2694954" y="3478496"/>
                  <a:pt x="2705213" y="3489002"/>
                </a:cubicBezTo>
                <a:cubicBezTo>
                  <a:pt x="2711625" y="3495570"/>
                  <a:pt x="2716675" y="3501528"/>
                  <a:pt x="2721684" y="3507838"/>
                </a:cubicBezTo>
                <a:lnTo>
                  <a:pt x="2734956" y="3524974"/>
                </a:lnTo>
                <a:lnTo>
                  <a:pt x="2738688" y="3528380"/>
                </a:lnTo>
                <a:lnTo>
                  <a:pt x="2743249" y="3525982"/>
                </a:lnTo>
                <a:cubicBezTo>
                  <a:pt x="2743533" y="3523515"/>
                  <a:pt x="2743215" y="3520039"/>
                  <a:pt x="2744984" y="3517123"/>
                </a:cubicBezTo>
                <a:cubicBezTo>
                  <a:pt x="2747548" y="3519749"/>
                  <a:pt x="2750439" y="3519557"/>
                  <a:pt x="2753327" y="3519363"/>
                </a:cubicBezTo>
                <a:cubicBezTo>
                  <a:pt x="2759740" y="3525929"/>
                  <a:pt x="2762783" y="3530622"/>
                  <a:pt x="2766189" y="3535291"/>
                </a:cubicBezTo>
                <a:lnTo>
                  <a:pt x="2772364" y="3541777"/>
                </a:lnTo>
                <a:lnTo>
                  <a:pt x="2784258" y="3540586"/>
                </a:lnTo>
                <a:cubicBezTo>
                  <a:pt x="2805216" y="3546769"/>
                  <a:pt x="2810293" y="3575343"/>
                  <a:pt x="2826569" y="3587148"/>
                </a:cubicBezTo>
                <a:cubicBezTo>
                  <a:pt x="2902957" y="3640449"/>
                  <a:pt x="2977114" y="3695443"/>
                  <a:pt x="3051274" y="3750439"/>
                </a:cubicBezTo>
                <a:cubicBezTo>
                  <a:pt x="3062556" y="3756514"/>
                  <a:pt x="3072975" y="3766179"/>
                  <a:pt x="3083394" y="3775844"/>
                </a:cubicBezTo>
                <a:cubicBezTo>
                  <a:pt x="3091084" y="3781722"/>
                  <a:pt x="3101503" y="3791387"/>
                  <a:pt x="3090868" y="3805345"/>
                </a:cubicBezTo>
                <a:lnTo>
                  <a:pt x="3080579" y="3808359"/>
                </a:lnTo>
                <a:lnTo>
                  <a:pt x="3076029" y="3811067"/>
                </a:lnTo>
                <a:lnTo>
                  <a:pt x="3069812" y="3808792"/>
                </a:lnTo>
                <a:lnTo>
                  <a:pt x="3062267" y="3803828"/>
                </a:lnTo>
                <a:lnTo>
                  <a:pt x="3062123" y="3803760"/>
                </a:lnTo>
                <a:lnTo>
                  <a:pt x="2981629" y="3760407"/>
                </a:lnTo>
                <a:lnTo>
                  <a:pt x="2983198" y="3764219"/>
                </a:lnTo>
                <a:lnTo>
                  <a:pt x="2981497" y="3763761"/>
                </a:lnTo>
                <a:lnTo>
                  <a:pt x="2975178" y="3759157"/>
                </a:lnTo>
                <a:cubicBezTo>
                  <a:pt x="2974854" y="3761979"/>
                  <a:pt x="2974854" y="3761979"/>
                  <a:pt x="2974854" y="3761979"/>
                </a:cubicBezTo>
                <a:lnTo>
                  <a:pt x="2981497" y="3763761"/>
                </a:lnTo>
                <a:lnTo>
                  <a:pt x="3015188" y="3788311"/>
                </a:lnTo>
                <a:cubicBezTo>
                  <a:pt x="3028178" y="3796887"/>
                  <a:pt x="3040126" y="3805182"/>
                  <a:pt x="3048941" y="3815785"/>
                </a:cubicBezTo>
                <a:lnTo>
                  <a:pt x="3059822" y="3820711"/>
                </a:lnTo>
                <a:lnTo>
                  <a:pt x="3050189" y="3826446"/>
                </a:lnTo>
                <a:lnTo>
                  <a:pt x="3031607" y="3816945"/>
                </a:lnTo>
                <a:cubicBezTo>
                  <a:pt x="3034497" y="3816750"/>
                  <a:pt x="3034820" y="3813931"/>
                  <a:pt x="3037385" y="3816559"/>
                </a:cubicBezTo>
                <a:cubicBezTo>
                  <a:pt x="3037709" y="3813737"/>
                  <a:pt x="3015569" y="3806823"/>
                  <a:pt x="3013004" y="3804197"/>
                </a:cubicBezTo>
                <a:cubicBezTo>
                  <a:pt x="3004660" y="3801957"/>
                  <a:pt x="3004985" y="3799138"/>
                  <a:pt x="3008198" y="3796123"/>
                </a:cubicBezTo>
                <a:cubicBezTo>
                  <a:pt x="2996966" y="3794076"/>
                  <a:pt x="2973557" y="3773258"/>
                  <a:pt x="2960085" y="3765764"/>
                </a:cubicBezTo>
                <a:cubicBezTo>
                  <a:pt x="2954632" y="3763330"/>
                  <a:pt x="2951741" y="3763524"/>
                  <a:pt x="2946288" y="3761090"/>
                </a:cubicBezTo>
                <a:cubicBezTo>
                  <a:pt x="2926241" y="3748441"/>
                  <a:pt x="2907881" y="3733579"/>
                  <a:pt x="2890286" y="3718317"/>
                </a:cubicBezTo>
                <a:lnTo>
                  <a:pt x="2860568" y="3692207"/>
                </a:lnTo>
                <a:lnTo>
                  <a:pt x="2778107" y="3640153"/>
                </a:lnTo>
                <a:cubicBezTo>
                  <a:pt x="2741217" y="3614711"/>
                  <a:pt x="2705161" y="3588634"/>
                  <a:pt x="2668333" y="3563877"/>
                </a:cubicBezTo>
                <a:cubicBezTo>
                  <a:pt x="2664238" y="3558198"/>
                  <a:pt x="2657913" y="3554212"/>
                  <a:pt x="2651589" y="3550228"/>
                </a:cubicBezTo>
                <a:cubicBezTo>
                  <a:pt x="2646631" y="3548136"/>
                  <a:pt x="2639446" y="3547740"/>
                  <a:pt x="2636355" y="3553023"/>
                </a:cubicBezTo>
                <a:cubicBezTo>
                  <a:pt x="2631900" y="3556414"/>
                  <a:pt x="2631540" y="3565485"/>
                  <a:pt x="2636498" y="3567575"/>
                </a:cubicBezTo>
                <a:cubicBezTo>
                  <a:pt x="2689317" y="3597759"/>
                  <a:pt x="2706990" y="3660548"/>
                  <a:pt x="2760671" y="3687143"/>
                </a:cubicBezTo>
                <a:cubicBezTo>
                  <a:pt x="2763401" y="3690929"/>
                  <a:pt x="2768359" y="3693020"/>
                  <a:pt x="2766634" y="3700198"/>
                </a:cubicBezTo>
                <a:cubicBezTo>
                  <a:pt x="2762682" y="3709070"/>
                  <a:pt x="2758227" y="3712461"/>
                  <a:pt x="2751041" y="3712065"/>
                </a:cubicBezTo>
                <a:cubicBezTo>
                  <a:pt x="2728117" y="3708982"/>
                  <a:pt x="2704331" y="3709488"/>
                  <a:pt x="2687587" y="3695838"/>
                </a:cubicBezTo>
                <a:cubicBezTo>
                  <a:pt x="2672210" y="3684082"/>
                  <a:pt x="2654244" y="3683091"/>
                  <a:pt x="2635920" y="3691171"/>
                </a:cubicBezTo>
                <a:cubicBezTo>
                  <a:pt x="2615367" y="3700946"/>
                  <a:pt x="2600995" y="3700153"/>
                  <a:pt x="2590936" y="3681419"/>
                </a:cubicBezTo>
                <a:cubicBezTo>
                  <a:pt x="2573546" y="3647734"/>
                  <a:pt x="2531292" y="3641768"/>
                  <a:pt x="2508585" y="3615064"/>
                </a:cubicBezTo>
                <a:cubicBezTo>
                  <a:pt x="2466404" y="3570922"/>
                  <a:pt x="2388723" y="3568456"/>
                  <a:pt x="2363357" y="3499790"/>
                </a:cubicBezTo>
                <a:cubicBezTo>
                  <a:pt x="2353008" y="3542851"/>
                  <a:pt x="2373128" y="3580323"/>
                  <a:pt x="2411932" y="3600643"/>
                </a:cubicBezTo>
                <a:cubicBezTo>
                  <a:pt x="2442185" y="3618674"/>
                  <a:pt x="2470210" y="3638399"/>
                  <a:pt x="2497373" y="3661714"/>
                </a:cubicBezTo>
                <a:cubicBezTo>
                  <a:pt x="2505062" y="3667593"/>
                  <a:pt x="2513614" y="3669882"/>
                  <a:pt x="2507936" y="3685932"/>
                </a:cubicBezTo>
                <a:cubicBezTo>
                  <a:pt x="2472366" y="3674879"/>
                  <a:pt x="2445203" y="3651565"/>
                  <a:pt x="2414949" y="3633534"/>
                </a:cubicBezTo>
                <a:cubicBezTo>
                  <a:pt x="2412505" y="3658852"/>
                  <a:pt x="2415237" y="3662639"/>
                  <a:pt x="2432841" y="3672700"/>
                </a:cubicBezTo>
                <a:cubicBezTo>
                  <a:pt x="2442759" y="3676884"/>
                  <a:pt x="2450448" y="3682761"/>
                  <a:pt x="2460364" y="3686943"/>
                </a:cubicBezTo>
                <a:cubicBezTo>
                  <a:pt x="2470281" y="3691127"/>
                  <a:pt x="2476605" y="3695112"/>
                  <a:pt x="2470425" y="3705679"/>
                </a:cubicBezTo>
                <a:cubicBezTo>
                  <a:pt x="2463381" y="3719835"/>
                  <a:pt x="2455693" y="3713957"/>
                  <a:pt x="2448506" y="3713560"/>
                </a:cubicBezTo>
                <a:cubicBezTo>
                  <a:pt x="2439955" y="3711272"/>
                  <a:pt x="2432266" y="3705393"/>
                  <a:pt x="2417535" y="3713671"/>
                </a:cubicBezTo>
                <a:cubicBezTo>
                  <a:pt x="2455117" y="3746650"/>
                  <a:pt x="2472649" y="3794886"/>
                  <a:pt x="2523095" y="3812212"/>
                </a:cubicBezTo>
                <a:cubicBezTo>
                  <a:pt x="2572176" y="3827646"/>
                  <a:pt x="2594524" y="3863421"/>
                  <a:pt x="2602283" y="3922026"/>
                </a:cubicBezTo>
                <a:cubicBezTo>
                  <a:pt x="2501608" y="3863751"/>
                  <a:pt x="2397483" y="3819830"/>
                  <a:pt x="2341721" y="3718581"/>
                </a:cubicBezTo>
                <a:cubicBezTo>
                  <a:pt x="2331085" y="3732538"/>
                  <a:pt x="2357602" y="3735818"/>
                  <a:pt x="2344236" y="3745989"/>
                </a:cubicBezTo>
                <a:cubicBezTo>
                  <a:pt x="2330870" y="3756160"/>
                  <a:pt x="2321311" y="3742907"/>
                  <a:pt x="2315850" y="3735334"/>
                </a:cubicBezTo>
                <a:cubicBezTo>
                  <a:pt x="2284951" y="3697269"/>
                  <a:pt x="2236734" y="3678248"/>
                  <a:pt x="2196060" y="3650551"/>
                </a:cubicBezTo>
                <a:cubicBezTo>
                  <a:pt x="2163078" y="3628735"/>
                  <a:pt x="2139868" y="3596548"/>
                  <a:pt x="2123341" y="3559276"/>
                </a:cubicBezTo>
                <a:cubicBezTo>
                  <a:pt x="2113640" y="3531470"/>
                  <a:pt x="2096394" y="3512339"/>
                  <a:pt x="2064919" y="3506967"/>
                </a:cubicBezTo>
                <a:cubicBezTo>
                  <a:pt x="2038404" y="3503686"/>
                  <a:pt x="2019791" y="3482661"/>
                  <a:pt x="2000317" y="3465224"/>
                </a:cubicBezTo>
                <a:cubicBezTo>
                  <a:pt x="1992629" y="3459346"/>
                  <a:pt x="1984796" y="3438917"/>
                  <a:pt x="1971573" y="3463639"/>
                </a:cubicBezTo>
                <a:cubicBezTo>
                  <a:pt x="1962302" y="3479490"/>
                  <a:pt x="1929246" y="3495847"/>
                  <a:pt x="1955044" y="3517269"/>
                </a:cubicBezTo>
                <a:cubicBezTo>
                  <a:pt x="1964961" y="3521452"/>
                  <a:pt x="1970421" y="3529026"/>
                  <a:pt x="1975021" y="3540187"/>
                </a:cubicBezTo>
                <a:cubicBezTo>
                  <a:pt x="1985583" y="3564404"/>
                  <a:pt x="1981414" y="3596899"/>
                  <a:pt x="1994206" y="3619421"/>
                </a:cubicBezTo>
                <a:cubicBezTo>
                  <a:pt x="2005631" y="3640050"/>
                  <a:pt x="2039332" y="3643727"/>
                  <a:pt x="2045440" y="3671335"/>
                </a:cubicBezTo>
                <a:cubicBezTo>
                  <a:pt x="2037894" y="3680008"/>
                  <a:pt x="2032936" y="3677917"/>
                  <a:pt x="2026614" y="3673932"/>
                </a:cubicBezTo>
                <a:cubicBezTo>
                  <a:pt x="1991761" y="3644739"/>
                  <a:pt x="1945771" y="3624022"/>
                  <a:pt x="1906464" y="3598220"/>
                </a:cubicBezTo>
                <a:cubicBezTo>
                  <a:pt x="1892452" y="3588358"/>
                  <a:pt x="1879805" y="3580388"/>
                  <a:pt x="1900213" y="3556061"/>
                </a:cubicBezTo>
                <a:cubicBezTo>
                  <a:pt x="1916670" y="3540605"/>
                  <a:pt x="1907974" y="3523763"/>
                  <a:pt x="1897052" y="3508617"/>
                </a:cubicBezTo>
                <a:cubicBezTo>
                  <a:pt x="1892956" y="3502937"/>
                  <a:pt x="1884405" y="3500648"/>
                  <a:pt x="1878944" y="3493074"/>
                </a:cubicBezTo>
                <a:cubicBezTo>
                  <a:pt x="1869889" y="3485302"/>
                  <a:pt x="1868884" y="3474338"/>
                  <a:pt x="1875065" y="3463771"/>
                </a:cubicBezTo>
                <a:cubicBezTo>
                  <a:pt x="1882108" y="3449615"/>
                  <a:pt x="1894252" y="3452103"/>
                  <a:pt x="1902803" y="3454393"/>
                </a:cubicBezTo>
                <a:cubicBezTo>
                  <a:pt x="1911355" y="3456683"/>
                  <a:pt x="1919905" y="3458972"/>
                  <a:pt x="1925223" y="3451993"/>
                </a:cubicBezTo>
                <a:cubicBezTo>
                  <a:pt x="1928314" y="3446709"/>
                  <a:pt x="1930039" y="3439533"/>
                  <a:pt x="1927308" y="3435746"/>
                </a:cubicBezTo>
                <a:cubicBezTo>
                  <a:pt x="1924075" y="3426477"/>
                  <a:pt x="1914301" y="3436847"/>
                  <a:pt x="1907114" y="3436451"/>
                </a:cubicBezTo>
                <a:cubicBezTo>
                  <a:pt x="1897700" y="3437749"/>
                  <a:pt x="1890516" y="3437353"/>
                  <a:pt x="1881103" y="3438651"/>
                </a:cubicBezTo>
                <a:cubicBezTo>
                  <a:pt x="1855089" y="3440853"/>
                  <a:pt x="1842440" y="3432883"/>
                  <a:pt x="1849339" y="3404175"/>
                </a:cubicBezTo>
                <a:cubicBezTo>
                  <a:pt x="1855377" y="3379055"/>
                  <a:pt x="1842227" y="3365604"/>
                  <a:pt x="1813986" y="3369501"/>
                </a:cubicBezTo>
                <a:cubicBezTo>
                  <a:pt x="1813986" y="3369501"/>
                  <a:pt x="1811757" y="3371197"/>
                  <a:pt x="1811757" y="3371197"/>
                </a:cubicBezTo>
                <a:cubicBezTo>
                  <a:pt x="1729404" y="3395743"/>
                  <a:pt x="1652082" y="3384207"/>
                  <a:pt x="1573035" y="3379848"/>
                </a:cubicBezTo>
                <a:cubicBezTo>
                  <a:pt x="1540699" y="3378064"/>
                  <a:pt x="1504049" y="3394223"/>
                  <a:pt x="1482204" y="3363931"/>
                </a:cubicBezTo>
                <a:cubicBezTo>
                  <a:pt x="1478108" y="3358251"/>
                  <a:pt x="1464239" y="3362940"/>
                  <a:pt x="1456190" y="3366132"/>
                </a:cubicBezTo>
                <a:cubicBezTo>
                  <a:pt x="1418678" y="3385880"/>
                  <a:pt x="1381024" y="3391075"/>
                  <a:pt x="1348183" y="3383811"/>
                </a:cubicBezTo>
                <a:cubicBezTo>
                  <a:pt x="1313978" y="3374652"/>
                  <a:pt x="1265543" y="3379253"/>
                  <a:pt x="1267701" y="3324831"/>
                </a:cubicBezTo>
                <a:cubicBezTo>
                  <a:pt x="1269282" y="3303100"/>
                  <a:pt x="1269139" y="3288548"/>
                  <a:pt x="1289188" y="3273292"/>
                </a:cubicBezTo>
                <a:cubicBezTo>
                  <a:pt x="1331515" y="3241084"/>
                  <a:pt x="1380668" y="3218342"/>
                  <a:pt x="1428960" y="3199187"/>
                </a:cubicBezTo>
                <a:cubicBezTo>
                  <a:pt x="1432983" y="3197592"/>
                  <a:pt x="1438032" y="3197416"/>
                  <a:pt x="1442227" y="3196056"/>
                </a:cubicBezTo>
                <a:lnTo>
                  <a:pt x="1445679" y="3191720"/>
                </a:lnTo>
                <a:lnTo>
                  <a:pt x="1445034" y="3191673"/>
                </a:lnTo>
                <a:cubicBezTo>
                  <a:pt x="1405956" y="3197200"/>
                  <a:pt x="1365008" y="3200923"/>
                  <a:pt x="1324417" y="3200665"/>
                </a:cubicBezTo>
                <a:cubicBezTo>
                  <a:pt x="1305053" y="3201438"/>
                  <a:pt x="1286247" y="3201666"/>
                  <a:pt x="1267398" y="3202392"/>
                </a:cubicBezTo>
                <a:lnTo>
                  <a:pt x="1214319" y="3206761"/>
                </a:lnTo>
                <a:lnTo>
                  <a:pt x="1214209" y="3206736"/>
                </a:lnTo>
                <a:cubicBezTo>
                  <a:pt x="1214209" y="3206736"/>
                  <a:pt x="1214209" y="3206736"/>
                  <a:pt x="1210114" y="3207107"/>
                </a:cubicBezTo>
                <a:lnTo>
                  <a:pt x="1214319" y="3206761"/>
                </a:lnTo>
                <a:lnTo>
                  <a:pt x="1220174" y="3208166"/>
                </a:lnTo>
                <a:cubicBezTo>
                  <a:pt x="1217949" y="3210344"/>
                  <a:pt x="1215725" y="3212519"/>
                  <a:pt x="1209760" y="3211087"/>
                </a:cubicBezTo>
                <a:cubicBezTo>
                  <a:pt x="1209760" y="3211087"/>
                  <a:pt x="1205665" y="3211459"/>
                  <a:pt x="1205665" y="3211459"/>
                </a:cubicBezTo>
                <a:cubicBezTo>
                  <a:pt x="1203440" y="3213634"/>
                  <a:pt x="1205310" y="3215440"/>
                  <a:pt x="1207534" y="3213264"/>
                </a:cubicBezTo>
                <a:cubicBezTo>
                  <a:pt x="1235843" y="3214639"/>
                  <a:pt x="1279017" y="3208740"/>
                  <a:pt x="1313290" y="3211548"/>
                </a:cubicBezTo>
                <a:cubicBezTo>
                  <a:pt x="1314805" y="3217332"/>
                  <a:pt x="1318901" y="3216959"/>
                  <a:pt x="1308485" y="3219881"/>
                </a:cubicBezTo>
                <a:cubicBezTo>
                  <a:pt x="1304746" y="3216271"/>
                  <a:pt x="1292461" y="3217389"/>
                  <a:pt x="1280178" y="3218505"/>
                </a:cubicBezTo>
                <a:cubicBezTo>
                  <a:pt x="1279469" y="3226467"/>
                  <a:pt x="1253739" y="3218934"/>
                  <a:pt x="1235489" y="3218620"/>
                </a:cubicBezTo>
                <a:cubicBezTo>
                  <a:pt x="1186706" y="3219105"/>
                  <a:pt x="1133473" y="3223945"/>
                  <a:pt x="1083175" y="3218645"/>
                </a:cubicBezTo>
                <a:cubicBezTo>
                  <a:pt x="1077211" y="3217216"/>
                  <a:pt x="1075340" y="3215410"/>
                  <a:pt x="1069375" y="3213979"/>
                </a:cubicBezTo>
                <a:cubicBezTo>
                  <a:pt x="1053351" y="3211487"/>
                  <a:pt x="1018722" y="3212661"/>
                  <a:pt x="1009019" y="3207620"/>
                </a:cubicBezTo>
                <a:cubicBezTo>
                  <a:pt x="1008663" y="3211601"/>
                  <a:pt x="1006438" y="3213777"/>
                  <a:pt x="998602" y="3210541"/>
                </a:cubicBezTo>
                <a:cubicBezTo>
                  <a:pt x="994509" y="3210913"/>
                  <a:pt x="972873" y="3203008"/>
                  <a:pt x="970648" y="3205185"/>
                </a:cubicBezTo>
                <a:cubicBezTo>
                  <a:pt x="974743" y="3204813"/>
                  <a:pt x="972518" y="3206991"/>
                  <a:pt x="974390" y="3208794"/>
                </a:cubicBezTo>
                <a:lnTo>
                  <a:pt x="953013" y="3204770"/>
                </a:lnTo>
                <a:lnTo>
                  <a:pt x="951205" y="3195164"/>
                </a:lnTo>
                <a:lnTo>
                  <a:pt x="963168" y="3197969"/>
                </a:lnTo>
                <a:cubicBezTo>
                  <a:pt x="978613" y="3195577"/>
                  <a:pt x="994257" y="3196624"/>
                  <a:pt x="1010883" y="3198073"/>
                </a:cubicBezTo>
                <a:lnTo>
                  <a:pt x="1056013" y="3200204"/>
                </a:lnTo>
                <a:lnTo>
                  <a:pt x="1062250" y="3202782"/>
                </a:lnTo>
                <a:cubicBezTo>
                  <a:pt x="1062250" y="3202782"/>
                  <a:pt x="1062250" y="3202782"/>
                  <a:pt x="1064475" y="3200605"/>
                </a:cubicBezTo>
                <a:lnTo>
                  <a:pt x="1056013" y="3200204"/>
                </a:lnTo>
                <a:lnTo>
                  <a:pt x="1054414" y="3199545"/>
                </a:lnTo>
                <a:cubicBezTo>
                  <a:pt x="1054770" y="3195564"/>
                  <a:pt x="1058864" y="3195191"/>
                  <a:pt x="1060734" y="3196997"/>
                </a:cubicBezTo>
                <a:cubicBezTo>
                  <a:pt x="1062960" y="3194819"/>
                  <a:pt x="1062960" y="3194819"/>
                  <a:pt x="1062960" y="3194819"/>
                </a:cubicBezTo>
                <a:lnTo>
                  <a:pt x="1040760" y="3191137"/>
                </a:lnTo>
                <a:lnTo>
                  <a:pt x="1026684" y="3191548"/>
                </a:lnTo>
                <a:cubicBezTo>
                  <a:pt x="1010083" y="3192450"/>
                  <a:pt x="991616" y="3185979"/>
                  <a:pt x="975878" y="3183291"/>
                </a:cubicBezTo>
                <a:lnTo>
                  <a:pt x="974273" y="3182734"/>
                </a:lnTo>
                <a:lnTo>
                  <a:pt x="954526" y="3180986"/>
                </a:lnTo>
                <a:lnTo>
                  <a:pt x="948161" y="3179000"/>
                </a:lnTo>
                <a:lnTo>
                  <a:pt x="945673" y="3165770"/>
                </a:lnTo>
                <a:lnTo>
                  <a:pt x="960667" y="3168194"/>
                </a:lnTo>
                <a:lnTo>
                  <a:pt x="960859" y="3162465"/>
                </a:lnTo>
                <a:cubicBezTo>
                  <a:pt x="964812" y="3153594"/>
                  <a:pt x="956260" y="3151303"/>
                  <a:pt x="951302" y="3149213"/>
                </a:cubicBezTo>
                <a:cubicBezTo>
                  <a:pt x="919324" y="3138358"/>
                  <a:pt x="917816" y="3121913"/>
                  <a:pt x="942681" y="3094195"/>
                </a:cubicBezTo>
                <a:cubicBezTo>
                  <a:pt x="944909" y="3092500"/>
                  <a:pt x="947998" y="3087216"/>
                  <a:pt x="946634" y="3085324"/>
                </a:cubicBezTo>
                <a:cubicBezTo>
                  <a:pt x="939880" y="3037681"/>
                  <a:pt x="982494" y="3034577"/>
                  <a:pt x="1011956" y="3018021"/>
                </a:cubicBezTo>
                <a:cubicBezTo>
                  <a:pt x="1017778" y="3016524"/>
                  <a:pt x="1023598" y="3015028"/>
                  <a:pt x="1029420" y="3013530"/>
                </a:cubicBezTo>
                <a:cubicBezTo>
                  <a:pt x="1073256" y="2997767"/>
                  <a:pt x="1081160" y="2980022"/>
                  <a:pt x="1059314" y="2949729"/>
                </a:cubicBezTo>
                <a:cubicBezTo>
                  <a:pt x="1057949" y="2947836"/>
                  <a:pt x="1056584" y="2945942"/>
                  <a:pt x="1054356" y="2947638"/>
                </a:cubicBezTo>
                <a:cubicBezTo>
                  <a:pt x="1019936" y="2962103"/>
                  <a:pt x="998450" y="2922739"/>
                  <a:pt x="960938" y="2942485"/>
                </a:cubicBezTo>
                <a:cubicBezTo>
                  <a:pt x="935929" y="2955651"/>
                  <a:pt x="914372" y="2954462"/>
                  <a:pt x="894897" y="2937026"/>
                </a:cubicBezTo>
                <a:cubicBezTo>
                  <a:pt x="895688" y="2971612"/>
                  <a:pt x="880597" y="2988961"/>
                  <a:pt x="842581" y="3003227"/>
                </a:cubicBezTo>
                <a:cubicBezTo>
                  <a:pt x="836761" y="3004724"/>
                  <a:pt x="828713" y="3007916"/>
                  <a:pt x="826844" y="3000541"/>
                </a:cubicBezTo>
                <a:cubicBezTo>
                  <a:pt x="824976" y="2993165"/>
                  <a:pt x="833025" y="2989973"/>
                  <a:pt x="838845" y="2988476"/>
                </a:cubicBezTo>
                <a:cubicBezTo>
                  <a:pt x="846894" y="2985283"/>
                  <a:pt x="854942" y="2982092"/>
                  <a:pt x="861123" y="2971525"/>
                </a:cubicBezTo>
                <a:cubicBezTo>
                  <a:pt x="854296" y="2962058"/>
                  <a:pt x="844019" y="2966945"/>
                  <a:pt x="837336" y="2972031"/>
                </a:cubicBezTo>
                <a:cubicBezTo>
                  <a:pt x="812832" y="2990677"/>
                  <a:pt x="782865" y="3001751"/>
                  <a:pt x="755629" y="3016612"/>
                </a:cubicBezTo>
                <a:cubicBezTo>
                  <a:pt x="722572" y="3032969"/>
                  <a:pt x="694331" y="3036866"/>
                  <a:pt x="670761" y="3013749"/>
                </a:cubicBezTo>
                <a:cubicBezTo>
                  <a:pt x="664438" y="3009766"/>
                  <a:pt x="660343" y="3004085"/>
                  <a:pt x="650067" y="3008972"/>
                </a:cubicBezTo>
                <a:cubicBezTo>
                  <a:pt x="625921" y="3018549"/>
                  <a:pt x="610543" y="3006792"/>
                  <a:pt x="597393" y="2993341"/>
                </a:cubicBezTo>
                <a:cubicBezTo>
                  <a:pt x="590566" y="2983874"/>
                  <a:pt x="616869" y="2919875"/>
                  <a:pt x="631600" y="2911598"/>
                </a:cubicBezTo>
                <a:cubicBezTo>
                  <a:pt x="693258" y="2882273"/>
                  <a:pt x="754915" y="2852949"/>
                  <a:pt x="816572" y="2823624"/>
                </a:cubicBezTo>
                <a:cubicBezTo>
                  <a:pt x="832670" y="2817239"/>
                  <a:pt x="847042" y="2818032"/>
                  <a:pt x="850779" y="2832782"/>
                </a:cubicBezTo>
                <a:cubicBezTo>
                  <a:pt x="855880" y="2849426"/>
                  <a:pt x="838419" y="2853917"/>
                  <a:pt x="825914" y="2860500"/>
                </a:cubicBezTo>
                <a:cubicBezTo>
                  <a:pt x="817002" y="2867281"/>
                  <a:pt x="803996" y="2868381"/>
                  <a:pt x="791994" y="2880446"/>
                </a:cubicBezTo>
                <a:cubicBezTo>
                  <a:pt x="847255" y="2885312"/>
                  <a:pt x="893319" y="2867853"/>
                  <a:pt x="944699" y="2843417"/>
                </a:cubicBezTo>
                <a:cubicBezTo>
                  <a:pt x="922137" y="2831265"/>
                  <a:pt x="905177" y="2841236"/>
                  <a:pt x="885487" y="2847423"/>
                </a:cubicBezTo>
                <a:cubicBezTo>
                  <a:pt x="877438" y="2850616"/>
                  <a:pt x="870252" y="2850219"/>
                  <a:pt x="867020" y="2840950"/>
                </a:cubicBezTo>
                <a:cubicBezTo>
                  <a:pt x="863785" y="2831681"/>
                  <a:pt x="864145" y="2822611"/>
                  <a:pt x="871691" y="2813937"/>
                </a:cubicBezTo>
                <a:cubicBezTo>
                  <a:pt x="881464" y="2803568"/>
                  <a:pt x="885559" y="2809247"/>
                  <a:pt x="889655" y="2814928"/>
                </a:cubicBezTo>
                <a:cubicBezTo>
                  <a:pt x="902303" y="2822897"/>
                  <a:pt x="908987" y="2817812"/>
                  <a:pt x="915166" y="2807244"/>
                </a:cubicBezTo>
                <a:cubicBezTo>
                  <a:pt x="924796" y="2782322"/>
                  <a:pt x="944487" y="2776136"/>
                  <a:pt x="965038" y="2766362"/>
                </a:cubicBezTo>
                <a:cubicBezTo>
                  <a:pt x="977543" y="2759779"/>
                  <a:pt x="982502" y="2761870"/>
                  <a:pt x="984872" y="2774728"/>
                </a:cubicBezTo>
                <a:cubicBezTo>
                  <a:pt x="987243" y="2787585"/>
                  <a:pt x="1002837" y="2775718"/>
                  <a:pt x="1002837" y="2775718"/>
                </a:cubicBezTo>
                <a:cubicBezTo>
                  <a:pt x="997593" y="2744522"/>
                  <a:pt x="1031152" y="2733647"/>
                  <a:pt x="1041285" y="2714207"/>
                </a:cubicBezTo>
                <a:cubicBezTo>
                  <a:pt x="1042146" y="2710619"/>
                  <a:pt x="1042146" y="2710619"/>
                  <a:pt x="1040781" y="2708725"/>
                </a:cubicBezTo>
                <a:cubicBezTo>
                  <a:pt x="1025907" y="2702450"/>
                  <a:pt x="1025187" y="2720592"/>
                  <a:pt x="1014912" y="2725479"/>
                </a:cubicBezTo>
                <a:cubicBezTo>
                  <a:pt x="1006000" y="2732259"/>
                  <a:pt x="998815" y="2731864"/>
                  <a:pt x="994719" y="2726183"/>
                </a:cubicBezTo>
                <a:cubicBezTo>
                  <a:pt x="990621" y="2720503"/>
                  <a:pt x="993713" y="2715220"/>
                  <a:pt x="1000396" y="2710134"/>
                </a:cubicBezTo>
                <a:cubicBezTo>
                  <a:pt x="1024398" y="2686004"/>
                  <a:pt x="1055730" y="2676824"/>
                  <a:pt x="1090511" y="2653290"/>
                </a:cubicBezTo>
                <a:cubicBezTo>
                  <a:pt x="1053718" y="2654897"/>
                  <a:pt x="1026339" y="2655205"/>
                  <a:pt x="1006004" y="2641357"/>
                </a:cubicBezTo>
                <a:cubicBezTo>
                  <a:pt x="1001045" y="2639265"/>
                  <a:pt x="992996" y="2642458"/>
                  <a:pt x="989906" y="2647743"/>
                </a:cubicBezTo>
                <a:cubicBezTo>
                  <a:pt x="967268" y="2673764"/>
                  <a:pt x="941615" y="2666895"/>
                  <a:pt x="916966" y="2670990"/>
                </a:cubicBezTo>
                <a:cubicBezTo>
                  <a:pt x="864580" y="2684463"/>
                  <a:pt x="833680" y="2646398"/>
                  <a:pt x="783881" y="2649106"/>
                </a:cubicBezTo>
                <a:cubicBezTo>
                  <a:pt x="765053" y="2651704"/>
                  <a:pt x="759951" y="2635060"/>
                  <a:pt x="772313" y="2613926"/>
                </a:cubicBezTo>
                <a:cubicBezTo>
                  <a:pt x="790854" y="2582223"/>
                  <a:pt x="799478" y="2546338"/>
                  <a:pt x="841948" y="2528681"/>
                </a:cubicBezTo>
                <a:cubicBezTo>
                  <a:pt x="856679" y="2520404"/>
                  <a:pt x="861853" y="2498873"/>
                  <a:pt x="867532" y="2482824"/>
                </a:cubicBezTo>
                <a:cubicBezTo>
                  <a:pt x="875797" y="2456008"/>
                  <a:pt x="890025" y="2442248"/>
                  <a:pt x="918267" y="2438351"/>
                </a:cubicBezTo>
                <a:cubicBezTo>
                  <a:pt x="935729" y="2433861"/>
                  <a:pt x="960376" y="2429766"/>
                  <a:pt x="963323" y="2409930"/>
                </a:cubicBezTo>
                <a:cubicBezTo>
                  <a:pt x="965768" y="2384612"/>
                  <a:pt x="945072" y="2379834"/>
                  <a:pt x="923514" y="2378646"/>
                </a:cubicBezTo>
                <a:cubicBezTo>
                  <a:pt x="874073" y="2372284"/>
                  <a:pt x="824634" y="2365921"/>
                  <a:pt x="781375" y="2348990"/>
                </a:cubicBezTo>
                <a:cubicBezTo>
                  <a:pt x="766499" y="2342717"/>
                  <a:pt x="761038" y="2335143"/>
                  <a:pt x="773901" y="2319490"/>
                </a:cubicBezTo>
                <a:cubicBezTo>
                  <a:pt x="780584" y="2314405"/>
                  <a:pt x="783675" y="2309121"/>
                  <a:pt x="781806" y="2301746"/>
                </a:cubicBezTo>
                <a:cubicBezTo>
                  <a:pt x="776059" y="2265068"/>
                  <a:pt x="808110" y="2237746"/>
                  <a:pt x="841452" y="2250493"/>
                </a:cubicBezTo>
                <a:cubicBezTo>
                  <a:pt x="879754" y="2265331"/>
                  <a:pt x="925098" y="2266015"/>
                  <a:pt x="959447" y="2289725"/>
                </a:cubicBezTo>
                <a:cubicBezTo>
                  <a:pt x="967135" y="2295603"/>
                  <a:pt x="976549" y="2294305"/>
                  <a:pt x="987688" y="2285828"/>
                </a:cubicBezTo>
                <a:cubicBezTo>
                  <a:pt x="1009103" y="2272465"/>
                  <a:pt x="1026708" y="2282526"/>
                  <a:pt x="1026492" y="2306149"/>
                </a:cubicBezTo>
                <a:cubicBezTo>
                  <a:pt x="1028360" y="2313525"/>
                  <a:pt x="1028000" y="2322595"/>
                  <a:pt x="1037416" y="2321295"/>
                </a:cubicBezTo>
                <a:cubicBezTo>
                  <a:pt x="1048194" y="2321890"/>
                  <a:pt x="1049919" y="2314714"/>
                  <a:pt x="1051644" y="2307537"/>
                </a:cubicBezTo>
                <a:cubicBezTo>
                  <a:pt x="1053730" y="2291289"/>
                  <a:pt x="1061777" y="2288096"/>
                  <a:pt x="1073059" y="2294172"/>
                </a:cubicBezTo>
                <a:cubicBezTo>
                  <a:pt x="1101442" y="2304828"/>
                  <a:pt x="1086425" y="2284002"/>
                  <a:pt x="1090378" y="2275129"/>
                </a:cubicBezTo>
                <a:cubicBezTo>
                  <a:pt x="1109707" y="2278014"/>
                  <a:pt x="1125948" y="2286181"/>
                  <a:pt x="1147867" y="2278300"/>
                </a:cubicBezTo>
                <a:cubicBezTo>
                  <a:pt x="1158143" y="2273413"/>
                  <a:pt x="1177473" y="2276296"/>
                  <a:pt x="1178191" y="2258155"/>
                </a:cubicBezTo>
                <a:cubicBezTo>
                  <a:pt x="1180276" y="2241908"/>
                  <a:pt x="1178264" y="2219981"/>
                  <a:pt x="1158934" y="2217097"/>
                </a:cubicBezTo>
                <a:cubicBezTo>
                  <a:pt x="1133783" y="2215709"/>
                  <a:pt x="1110715" y="2198075"/>
                  <a:pt x="1095481" y="2200871"/>
                </a:cubicBezTo>
                <a:cubicBezTo>
                  <a:pt x="1052508" y="2213046"/>
                  <a:pt x="1023118" y="2191427"/>
                  <a:pt x="984098" y="2194728"/>
                </a:cubicBezTo>
                <a:cubicBezTo>
                  <a:pt x="935664" y="2199330"/>
                  <a:pt x="896357" y="2173527"/>
                  <a:pt x="847921" y="2178129"/>
                </a:cubicBezTo>
                <a:cubicBezTo>
                  <a:pt x="840737" y="2177732"/>
                  <a:pt x="835274" y="2170158"/>
                  <a:pt x="831179" y="2164478"/>
                </a:cubicBezTo>
                <a:lnTo>
                  <a:pt x="824054" y="2158409"/>
                </a:lnTo>
                <a:lnTo>
                  <a:pt x="805283" y="2158979"/>
                </a:lnTo>
                <a:lnTo>
                  <a:pt x="800207" y="2164589"/>
                </a:lnTo>
                <a:lnTo>
                  <a:pt x="790819" y="2169211"/>
                </a:lnTo>
                <a:lnTo>
                  <a:pt x="821552" y="2169032"/>
                </a:lnTo>
                <a:cubicBezTo>
                  <a:pt x="823066" y="2174816"/>
                  <a:pt x="827161" y="2174443"/>
                  <a:pt x="816747" y="2177365"/>
                </a:cubicBezTo>
                <a:cubicBezTo>
                  <a:pt x="813007" y="2173755"/>
                  <a:pt x="800722" y="2174875"/>
                  <a:pt x="788439" y="2175990"/>
                </a:cubicBezTo>
                <a:cubicBezTo>
                  <a:pt x="787728" y="2183951"/>
                  <a:pt x="762000" y="2176418"/>
                  <a:pt x="743751" y="2176105"/>
                </a:cubicBezTo>
                <a:cubicBezTo>
                  <a:pt x="694968" y="2176589"/>
                  <a:pt x="641735" y="2181429"/>
                  <a:pt x="591435" y="2176130"/>
                </a:cubicBezTo>
                <a:cubicBezTo>
                  <a:pt x="585471" y="2174698"/>
                  <a:pt x="583602" y="2172894"/>
                  <a:pt x="577637" y="2171463"/>
                </a:cubicBezTo>
                <a:cubicBezTo>
                  <a:pt x="561613" y="2168970"/>
                  <a:pt x="526984" y="2170144"/>
                  <a:pt x="517278" y="2165103"/>
                </a:cubicBezTo>
                <a:cubicBezTo>
                  <a:pt x="516924" y="2169084"/>
                  <a:pt x="514700" y="2171261"/>
                  <a:pt x="506865" y="2168026"/>
                </a:cubicBezTo>
                <a:cubicBezTo>
                  <a:pt x="502770" y="2168398"/>
                  <a:pt x="481133" y="2160493"/>
                  <a:pt x="478909" y="2162670"/>
                </a:cubicBezTo>
                <a:cubicBezTo>
                  <a:pt x="483005" y="2162298"/>
                  <a:pt x="480779" y="2164474"/>
                  <a:pt x="482650" y="2166278"/>
                </a:cubicBezTo>
                <a:lnTo>
                  <a:pt x="461274" y="2162254"/>
                </a:lnTo>
                <a:lnTo>
                  <a:pt x="459466" y="2152648"/>
                </a:lnTo>
                <a:lnTo>
                  <a:pt x="471429" y="2155453"/>
                </a:lnTo>
                <a:cubicBezTo>
                  <a:pt x="486874" y="2153061"/>
                  <a:pt x="502517" y="2154107"/>
                  <a:pt x="519144" y="2155558"/>
                </a:cubicBezTo>
                <a:lnTo>
                  <a:pt x="564274" y="2157690"/>
                </a:lnTo>
                <a:lnTo>
                  <a:pt x="570512" y="2160265"/>
                </a:lnTo>
                <a:cubicBezTo>
                  <a:pt x="570512" y="2160265"/>
                  <a:pt x="570512" y="2160265"/>
                  <a:pt x="572736" y="2158088"/>
                </a:cubicBezTo>
                <a:lnTo>
                  <a:pt x="564274" y="2157690"/>
                </a:lnTo>
                <a:lnTo>
                  <a:pt x="562675" y="2157029"/>
                </a:lnTo>
                <a:cubicBezTo>
                  <a:pt x="563032" y="2153049"/>
                  <a:pt x="567124" y="2152675"/>
                  <a:pt x="568995" y="2154480"/>
                </a:cubicBezTo>
                <a:cubicBezTo>
                  <a:pt x="571222" y="2152303"/>
                  <a:pt x="571222" y="2152303"/>
                  <a:pt x="571222" y="2152303"/>
                </a:cubicBezTo>
                <a:cubicBezTo>
                  <a:pt x="537301" y="2145517"/>
                  <a:pt x="495193" y="2139473"/>
                  <a:pt x="462787" y="2138471"/>
                </a:cubicBezTo>
                <a:lnTo>
                  <a:pt x="456423" y="2136486"/>
                </a:lnTo>
                <a:lnTo>
                  <a:pt x="453934" y="2123254"/>
                </a:lnTo>
                <a:lnTo>
                  <a:pt x="487698" y="2128714"/>
                </a:lnTo>
                <a:lnTo>
                  <a:pt x="451396" y="2116263"/>
                </a:lnTo>
                <a:cubicBezTo>
                  <a:pt x="443707" y="2110385"/>
                  <a:pt x="432927" y="2109791"/>
                  <a:pt x="420783" y="2107303"/>
                </a:cubicBezTo>
                <a:cubicBezTo>
                  <a:pt x="424232" y="2092950"/>
                  <a:pt x="435372" y="2084473"/>
                  <a:pt x="437456" y="2068226"/>
                </a:cubicBezTo>
                <a:cubicBezTo>
                  <a:pt x="438535" y="2041015"/>
                  <a:pt x="469221" y="2011801"/>
                  <a:pt x="501054" y="2008102"/>
                </a:cubicBezTo>
                <a:cubicBezTo>
                  <a:pt x="524842" y="2007595"/>
                  <a:pt x="548267" y="2016159"/>
                  <a:pt x="572772" y="1997512"/>
                </a:cubicBezTo>
                <a:cubicBezTo>
                  <a:pt x="581683" y="1990732"/>
                  <a:pt x="588511" y="2000198"/>
                  <a:pt x="594833" y="2004183"/>
                </a:cubicBezTo>
                <a:cubicBezTo>
                  <a:pt x="609349" y="2019528"/>
                  <a:pt x="630906" y="2020717"/>
                  <a:pt x="652464" y="2021906"/>
                </a:cubicBezTo>
                <a:cubicBezTo>
                  <a:pt x="670430" y="2022895"/>
                  <a:pt x="679845" y="2021597"/>
                  <a:pt x="682791" y="2001762"/>
                </a:cubicBezTo>
                <a:cubicBezTo>
                  <a:pt x="684515" y="1994584"/>
                  <a:pt x="689833" y="1987605"/>
                  <a:pt x="697020" y="1988002"/>
                </a:cubicBezTo>
                <a:cubicBezTo>
                  <a:pt x="710026" y="1986901"/>
                  <a:pt x="707439" y="1997667"/>
                  <a:pt x="705714" y="2004843"/>
                </a:cubicBezTo>
                <a:cubicBezTo>
                  <a:pt x="703270" y="2030162"/>
                  <a:pt x="717642" y="2030954"/>
                  <a:pt x="737331" y="2024768"/>
                </a:cubicBezTo>
                <a:cubicBezTo>
                  <a:pt x="789720" y="2011295"/>
                  <a:pt x="841243" y="2001410"/>
                  <a:pt x="891546" y="2004183"/>
                </a:cubicBezTo>
                <a:cubicBezTo>
                  <a:pt x="915332" y="2003677"/>
                  <a:pt x="933873" y="1971976"/>
                  <a:pt x="959168" y="1987914"/>
                </a:cubicBezTo>
                <a:cubicBezTo>
                  <a:pt x="960533" y="1989807"/>
                  <a:pt x="966714" y="1979241"/>
                  <a:pt x="967575" y="1975652"/>
                </a:cubicBezTo>
                <a:cubicBezTo>
                  <a:pt x="971025" y="1961297"/>
                  <a:pt x="965564" y="1953724"/>
                  <a:pt x="955647" y="1949541"/>
                </a:cubicBezTo>
                <a:cubicBezTo>
                  <a:pt x="949323" y="1945556"/>
                  <a:pt x="938041" y="1939481"/>
                  <a:pt x="933227" y="1951941"/>
                </a:cubicBezTo>
                <a:cubicBezTo>
                  <a:pt x="921728" y="1969487"/>
                  <a:pt x="910447" y="1963410"/>
                  <a:pt x="896075" y="1962618"/>
                </a:cubicBezTo>
                <a:cubicBezTo>
                  <a:pt x="852455" y="1954759"/>
                  <a:pt x="813650" y="1934439"/>
                  <a:pt x="764354" y="1942629"/>
                </a:cubicBezTo>
                <a:cubicBezTo>
                  <a:pt x="749120" y="1945424"/>
                  <a:pt x="748114" y="1934461"/>
                  <a:pt x="744880" y="1925191"/>
                </a:cubicBezTo>
                <a:cubicBezTo>
                  <a:pt x="742869" y="1903264"/>
                  <a:pt x="729359" y="1898883"/>
                  <a:pt x="706938" y="1901282"/>
                </a:cubicBezTo>
                <a:cubicBezTo>
                  <a:pt x="671512" y="1904783"/>
                  <a:pt x="661956" y="1891530"/>
                  <a:pt x="677764" y="1856040"/>
                </a:cubicBezTo>
                <a:cubicBezTo>
                  <a:pt x="683441" y="1839991"/>
                  <a:pt x="673165" y="1844879"/>
                  <a:pt x="668207" y="1842787"/>
                </a:cubicBezTo>
                <a:lnTo>
                  <a:pt x="627706" y="1837462"/>
                </a:lnTo>
                <a:lnTo>
                  <a:pt x="613040" y="1836751"/>
                </a:lnTo>
                <a:cubicBezTo>
                  <a:pt x="612329" y="1844712"/>
                  <a:pt x="586601" y="1837178"/>
                  <a:pt x="568352" y="1836864"/>
                </a:cubicBezTo>
                <a:cubicBezTo>
                  <a:pt x="519569" y="1837352"/>
                  <a:pt x="466336" y="1842190"/>
                  <a:pt x="416036" y="1836890"/>
                </a:cubicBezTo>
                <a:cubicBezTo>
                  <a:pt x="410072" y="1835460"/>
                  <a:pt x="408203" y="1833655"/>
                  <a:pt x="402237" y="1832223"/>
                </a:cubicBezTo>
                <a:cubicBezTo>
                  <a:pt x="386213" y="1829732"/>
                  <a:pt x="351585" y="1830906"/>
                  <a:pt x="341880" y="1825865"/>
                </a:cubicBezTo>
                <a:cubicBezTo>
                  <a:pt x="341524" y="1829845"/>
                  <a:pt x="339301" y="1832022"/>
                  <a:pt x="331465" y="1828786"/>
                </a:cubicBezTo>
                <a:cubicBezTo>
                  <a:pt x="327369" y="1829158"/>
                  <a:pt x="305735" y="1821255"/>
                  <a:pt x="303511" y="1823430"/>
                </a:cubicBezTo>
                <a:cubicBezTo>
                  <a:pt x="307606" y="1823058"/>
                  <a:pt x="305380" y="1825235"/>
                  <a:pt x="307250" y="1827039"/>
                </a:cubicBezTo>
                <a:lnTo>
                  <a:pt x="285875" y="1823013"/>
                </a:lnTo>
                <a:lnTo>
                  <a:pt x="284067" y="1813408"/>
                </a:lnTo>
                <a:lnTo>
                  <a:pt x="296030" y="1816213"/>
                </a:lnTo>
                <a:cubicBezTo>
                  <a:pt x="311475" y="1813823"/>
                  <a:pt x="327119" y="1814867"/>
                  <a:pt x="343745" y="1816319"/>
                </a:cubicBezTo>
                <a:lnTo>
                  <a:pt x="388875" y="1818450"/>
                </a:lnTo>
                <a:lnTo>
                  <a:pt x="395112" y="1821026"/>
                </a:lnTo>
                <a:cubicBezTo>
                  <a:pt x="395112" y="1821026"/>
                  <a:pt x="395112" y="1821026"/>
                  <a:pt x="397336" y="1818850"/>
                </a:cubicBezTo>
                <a:lnTo>
                  <a:pt x="388875" y="1818450"/>
                </a:lnTo>
                <a:lnTo>
                  <a:pt x="387277" y="1817788"/>
                </a:lnTo>
                <a:cubicBezTo>
                  <a:pt x="387632" y="1813807"/>
                  <a:pt x="391727" y="1813436"/>
                  <a:pt x="393597" y="1815242"/>
                </a:cubicBezTo>
                <a:lnTo>
                  <a:pt x="395172" y="1813701"/>
                </a:lnTo>
                <a:lnTo>
                  <a:pt x="374800" y="1813881"/>
                </a:lnTo>
                <a:cubicBezTo>
                  <a:pt x="327733" y="1820375"/>
                  <a:pt x="284472" y="1803445"/>
                  <a:pt x="239487" y="1793693"/>
                </a:cubicBezTo>
                <a:cubicBezTo>
                  <a:pt x="223750" y="1791006"/>
                  <a:pt x="216563" y="1790610"/>
                  <a:pt x="201832" y="1798888"/>
                </a:cubicBezTo>
                <a:cubicBezTo>
                  <a:pt x="185735" y="1805271"/>
                  <a:pt x="159003" y="1825614"/>
                  <a:pt x="159075" y="1787440"/>
                </a:cubicBezTo>
                <a:cubicBezTo>
                  <a:pt x="159434" y="1778369"/>
                  <a:pt x="147291" y="1775881"/>
                  <a:pt x="141972" y="1782861"/>
                </a:cubicBezTo>
                <a:cubicBezTo>
                  <a:pt x="117611" y="1816059"/>
                  <a:pt x="94544" y="1798425"/>
                  <a:pt x="70758" y="1798930"/>
                </a:cubicBezTo>
                <a:cubicBezTo>
                  <a:pt x="52793" y="1797941"/>
                  <a:pt x="37055" y="1795255"/>
                  <a:pt x="21319" y="1792568"/>
                </a:cubicBezTo>
                <a:cubicBezTo>
                  <a:pt x="-5701" y="1783806"/>
                  <a:pt x="-6708" y="1772843"/>
                  <a:pt x="16433" y="1752303"/>
                </a:cubicBezTo>
                <a:cubicBezTo>
                  <a:pt x="21750" y="1745323"/>
                  <a:pt x="27571" y="1743826"/>
                  <a:pt x="27931" y="1734756"/>
                </a:cubicBezTo>
                <a:cubicBezTo>
                  <a:pt x="24051" y="1705452"/>
                  <a:pt x="39501" y="1679035"/>
                  <a:pt x="71336" y="1675336"/>
                </a:cubicBezTo>
                <a:lnTo>
                  <a:pt x="98670" y="1671478"/>
                </a:lnTo>
                <a:lnTo>
                  <a:pt x="98376" y="1668059"/>
                </a:lnTo>
                <a:lnTo>
                  <a:pt x="105525" y="1670510"/>
                </a:lnTo>
                <a:lnTo>
                  <a:pt x="119568" y="1668529"/>
                </a:lnTo>
                <a:lnTo>
                  <a:pt x="108416" y="1665265"/>
                </a:lnTo>
                <a:lnTo>
                  <a:pt x="107568" y="1655377"/>
                </a:lnTo>
                <a:lnTo>
                  <a:pt x="119011" y="1659300"/>
                </a:lnTo>
                <a:lnTo>
                  <a:pt x="134767" y="1660795"/>
                </a:lnTo>
                <a:lnTo>
                  <a:pt x="134690" y="1659892"/>
                </a:lnTo>
                <a:lnTo>
                  <a:pt x="102986" y="1654005"/>
                </a:lnTo>
                <a:lnTo>
                  <a:pt x="96944" y="1651418"/>
                </a:lnTo>
                <a:lnTo>
                  <a:pt x="95774" y="1637796"/>
                </a:lnTo>
                <a:lnTo>
                  <a:pt x="116816" y="1643350"/>
                </a:lnTo>
                <a:lnTo>
                  <a:pt x="116759" y="1642692"/>
                </a:lnTo>
                <a:lnTo>
                  <a:pt x="118376" y="1643247"/>
                </a:lnTo>
                <a:lnTo>
                  <a:pt x="118252" y="1642721"/>
                </a:lnTo>
                <a:lnTo>
                  <a:pt x="130406" y="1645039"/>
                </a:lnTo>
                <a:lnTo>
                  <a:pt x="131904" y="1644984"/>
                </a:lnTo>
                <a:lnTo>
                  <a:pt x="112178" y="1641321"/>
                </a:lnTo>
                <a:lnTo>
                  <a:pt x="106137" y="1638734"/>
                </a:lnTo>
                <a:lnTo>
                  <a:pt x="104965" y="1625114"/>
                </a:lnTo>
                <a:lnTo>
                  <a:pt x="132322" y="1632334"/>
                </a:lnTo>
                <a:lnTo>
                  <a:pt x="132176" y="1630646"/>
                </a:lnTo>
                <a:lnTo>
                  <a:pt x="121368" y="1628640"/>
                </a:lnTo>
                <a:lnTo>
                  <a:pt x="121118" y="1628532"/>
                </a:lnTo>
                <a:lnTo>
                  <a:pt x="121016" y="1628527"/>
                </a:lnTo>
                <a:lnTo>
                  <a:pt x="114528" y="1626805"/>
                </a:lnTo>
                <a:lnTo>
                  <a:pt x="111479" y="1613775"/>
                </a:lnTo>
                <a:lnTo>
                  <a:pt x="114302" y="1614114"/>
                </a:lnTo>
                <a:lnTo>
                  <a:pt x="114158" y="1612431"/>
                </a:lnTo>
                <a:lnTo>
                  <a:pt x="125732" y="1615486"/>
                </a:lnTo>
                <a:lnTo>
                  <a:pt x="167814" y="1620536"/>
                </a:lnTo>
                <a:cubicBezTo>
                  <a:pt x="198779" y="1623442"/>
                  <a:pt x="227278" y="1624699"/>
                  <a:pt x="255920" y="1622983"/>
                </a:cubicBezTo>
                <a:cubicBezTo>
                  <a:pt x="274107" y="1626548"/>
                  <a:pt x="300503" y="1629057"/>
                  <a:pt x="316924" y="1626946"/>
                </a:cubicBezTo>
                <a:cubicBezTo>
                  <a:pt x="304995" y="1620604"/>
                  <a:pt x="321418" y="1618490"/>
                  <a:pt x="319658" y="1612811"/>
                </a:cubicBezTo>
                <a:cubicBezTo>
                  <a:pt x="327867" y="1611755"/>
                  <a:pt x="327673" y="1615718"/>
                  <a:pt x="337840" y="1616378"/>
                </a:cubicBezTo>
                <a:cubicBezTo>
                  <a:pt x="352113" y="1616511"/>
                  <a:pt x="321418" y="1618490"/>
                  <a:pt x="335496" y="1622588"/>
                </a:cubicBezTo>
                <a:cubicBezTo>
                  <a:pt x="374211" y="1623512"/>
                  <a:pt x="405100" y="1617568"/>
                  <a:pt x="443622" y="1622457"/>
                </a:cubicBezTo>
                <a:cubicBezTo>
                  <a:pt x="458280" y="1614663"/>
                  <a:pt x="480766" y="1613739"/>
                  <a:pt x="501294" y="1611096"/>
                </a:cubicBezTo>
                <a:lnTo>
                  <a:pt x="545079" y="1606819"/>
                </a:lnTo>
                <a:lnTo>
                  <a:pt x="540040" y="1606288"/>
                </a:lnTo>
                <a:cubicBezTo>
                  <a:pt x="491258" y="1606775"/>
                  <a:pt x="438025" y="1611613"/>
                  <a:pt x="387726" y="1606316"/>
                </a:cubicBezTo>
                <a:cubicBezTo>
                  <a:pt x="381762" y="1604884"/>
                  <a:pt x="379891" y="1603079"/>
                  <a:pt x="373926" y="1601648"/>
                </a:cubicBezTo>
                <a:cubicBezTo>
                  <a:pt x="357902" y="1599157"/>
                  <a:pt x="323274" y="1600328"/>
                  <a:pt x="313569" y="1595289"/>
                </a:cubicBezTo>
                <a:cubicBezTo>
                  <a:pt x="313215" y="1599270"/>
                  <a:pt x="310990" y="1601447"/>
                  <a:pt x="303154" y="1598210"/>
                </a:cubicBezTo>
                <a:cubicBezTo>
                  <a:pt x="299060" y="1598581"/>
                  <a:pt x="277425" y="1590678"/>
                  <a:pt x="275200" y="1592855"/>
                </a:cubicBezTo>
                <a:cubicBezTo>
                  <a:pt x="279295" y="1592483"/>
                  <a:pt x="277071" y="1594659"/>
                  <a:pt x="278942" y="1596463"/>
                </a:cubicBezTo>
                <a:lnTo>
                  <a:pt x="257563" y="1592438"/>
                </a:lnTo>
                <a:lnTo>
                  <a:pt x="256652" y="1587595"/>
                </a:lnTo>
                <a:lnTo>
                  <a:pt x="254203" y="1586536"/>
                </a:lnTo>
                <a:cubicBezTo>
                  <a:pt x="251758" y="1584044"/>
                  <a:pt x="250290" y="1580213"/>
                  <a:pt x="250344" y="1574307"/>
                </a:cubicBezTo>
                <a:lnTo>
                  <a:pt x="252604" y="1566080"/>
                </a:lnTo>
                <a:lnTo>
                  <a:pt x="250225" y="1553439"/>
                </a:lnTo>
                <a:lnTo>
                  <a:pt x="259984" y="1555017"/>
                </a:lnTo>
                <a:lnTo>
                  <a:pt x="263756" y="1551639"/>
                </a:lnTo>
                <a:cubicBezTo>
                  <a:pt x="271401" y="1547289"/>
                  <a:pt x="281030" y="1545093"/>
                  <a:pt x="289079" y="1541900"/>
                </a:cubicBezTo>
                <a:cubicBezTo>
                  <a:pt x="311859" y="1530430"/>
                  <a:pt x="336508" y="1526336"/>
                  <a:pt x="359431" y="1529417"/>
                </a:cubicBezTo>
                <a:cubicBezTo>
                  <a:pt x="414189" y="1528801"/>
                  <a:pt x="469666" y="1510044"/>
                  <a:pt x="523057" y="1507535"/>
                </a:cubicBezTo>
                <a:cubicBezTo>
                  <a:pt x="539657" y="1506632"/>
                  <a:pt x="547061" y="1483406"/>
                  <a:pt x="566750" y="1477219"/>
                </a:cubicBezTo>
                <a:cubicBezTo>
                  <a:pt x="585076" y="1469139"/>
                  <a:pt x="600669" y="1457273"/>
                  <a:pt x="590106" y="1433056"/>
                </a:cubicBezTo>
                <a:cubicBezTo>
                  <a:pt x="584142" y="1420001"/>
                  <a:pt x="602467" y="1411921"/>
                  <a:pt x="616335" y="1407232"/>
                </a:cubicBezTo>
                <a:cubicBezTo>
                  <a:pt x="627977" y="1404238"/>
                  <a:pt x="636528" y="1406527"/>
                  <a:pt x="635306" y="1419186"/>
                </a:cubicBezTo>
                <a:cubicBezTo>
                  <a:pt x="633581" y="1426363"/>
                  <a:pt x="630994" y="1437129"/>
                  <a:pt x="645367" y="1437922"/>
                </a:cubicBezTo>
                <a:cubicBezTo>
                  <a:pt x="644002" y="1436029"/>
                  <a:pt x="647092" y="1430745"/>
                  <a:pt x="647092" y="1430745"/>
                </a:cubicBezTo>
                <a:cubicBezTo>
                  <a:pt x="653345" y="1382003"/>
                  <a:pt x="672531" y="1370334"/>
                  <a:pt x="712199" y="1387065"/>
                </a:cubicBezTo>
                <a:cubicBezTo>
                  <a:pt x="725708" y="1391447"/>
                  <a:pt x="733541" y="1411876"/>
                  <a:pt x="748273" y="1403600"/>
                </a:cubicBezTo>
                <a:cubicBezTo>
                  <a:pt x="777737" y="1387044"/>
                  <a:pt x="812660" y="1378062"/>
                  <a:pt x="836663" y="1353933"/>
                </a:cubicBezTo>
                <a:cubicBezTo>
                  <a:pt x="846436" y="1343563"/>
                  <a:pt x="852616" y="1332995"/>
                  <a:pt x="866989" y="1333789"/>
                </a:cubicBezTo>
                <a:cubicBezTo>
                  <a:pt x="890774" y="1333283"/>
                  <a:pt x="885673" y="1316639"/>
                  <a:pt x="882438" y="1307369"/>
                </a:cubicBezTo>
                <a:cubicBezTo>
                  <a:pt x="877337" y="1290726"/>
                  <a:pt x="834723" y="1293830"/>
                  <a:pt x="821860" y="1309483"/>
                </a:cubicBezTo>
                <a:cubicBezTo>
                  <a:pt x="813451" y="1321746"/>
                  <a:pt x="806770" y="1326831"/>
                  <a:pt x="792399" y="1326039"/>
                </a:cubicBezTo>
                <a:cubicBezTo>
                  <a:pt x="778024" y="1325245"/>
                  <a:pt x="754598" y="1316683"/>
                  <a:pt x="759844" y="1347878"/>
                </a:cubicBezTo>
                <a:cubicBezTo>
                  <a:pt x="760347" y="1353360"/>
                  <a:pt x="754526" y="1354857"/>
                  <a:pt x="748705" y="1356353"/>
                </a:cubicBezTo>
                <a:cubicBezTo>
                  <a:pt x="726643" y="1349683"/>
                  <a:pt x="742095" y="1323264"/>
                  <a:pt x="728944" y="1309814"/>
                </a:cubicBezTo>
                <a:cubicBezTo>
                  <a:pt x="723483" y="1302240"/>
                  <a:pt x="738718" y="1299444"/>
                  <a:pt x="748994" y="1294557"/>
                </a:cubicBezTo>
                <a:cubicBezTo>
                  <a:pt x="769546" y="1284782"/>
                  <a:pt x="796063" y="1288062"/>
                  <a:pt x="809286" y="1263339"/>
                </a:cubicBezTo>
                <a:cubicBezTo>
                  <a:pt x="810149" y="1259750"/>
                  <a:pt x="815969" y="1258253"/>
                  <a:pt x="819562" y="1258451"/>
                </a:cubicBezTo>
                <a:cubicBezTo>
                  <a:pt x="855349" y="1268606"/>
                  <a:pt x="888508" y="1242823"/>
                  <a:pt x="921982" y="1229585"/>
                </a:cubicBezTo>
                <a:lnTo>
                  <a:pt x="929728" y="1227915"/>
                </a:lnTo>
                <a:lnTo>
                  <a:pt x="925621" y="1210325"/>
                </a:lnTo>
                <a:cubicBezTo>
                  <a:pt x="925980" y="1201255"/>
                  <a:pt x="913837" y="1198767"/>
                  <a:pt x="908518" y="1205747"/>
                </a:cubicBezTo>
                <a:cubicBezTo>
                  <a:pt x="884157" y="1238945"/>
                  <a:pt x="861090" y="1221312"/>
                  <a:pt x="837305" y="1221817"/>
                </a:cubicBezTo>
                <a:cubicBezTo>
                  <a:pt x="819340" y="1220828"/>
                  <a:pt x="803600" y="1218141"/>
                  <a:pt x="787863" y="1215455"/>
                </a:cubicBezTo>
                <a:cubicBezTo>
                  <a:pt x="760846" y="1206694"/>
                  <a:pt x="759838" y="1195729"/>
                  <a:pt x="782978" y="1175189"/>
                </a:cubicBezTo>
                <a:cubicBezTo>
                  <a:pt x="788295" y="1168210"/>
                  <a:pt x="794117" y="1166713"/>
                  <a:pt x="794476" y="1157642"/>
                </a:cubicBezTo>
                <a:cubicBezTo>
                  <a:pt x="790597" y="1128339"/>
                  <a:pt x="806047" y="1101921"/>
                  <a:pt x="837882" y="1098223"/>
                </a:cubicBezTo>
                <a:cubicBezTo>
                  <a:pt x="893000" y="1088535"/>
                  <a:pt x="948117" y="1078849"/>
                  <a:pt x="999425" y="1092587"/>
                </a:cubicBezTo>
                <a:cubicBezTo>
                  <a:pt x="1012936" y="1096968"/>
                  <a:pt x="1026444" y="1101348"/>
                  <a:pt x="1040313" y="1096660"/>
                </a:cubicBezTo>
                <a:cubicBezTo>
                  <a:pt x="1072759" y="1086632"/>
                  <a:pt x="1105367" y="1081613"/>
                  <a:pt x="1137606" y="1079072"/>
                </a:cubicBezTo>
                <a:lnTo>
                  <a:pt x="1227964" y="1076496"/>
                </a:lnTo>
                <a:lnTo>
                  <a:pt x="1249943" y="1065838"/>
                </a:lnTo>
                <a:lnTo>
                  <a:pt x="1309464" y="1056332"/>
                </a:lnTo>
                <a:lnTo>
                  <a:pt x="1324813" y="1041445"/>
                </a:lnTo>
                <a:cubicBezTo>
                  <a:pt x="1334585" y="1031076"/>
                  <a:pt x="1349820" y="1028279"/>
                  <a:pt x="1364192" y="1029073"/>
                </a:cubicBezTo>
                <a:cubicBezTo>
                  <a:pt x="1369150" y="1031165"/>
                  <a:pt x="1374971" y="1029668"/>
                  <a:pt x="1376697" y="1022492"/>
                </a:cubicBezTo>
                <a:lnTo>
                  <a:pt x="1374086" y="1018871"/>
                </a:lnTo>
                <a:lnTo>
                  <a:pt x="1368783" y="1020123"/>
                </a:lnTo>
                <a:lnTo>
                  <a:pt x="1357249" y="1012701"/>
                </a:lnTo>
                <a:lnTo>
                  <a:pt x="1308357" y="1011449"/>
                </a:lnTo>
                <a:cubicBezTo>
                  <a:pt x="1288254" y="1009885"/>
                  <a:pt x="1268582" y="1006528"/>
                  <a:pt x="1249431" y="999109"/>
                </a:cubicBezTo>
                <a:cubicBezTo>
                  <a:pt x="1185546" y="1030129"/>
                  <a:pt x="1126909" y="1001443"/>
                  <a:pt x="1063743" y="1014320"/>
                </a:cubicBezTo>
                <a:cubicBezTo>
                  <a:pt x="1060151" y="1014123"/>
                  <a:pt x="1057923" y="1015819"/>
                  <a:pt x="1054329" y="1015621"/>
                </a:cubicBezTo>
                <a:cubicBezTo>
                  <a:pt x="1040820" y="1011239"/>
                  <a:pt x="1016674" y="1020817"/>
                  <a:pt x="1016890" y="997194"/>
                </a:cubicBezTo>
                <a:cubicBezTo>
                  <a:pt x="1016998" y="985382"/>
                  <a:pt x="1022658" y="978876"/>
                  <a:pt x="1030303" y="974526"/>
                </a:cubicBezTo>
                <a:lnTo>
                  <a:pt x="1041319" y="970287"/>
                </a:lnTo>
                <a:lnTo>
                  <a:pt x="1039762" y="962377"/>
                </a:lnTo>
                <a:lnTo>
                  <a:pt x="1081063" y="954417"/>
                </a:lnTo>
                <a:cubicBezTo>
                  <a:pt x="1084216" y="953122"/>
                  <a:pt x="1087923" y="951278"/>
                  <a:pt x="1091866" y="949657"/>
                </a:cubicBezTo>
                <a:lnTo>
                  <a:pt x="1100931" y="947123"/>
                </a:lnTo>
                <a:lnTo>
                  <a:pt x="1101206" y="947262"/>
                </a:lnTo>
                <a:cubicBezTo>
                  <a:pt x="1101955" y="947435"/>
                  <a:pt x="1102979" y="947334"/>
                  <a:pt x="1104084" y="946240"/>
                </a:cubicBezTo>
                <a:lnTo>
                  <a:pt x="1100931" y="947123"/>
                </a:lnTo>
                <a:lnTo>
                  <a:pt x="1099989" y="946641"/>
                </a:lnTo>
                <a:cubicBezTo>
                  <a:pt x="1098882" y="947738"/>
                  <a:pt x="1097857" y="947837"/>
                  <a:pt x="1097386" y="947390"/>
                </a:cubicBezTo>
                <a:lnTo>
                  <a:pt x="1097695" y="946292"/>
                </a:lnTo>
                <a:lnTo>
                  <a:pt x="1217579" y="923745"/>
                </a:lnTo>
                <a:lnTo>
                  <a:pt x="1219461" y="927034"/>
                </a:lnTo>
                <a:cubicBezTo>
                  <a:pt x="1254449" y="921631"/>
                  <a:pt x="1274935" y="919621"/>
                  <a:pt x="1309924" y="914217"/>
                </a:cubicBezTo>
                <a:lnTo>
                  <a:pt x="1314002" y="914479"/>
                </a:lnTo>
                <a:lnTo>
                  <a:pt x="1333297" y="900107"/>
                </a:lnTo>
                <a:cubicBezTo>
                  <a:pt x="1351620" y="892026"/>
                  <a:pt x="1367215" y="880160"/>
                  <a:pt x="1356653" y="855943"/>
                </a:cubicBezTo>
                <a:cubicBezTo>
                  <a:pt x="1350688" y="842887"/>
                  <a:pt x="1369012" y="834807"/>
                  <a:pt x="1382881" y="830119"/>
                </a:cubicBezTo>
                <a:cubicBezTo>
                  <a:pt x="1394523" y="827125"/>
                  <a:pt x="1403074" y="829413"/>
                  <a:pt x="1401853" y="842072"/>
                </a:cubicBezTo>
                <a:cubicBezTo>
                  <a:pt x="1400127" y="849249"/>
                  <a:pt x="1397540" y="860015"/>
                  <a:pt x="1411912" y="860809"/>
                </a:cubicBezTo>
                <a:cubicBezTo>
                  <a:pt x="1410548" y="858915"/>
                  <a:pt x="1413637" y="853631"/>
                  <a:pt x="1413637" y="853631"/>
                </a:cubicBezTo>
                <a:cubicBezTo>
                  <a:pt x="1419890" y="804889"/>
                  <a:pt x="1439078" y="793220"/>
                  <a:pt x="1478745" y="809951"/>
                </a:cubicBezTo>
                <a:cubicBezTo>
                  <a:pt x="1492254" y="814334"/>
                  <a:pt x="1500087" y="834763"/>
                  <a:pt x="1514818" y="826486"/>
                </a:cubicBezTo>
                <a:cubicBezTo>
                  <a:pt x="1544283" y="809930"/>
                  <a:pt x="1579207" y="800948"/>
                  <a:pt x="1603208" y="776819"/>
                </a:cubicBezTo>
                <a:cubicBezTo>
                  <a:pt x="1612982" y="766450"/>
                  <a:pt x="1619164" y="755883"/>
                  <a:pt x="1633534" y="756675"/>
                </a:cubicBezTo>
                <a:cubicBezTo>
                  <a:pt x="1657321" y="756169"/>
                  <a:pt x="1652218" y="739525"/>
                  <a:pt x="1648985" y="730255"/>
                </a:cubicBezTo>
                <a:cubicBezTo>
                  <a:pt x="1643884" y="713613"/>
                  <a:pt x="1601270" y="716717"/>
                  <a:pt x="1588406" y="732369"/>
                </a:cubicBezTo>
                <a:cubicBezTo>
                  <a:pt x="1579998" y="744632"/>
                  <a:pt x="1573315" y="749718"/>
                  <a:pt x="1558943" y="748927"/>
                </a:cubicBezTo>
                <a:cubicBezTo>
                  <a:pt x="1544570" y="748132"/>
                  <a:pt x="1521144" y="739570"/>
                  <a:pt x="1526389" y="770765"/>
                </a:cubicBezTo>
                <a:cubicBezTo>
                  <a:pt x="1526892" y="776248"/>
                  <a:pt x="1521072" y="777743"/>
                  <a:pt x="1515251" y="779240"/>
                </a:cubicBezTo>
                <a:cubicBezTo>
                  <a:pt x="1493189" y="772569"/>
                  <a:pt x="1508641" y="746150"/>
                  <a:pt x="1495491" y="732700"/>
                </a:cubicBezTo>
                <a:cubicBezTo>
                  <a:pt x="1490029" y="725126"/>
                  <a:pt x="1505263" y="722330"/>
                  <a:pt x="1515541" y="717442"/>
                </a:cubicBezTo>
                <a:cubicBezTo>
                  <a:pt x="1536092" y="707668"/>
                  <a:pt x="1562609" y="710948"/>
                  <a:pt x="1575832" y="686226"/>
                </a:cubicBezTo>
                <a:cubicBezTo>
                  <a:pt x="1576695" y="682637"/>
                  <a:pt x="1582515" y="681140"/>
                  <a:pt x="1586108" y="681337"/>
                </a:cubicBezTo>
                <a:cubicBezTo>
                  <a:pt x="1633821" y="694878"/>
                  <a:pt x="1676869" y="644529"/>
                  <a:pt x="1722215" y="645211"/>
                </a:cubicBezTo>
                <a:cubicBezTo>
                  <a:pt x="1732993" y="645805"/>
                  <a:pt x="1743268" y="640917"/>
                  <a:pt x="1754047" y="641512"/>
                </a:cubicBezTo>
                <a:cubicBezTo>
                  <a:pt x="1785522" y="646885"/>
                  <a:pt x="1814627" y="639399"/>
                  <a:pt x="1845958" y="630219"/>
                </a:cubicBezTo>
                <a:cubicBezTo>
                  <a:pt x="1854006" y="627026"/>
                  <a:pt x="1861194" y="627423"/>
                  <a:pt x="1869241" y="624231"/>
                </a:cubicBezTo>
                <a:cubicBezTo>
                  <a:pt x="1884836" y="612364"/>
                  <a:pt x="1906824" y="657209"/>
                  <a:pt x="1920262" y="608863"/>
                </a:cubicBezTo>
                <a:cubicBezTo>
                  <a:pt x="1926802" y="589225"/>
                  <a:pt x="1948218" y="575862"/>
                  <a:pt x="1952890" y="548849"/>
                </a:cubicBezTo>
                <a:cubicBezTo>
                  <a:pt x="1958423" y="518247"/>
                  <a:pt x="1982427" y="494119"/>
                  <a:pt x="2016487" y="488725"/>
                </a:cubicBezTo>
                <a:cubicBezTo>
                  <a:pt x="2109260" y="473843"/>
                  <a:pt x="2202896" y="455371"/>
                  <a:pt x="2295811" y="455043"/>
                </a:cubicBezTo>
                <a:cubicBezTo>
                  <a:pt x="2326783" y="454931"/>
                  <a:pt x="2359121" y="456715"/>
                  <a:pt x="2390956" y="453016"/>
                </a:cubicBezTo>
                <a:cubicBezTo>
                  <a:pt x="2415604" y="448922"/>
                  <a:pt x="2439534" y="462966"/>
                  <a:pt x="2461593" y="469637"/>
                </a:cubicBezTo>
                <a:cubicBezTo>
                  <a:pt x="2471511" y="473821"/>
                  <a:pt x="2482290" y="474416"/>
                  <a:pt x="2494794" y="467832"/>
                </a:cubicBezTo>
                <a:cubicBezTo>
                  <a:pt x="2544450" y="450572"/>
                  <a:pt x="2592381" y="440489"/>
                  <a:pt x="2648865" y="432696"/>
                </a:cubicBezTo>
                <a:cubicBezTo>
                  <a:pt x="2640171" y="415854"/>
                  <a:pt x="2635067" y="399210"/>
                  <a:pt x="2627739" y="384263"/>
                </a:cubicBezTo>
                <a:cubicBezTo>
                  <a:pt x="2624505" y="374993"/>
                  <a:pt x="2616816" y="369115"/>
                  <a:pt x="2608767" y="372308"/>
                </a:cubicBezTo>
                <a:cubicBezTo>
                  <a:pt x="2567663" y="391856"/>
                  <a:pt x="2522032" y="362069"/>
                  <a:pt x="2481572" y="401653"/>
                </a:cubicBezTo>
                <a:cubicBezTo>
                  <a:pt x="2456782" y="391196"/>
                  <a:pt x="2415963" y="439850"/>
                  <a:pt x="2393974" y="395005"/>
                </a:cubicBezTo>
                <a:cubicBezTo>
                  <a:pt x="2388010" y="381949"/>
                  <a:pt x="2364368" y="397008"/>
                  <a:pt x="2348631" y="394323"/>
                </a:cubicBezTo>
                <a:cubicBezTo>
                  <a:pt x="2285681" y="383579"/>
                  <a:pt x="2223018" y="401940"/>
                  <a:pt x="2161864" y="436746"/>
                </a:cubicBezTo>
                <a:cubicBezTo>
                  <a:pt x="2141311" y="446521"/>
                  <a:pt x="2126939" y="445728"/>
                  <a:pt x="2116017" y="430581"/>
                </a:cubicBezTo>
                <a:cubicBezTo>
                  <a:pt x="2134559" y="398879"/>
                  <a:pt x="2163159" y="385913"/>
                  <a:pt x="2199448" y="378823"/>
                </a:cubicBezTo>
                <a:cubicBezTo>
                  <a:pt x="2221185" y="375478"/>
                  <a:pt x="2242762" y="367122"/>
                  <a:pt x="2264213" y="357396"/>
                </a:cubicBezTo>
                <a:lnTo>
                  <a:pt x="2295108" y="343086"/>
                </a:lnTo>
                <a:lnTo>
                  <a:pt x="2284378" y="343647"/>
                </a:lnTo>
                <a:cubicBezTo>
                  <a:pt x="2284378" y="343647"/>
                  <a:pt x="2284898" y="339654"/>
                  <a:pt x="2280820" y="339867"/>
                </a:cubicBezTo>
                <a:cubicBezTo>
                  <a:pt x="2255839" y="345141"/>
                  <a:pt x="2262212" y="342824"/>
                  <a:pt x="2241309" y="347883"/>
                </a:cubicBezTo>
                <a:cubicBezTo>
                  <a:pt x="2233154" y="348308"/>
                  <a:pt x="2224999" y="348734"/>
                  <a:pt x="2212767" y="349375"/>
                </a:cubicBezTo>
                <a:cubicBezTo>
                  <a:pt x="2188416" y="357587"/>
                  <a:pt x="2164137" y="361334"/>
                  <a:pt x="2138620" y="364900"/>
                </a:cubicBezTo>
                <a:lnTo>
                  <a:pt x="2104523" y="370926"/>
                </a:lnTo>
                <a:lnTo>
                  <a:pt x="2101417" y="349214"/>
                </a:lnTo>
                <a:lnTo>
                  <a:pt x="2142709" y="343124"/>
                </a:lnTo>
                <a:cubicBezTo>
                  <a:pt x="2145897" y="341965"/>
                  <a:pt x="2149659" y="340283"/>
                  <a:pt x="2153642" y="338835"/>
                </a:cubicBezTo>
                <a:lnTo>
                  <a:pt x="2162745" y="336706"/>
                </a:lnTo>
                <a:lnTo>
                  <a:pt x="2163010" y="336860"/>
                </a:lnTo>
                <a:cubicBezTo>
                  <a:pt x="2163744" y="337067"/>
                  <a:pt x="2164762" y="337015"/>
                  <a:pt x="2165911" y="335963"/>
                </a:cubicBezTo>
                <a:lnTo>
                  <a:pt x="2162745" y="336706"/>
                </a:lnTo>
                <a:lnTo>
                  <a:pt x="2161832" y="336175"/>
                </a:lnTo>
                <a:cubicBezTo>
                  <a:pt x="2160684" y="337227"/>
                  <a:pt x="2159666" y="337281"/>
                  <a:pt x="2159221" y="336809"/>
                </a:cubicBezTo>
                <a:lnTo>
                  <a:pt x="2159581" y="335716"/>
                </a:lnTo>
                <a:lnTo>
                  <a:pt x="2279415" y="318608"/>
                </a:lnTo>
                <a:lnTo>
                  <a:pt x="2281113" y="322008"/>
                </a:lnTo>
                <a:cubicBezTo>
                  <a:pt x="2316027" y="318200"/>
                  <a:pt x="2336415" y="317135"/>
                  <a:pt x="2371328" y="313327"/>
                </a:cubicBezTo>
                <a:lnTo>
                  <a:pt x="2371760" y="313376"/>
                </a:lnTo>
                <a:lnTo>
                  <a:pt x="2372463" y="313143"/>
                </a:lnTo>
                <a:lnTo>
                  <a:pt x="2407363" y="315606"/>
                </a:lnTo>
                <a:lnTo>
                  <a:pt x="2515299" y="311746"/>
                </a:lnTo>
                <a:lnTo>
                  <a:pt x="2546433" y="312026"/>
                </a:lnTo>
                <a:lnTo>
                  <a:pt x="2554345" y="309992"/>
                </a:lnTo>
                <a:cubicBezTo>
                  <a:pt x="2557426" y="309481"/>
                  <a:pt x="2560121" y="309630"/>
                  <a:pt x="2561484" y="311522"/>
                </a:cubicBezTo>
                <a:lnTo>
                  <a:pt x="2562510" y="312171"/>
                </a:lnTo>
                <a:lnTo>
                  <a:pt x="2571928" y="312256"/>
                </a:lnTo>
                <a:lnTo>
                  <a:pt x="2624762" y="309953"/>
                </a:lnTo>
                <a:lnTo>
                  <a:pt x="2624870" y="309984"/>
                </a:lnTo>
                <a:cubicBezTo>
                  <a:pt x="2624870" y="309984"/>
                  <a:pt x="2624870" y="309984"/>
                  <a:pt x="2628946" y="309770"/>
                </a:cubicBezTo>
                <a:lnTo>
                  <a:pt x="2624762" y="309953"/>
                </a:lnTo>
                <a:lnTo>
                  <a:pt x="2619011" y="308307"/>
                </a:lnTo>
                <a:cubicBezTo>
                  <a:pt x="2621309" y="306204"/>
                  <a:pt x="2623606" y="304102"/>
                  <a:pt x="2629463" y="305778"/>
                </a:cubicBezTo>
                <a:cubicBezTo>
                  <a:pt x="2629463" y="305778"/>
                  <a:pt x="2633541" y="305565"/>
                  <a:pt x="2633541" y="305565"/>
                </a:cubicBezTo>
                <a:cubicBezTo>
                  <a:pt x="2635838" y="303461"/>
                  <a:pt x="2634060" y="301573"/>
                  <a:pt x="2631761" y="303675"/>
                </a:cubicBezTo>
                <a:cubicBezTo>
                  <a:pt x="2603737" y="301174"/>
                  <a:pt x="2560667" y="305410"/>
                  <a:pt x="2526786" y="301232"/>
                </a:cubicBezTo>
                <a:cubicBezTo>
                  <a:pt x="2525525" y="295351"/>
                  <a:pt x="2521446" y="295564"/>
                  <a:pt x="2531899" y="293034"/>
                </a:cubicBezTo>
                <a:cubicBezTo>
                  <a:pt x="2535459" y="296814"/>
                  <a:pt x="2547690" y="296176"/>
                  <a:pt x="2559922" y="295535"/>
                </a:cubicBezTo>
                <a:cubicBezTo>
                  <a:pt x="2560958" y="287551"/>
                  <a:pt x="2586166" y="296146"/>
                  <a:pt x="2604255" y="297183"/>
                </a:cubicBezTo>
                <a:cubicBezTo>
                  <a:pt x="2628460" y="297900"/>
                  <a:pt x="2653814" y="297566"/>
                  <a:pt x="2679327" y="297966"/>
                </a:cubicBezTo>
                <a:lnTo>
                  <a:pt x="2749899" y="302790"/>
                </a:lnTo>
                <a:lnTo>
                  <a:pt x="2751767" y="301932"/>
                </a:lnTo>
                <a:cubicBezTo>
                  <a:pt x="2754982" y="301457"/>
                  <a:pt x="2757751" y="302007"/>
                  <a:pt x="2759866" y="303146"/>
                </a:cubicBezTo>
                <a:lnTo>
                  <a:pt x="2760483" y="305158"/>
                </a:lnTo>
                <a:lnTo>
                  <a:pt x="2768837" y="308403"/>
                </a:lnTo>
                <a:cubicBezTo>
                  <a:pt x="2784628" y="311544"/>
                  <a:pt x="2819026" y="311726"/>
                  <a:pt x="2828444" y="317184"/>
                </a:cubicBezTo>
                <a:cubicBezTo>
                  <a:pt x="2828961" y="313191"/>
                  <a:pt x="2831259" y="311088"/>
                  <a:pt x="2838894" y="314654"/>
                </a:cubicBezTo>
                <a:cubicBezTo>
                  <a:pt x="2842973" y="314439"/>
                  <a:pt x="2864104" y="323248"/>
                  <a:pt x="2866402" y="321145"/>
                </a:cubicBezTo>
                <a:cubicBezTo>
                  <a:pt x="2862323" y="321360"/>
                  <a:pt x="2864622" y="319258"/>
                  <a:pt x="2862844" y="317367"/>
                </a:cubicBezTo>
                <a:lnTo>
                  <a:pt x="2883877" y="322260"/>
                </a:lnTo>
                <a:lnTo>
                  <a:pt x="2884604" y="327335"/>
                </a:lnTo>
                <a:lnTo>
                  <a:pt x="2894514" y="324207"/>
                </a:lnTo>
                <a:cubicBezTo>
                  <a:pt x="2901638" y="323918"/>
                  <a:pt x="2909076" y="327056"/>
                  <a:pt x="2917196" y="331139"/>
                </a:cubicBezTo>
                <a:cubicBezTo>
                  <a:pt x="2929339" y="333627"/>
                  <a:pt x="2933219" y="362930"/>
                  <a:pt x="2959448" y="337105"/>
                </a:cubicBezTo>
                <a:cubicBezTo>
                  <a:pt x="2969222" y="326736"/>
                  <a:pt x="2996242" y="335498"/>
                  <a:pt x="2999547" y="306592"/>
                </a:cubicBezTo>
                <a:cubicBezTo>
                  <a:pt x="2999908" y="297522"/>
                  <a:pt x="3014280" y="298314"/>
                  <a:pt x="3021466" y="298711"/>
                </a:cubicBezTo>
                <a:cubicBezTo>
                  <a:pt x="3040796" y="301595"/>
                  <a:pt x="3056174" y="313350"/>
                  <a:pt x="3081182" y="300185"/>
                </a:cubicBezTo>
                <a:cubicBezTo>
                  <a:pt x="3091459" y="295297"/>
                  <a:pt x="3092464" y="306261"/>
                  <a:pt x="3092104" y="315332"/>
                </a:cubicBezTo>
                <a:cubicBezTo>
                  <a:pt x="3090523" y="337061"/>
                  <a:pt x="3090307" y="360684"/>
                  <a:pt x="3088725" y="382414"/>
                </a:cubicBezTo>
                <a:cubicBezTo>
                  <a:pt x="3087504" y="395072"/>
                  <a:pt x="3086281" y="407731"/>
                  <a:pt x="3096197" y="411913"/>
                </a:cubicBezTo>
                <a:cubicBezTo>
                  <a:pt x="3107479" y="417990"/>
                  <a:pt x="3115026" y="409316"/>
                  <a:pt x="3123938" y="402536"/>
                </a:cubicBezTo>
                <a:cubicBezTo>
                  <a:pt x="3138166" y="388775"/>
                  <a:pt x="3146716" y="391066"/>
                  <a:pt x="3161592" y="397341"/>
                </a:cubicBezTo>
                <a:cubicBezTo>
                  <a:pt x="3207581" y="418057"/>
                  <a:pt x="3261478" y="421029"/>
                  <a:pt x="3316091" y="405860"/>
                </a:cubicBezTo>
                <a:cubicBezTo>
                  <a:pt x="3339375" y="399873"/>
                  <a:pt x="3360932" y="401061"/>
                  <a:pt x="3381628" y="405838"/>
                </a:cubicBezTo>
                <a:cubicBezTo>
                  <a:pt x="3409512" y="411012"/>
                  <a:pt x="3442711" y="409208"/>
                  <a:pt x="3463909" y="419467"/>
                </a:cubicBezTo>
                <a:cubicBezTo>
                  <a:pt x="3497756" y="437696"/>
                  <a:pt x="3538501" y="427215"/>
                  <a:pt x="3572706" y="436374"/>
                </a:cubicBezTo>
                <a:cubicBezTo>
                  <a:pt x="3589809" y="440954"/>
                  <a:pt x="3606410" y="440051"/>
                  <a:pt x="3625236" y="437454"/>
                </a:cubicBezTo>
                <a:lnTo>
                  <a:pt x="3689348" y="436110"/>
                </a:lnTo>
                <a:lnTo>
                  <a:pt x="3686087" y="430685"/>
                </a:lnTo>
                <a:cubicBezTo>
                  <a:pt x="3680979" y="422500"/>
                  <a:pt x="3674584" y="409695"/>
                  <a:pt x="3688491" y="398728"/>
                </a:cubicBezTo>
                <a:cubicBezTo>
                  <a:pt x="3700510" y="391129"/>
                  <a:pt x="3709436" y="402876"/>
                  <a:pt x="3713901" y="408751"/>
                </a:cubicBezTo>
                <a:lnTo>
                  <a:pt x="3739884" y="438352"/>
                </a:lnTo>
                <a:lnTo>
                  <a:pt x="3822494" y="457422"/>
                </a:lnTo>
                <a:cubicBezTo>
                  <a:pt x="3827452" y="459513"/>
                  <a:pt x="3833775" y="463498"/>
                  <a:pt x="3837728" y="454627"/>
                </a:cubicBezTo>
                <a:cubicBezTo>
                  <a:pt x="3849586" y="428009"/>
                  <a:pt x="3870283" y="432787"/>
                  <a:pt x="3888247" y="433778"/>
                </a:cubicBezTo>
                <a:cubicBezTo>
                  <a:pt x="3929137" y="437850"/>
                  <a:pt x="3970241" y="418302"/>
                  <a:pt x="4014219" y="417090"/>
                </a:cubicBezTo>
                <a:cubicBezTo>
                  <a:pt x="4046988" y="371628"/>
                  <a:pt x="4058054" y="401325"/>
                  <a:pt x="4073073" y="422153"/>
                </a:cubicBezTo>
                <a:cubicBezTo>
                  <a:pt x="4077169" y="427834"/>
                  <a:pt x="4087086" y="432016"/>
                  <a:pt x="4096859" y="421647"/>
                </a:cubicBezTo>
                <a:cubicBezTo>
                  <a:pt x="4128909" y="394327"/>
                  <a:pt x="4155427" y="397607"/>
                  <a:pt x="4172815" y="431291"/>
                </a:cubicBezTo>
                <a:cubicBezTo>
                  <a:pt x="4175546" y="435077"/>
                  <a:pt x="4178277" y="438864"/>
                  <a:pt x="4185464" y="439261"/>
                </a:cubicBezTo>
                <a:cubicBezTo>
                  <a:pt x="4189056" y="439459"/>
                  <a:pt x="4193511" y="436066"/>
                  <a:pt x="4196602" y="430785"/>
                </a:cubicBezTo>
                <a:cubicBezTo>
                  <a:pt x="4203645" y="416627"/>
                  <a:pt x="4185752" y="377461"/>
                  <a:pt x="4230377" y="396286"/>
                </a:cubicBezTo>
                <a:cubicBezTo>
                  <a:pt x="4253375" y="361193"/>
                  <a:pt x="4290310" y="374138"/>
                  <a:pt x="4320635" y="353994"/>
                </a:cubicBezTo>
                <a:cubicBezTo>
                  <a:pt x="4335368" y="345716"/>
                  <a:pt x="4350602" y="342920"/>
                  <a:pt x="4369572" y="354874"/>
                </a:cubicBezTo>
                <a:cubicBezTo>
                  <a:pt x="4383586" y="364737"/>
                  <a:pt x="4411827" y="360841"/>
                  <a:pt x="4435613" y="360334"/>
                </a:cubicBezTo>
                <a:cubicBezTo>
                  <a:pt x="4447758" y="362822"/>
                  <a:pt x="4458537" y="363416"/>
                  <a:pt x="4467591" y="371188"/>
                </a:cubicBezTo>
                <a:cubicBezTo>
                  <a:pt x="4476645" y="378961"/>
                  <a:pt x="4490800" y="403374"/>
                  <a:pt x="4503881" y="364099"/>
                </a:cubicBezTo>
                <a:cubicBezTo>
                  <a:pt x="4514802" y="379246"/>
                  <a:pt x="4539884" y="327905"/>
                  <a:pt x="4544770" y="368172"/>
                </a:cubicBezTo>
                <a:cubicBezTo>
                  <a:pt x="4544770" y="368172"/>
                  <a:pt x="4546135" y="370064"/>
                  <a:pt x="4548363" y="368371"/>
                </a:cubicBezTo>
                <a:cubicBezTo>
                  <a:pt x="4560129" y="366747"/>
                  <a:pt x="4570253" y="369123"/>
                  <a:pt x="4579698" y="373252"/>
                </a:cubicBezTo>
                <a:lnTo>
                  <a:pt x="4589988" y="379059"/>
                </a:lnTo>
                <a:lnTo>
                  <a:pt x="4631283" y="362549"/>
                </a:lnTo>
                <a:cubicBezTo>
                  <a:pt x="4645673" y="359426"/>
                  <a:pt x="4660251" y="359212"/>
                  <a:pt x="4676042" y="362565"/>
                </a:cubicBezTo>
                <a:cubicBezTo>
                  <a:pt x="4716431" y="370935"/>
                  <a:pt x="4762302" y="346961"/>
                  <a:pt x="4805426" y="349913"/>
                </a:cubicBezTo>
                <a:cubicBezTo>
                  <a:pt x="4811198" y="348037"/>
                  <a:pt x="4819095" y="344336"/>
                  <a:pt x="4822131" y="347876"/>
                </a:cubicBezTo>
                <a:lnTo>
                  <a:pt x="4831336" y="352696"/>
                </a:lnTo>
                <a:lnTo>
                  <a:pt x="4835886" y="352637"/>
                </a:lnTo>
                <a:lnTo>
                  <a:pt x="4863441" y="355293"/>
                </a:lnTo>
                <a:lnTo>
                  <a:pt x="4903529" y="339513"/>
                </a:lnTo>
                <a:cubicBezTo>
                  <a:pt x="4933901" y="331899"/>
                  <a:pt x="4962450" y="335065"/>
                  <a:pt x="4990996" y="338232"/>
                </a:cubicBezTo>
                <a:cubicBezTo>
                  <a:pt x="4996159" y="339948"/>
                  <a:pt x="5000412" y="336300"/>
                  <a:pt x="5003147" y="330883"/>
                </a:cubicBezTo>
                <a:cubicBezTo>
                  <a:pt x="5018035" y="318119"/>
                  <a:pt x="5030786" y="328686"/>
                  <a:pt x="5025924" y="335927"/>
                </a:cubicBezTo>
                <a:cubicBezTo>
                  <a:pt x="5014372" y="361189"/>
                  <a:pt x="5033204" y="357329"/>
                  <a:pt x="5045655" y="358938"/>
                </a:cubicBezTo>
                <a:cubicBezTo>
                  <a:pt x="5069039" y="360388"/>
                  <a:pt x="5096378" y="349233"/>
                  <a:pt x="5117936" y="361463"/>
                </a:cubicBezTo>
                <a:cubicBezTo>
                  <a:pt x="5124616" y="364950"/>
                  <a:pt x="5134641" y="359426"/>
                  <a:pt x="5139503" y="352185"/>
                </a:cubicBezTo>
                <a:cubicBezTo>
                  <a:pt x="5151963" y="332286"/>
                  <a:pt x="5165932" y="335666"/>
                  <a:pt x="5182937" y="342587"/>
                </a:cubicBezTo>
                <a:cubicBezTo>
                  <a:pt x="5195388" y="344196"/>
                  <a:pt x="5201451" y="372785"/>
                  <a:pt x="5226062" y="345539"/>
                </a:cubicBezTo>
                <a:cubicBezTo>
                  <a:pt x="5235179" y="334651"/>
                  <a:pt x="5263116" y="341411"/>
                  <a:pt x="5264342" y="312715"/>
                </a:cubicBezTo>
                <a:cubicBezTo>
                  <a:pt x="5264042" y="303758"/>
                  <a:pt x="5278621" y="303544"/>
                  <a:pt x="5285910" y="303437"/>
                </a:cubicBezTo>
                <a:cubicBezTo>
                  <a:pt x="5305650" y="304940"/>
                  <a:pt x="5322045" y="315453"/>
                  <a:pt x="5346349" y="300758"/>
                </a:cubicBezTo>
                <a:cubicBezTo>
                  <a:pt x="5356374" y="295234"/>
                  <a:pt x="5358191" y="305962"/>
                  <a:pt x="5358491" y="314919"/>
                </a:cubicBezTo>
                <a:cubicBezTo>
                  <a:pt x="5358482" y="336428"/>
                  <a:pt x="5359991" y="359707"/>
                  <a:pt x="5359981" y="381215"/>
                </a:cubicBezTo>
                <a:cubicBezTo>
                  <a:pt x="5359673" y="393766"/>
                  <a:pt x="5359364" y="406318"/>
                  <a:pt x="5369688" y="409750"/>
                </a:cubicBezTo>
                <a:cubicBezTo>
                  <a:pt x="5381531" y="414955"/>
                  <a:pt x="5388520" y="405890"/>
                  <a:pt x="5397027" y="398596"/>
                </a:cubicBezTo>
                <a:cubicBezTo>
                  <a:pt x="5410395" y="384061"/>
                  <a:pt x="5419203" y="385724"/>
                  <a:pt x="5434689" y="390874"/>
                </a:cubicBezTo>
                <a:cubicBezTo>
                  <a:pt x="5482667" y="408095"/>
                  <a:pt x="5537335" y="407293"/>
                  <a:pt x="5591403" y="388576"/>
                </a:cubicBezTo>
                <a:cubicBezTo>
                  <a:pt x="5614488" y="381069"/>
                  <a:pt x="5636355" y="380748"/>
                  <a:pt x="5657613" y="384020"/>
                </a:cubicBezTo>
                <a:cubicBezTo>
                  <a:pt x="5686160" y="387187"/>
                  <a:pt x="5719570" y="383113"/>
                  <a:pt x="5741737" y="391749"/>
                </a:cubicBezTo>
                <a:cubicBezTo>
                  <a:pt x="5777264" y="407360"/>
                  <a:pt x="5817662" y="394221"/>
                  <a:pt x="5852889" y="400874"/>
                </a:cubicBezTo>
                <a:cubicBezTo>
                  <a:pt x="5870503" y="404201"/>
                  <a:pt x="5887208" y="402164"/>
                  <a:pt x="5906039" y="398303"/>
                </a:cubicBezTo>
                <a:cubicBezTo>
                  <a:pt x="5975594" y="384736"/>
                  <a:pt x="6042712" y="385544"/>
                  <a:pt x="6106787" y="404321"/>
                </a:cubicBezTo>
                <a:cubicBezTo>
                  <a:pt x="6111949" y="406037"/>
                  <a:pt x="6118629" y="409524"/>
                  <a:pt x="6121973" y="400514"/>
                </a:cubicBezTo>
                <a:cubicBezTo>
                  <a:pt x="6132007" y="373481"/>
                  <a:pt x="6153265" y="376754"/>
                  <a:pt x="6171487" y="376487"/>
                </a:cubicBezTo>
                <a:cubicBezTo>
                  <a:pt x="6213095" y="377669"/>
                  <a:pt x="6253193" y="355573"/>
                  <a:pt x="6297536" y="351338"/>
                </a:cubicBezTo>
                <a:cubicBezTo>
                  <a:pt x="6327319" y="304299"/>
                  <a:pt x="6340670" y="332782"/>
                  <a:pt x="6357366" y="352253"/>
                </a:cubicBezTo>
                <a:cubicBezTo>
                  <a:pt x="6361920" y="357564"/>
                  <a:pt x="6372244" y="360997"/>
                  <a:pt x="6381360" y="350109"/>
                </a:cubicBezTo>
                <a:cubicBezTo>
                  <a:pt x="6411743" y="320986"/>
                  <a:pt x="6438773" y="322381"/>
                  <a:pt x="6458804" y="354351"/>
                </a:cubicBezTo>
                <a:cubicBezTo>
                  <a:pt x="6461839" y="357891"/>
                  <a:pt x="6464874" y="361431"/>
                  <a:pt x="6472164" y="361324"/>
                </a:cubicBezTo>
                <a:cubicBezTo>
                  <a:pt x="6475808" y="361271"/>
                  <a:pt x="6480061" y="357624"/>
                  <a:pt x="6482797" y="352207"/>
                </a:cubicBezTo>
                <a:cubicBezTo>
                  <a:pt x="6488878" y="337779"/>
                  <a:pt x="6467937" y="300446"/>
                  <a:pt x="6514398" y="315896"/>
                </a:cubicBezTo>
                <a:cubicBezTo>
                  <a:pt x="6535065" y="279746"/>
                  <a:pt x="6573328" y="289939"/>
                  <a:pt x="6602494" y="268002"/>
                </a:cubicBezTo>
                <a:cubicBezTo>
                  <a:pt x="6616771" y="258831"/>
                  <a:pt x="6631957" y="255024"/>
                  <a:pt x="6651998" y="265484"/>
                </a:cubicBezTo>
                <a:cubicBezTo>
                  <a:pt x="6666877" y="274228"/>
                  <a:pt x="6695124" y="268437"/>
                  <a:pt x="6719117" y="266292"/>
                </a:cubicBezTo>
                <a:cubicBezTo>
                  <a:pt x="6731569" y="267902"/>
                  <a:pt x="6742502" y="267742"/>
                  <a:pt x="6752218" y="274770"/>
                </a:cubicBezTo>
                <a:cubicBezTo>
                  <a:pt x="6761934" y="281796"/>
                  <a:pt x="6778020" y="304861"/>
                  <a:pt x="6788362" y="265278"/>
                </a:cubicBezTo>
                <a:cubicBezTo>
                  <a:pt x="6800504" y="279439"/>
                  <a:pt x="6822090" y="227143"/>
                  <a:pt x="6829971" y="266459"/>
                </a:cubicBezTo>
                <a:cubicBezTo>
                  <a:pt x="6829971" y="266459"/>
                  <a:pt x="6831487" y="268230"/>
                  <a:pt x="6833614" y="266406"/>
                </a:cubicBezTo>
                <a:cubicBezTo>
                  <a:pt x="6880693" y="256754"/>
                  <a:pt x="6905877" y="311948"/>
                  <a:pt x="6961163" y="286045"/>
                </a:cubicBezTo>
                <a:cubicBezTo>
                  <a:pt x="6981212" y="274996"/>
                  <a:pt x="7005206" y="272852"/>
                  <a:pt x="7021311" y="252900"/>
                </a:cubicBezTo>
                <a:cubicBezTo>
                  <a:pt x="7032553" y="240188"/>
                  <a:pt x="7045613" y="238205"/>
                  <a:pt x="7058674" y="236221"/>
                </a:cubicBezTo>
                <a:cubicBezTo>
                  <a:pt x="7100890" y="233810"/>
                  <a:pt x="7145842" y="225981"/>
                  <a:pt x="7184714" y="232581"/>
                </a:cubicBezTo>
                <a:cubicBezTo>
                  <a:pt x="7207489" y="237624"/>
                  <a:pt x="7229056" y="228346"/>
                  <a:pt x="7250014" y="222661"/>
                </a:cubicBezTo>
                <a:cubicBezTo>
                  <a:pt x="7275226" y="213330"/>
                  <a:pt x="7298612" y="214779"/>
                  <a:pt x="7315916" y="230657"/>
                </a:cubicBezTo>
                <a:cubicBezTo>
                  <a:pt x="7350524" y="262413"/>
                  <a:pt x="7395167" y="267135"/>
                  <a:pt x="7446500" y="253836"/>
                </a:cubicBezTo>
                <a:cubicBezTo>
                  <a:pt x="7490542" y="240644"/>
                  <a:pt x="7514528" y="260008"/>
                  <a:pt x="7535777" y="284789"/>
                </a:cubicBezTo>
                <a:cubicBezTo>
                  <a:pt x="7547919" y="298950"/>
                  <a:pt x="7536967" y="342128"/>
                  <a:pt x="7522689" y="351299"/>
                </a:cubicBezTo>
                <a:lnTo>
                  <a:pt x="7513599" y="359920"/>
                </a:lnTo>
                <a:lnTo>
                  <a:pt x="7523776" y="363875"/>
                </a:lnTo>
                <a:cubicBezTo>
                  <a:pt x="7543155" y="360023"/>
                  <a:pt x="7523286" y="345662"/>
                  <a:pt x="7549701" y="346403"/>
                </a:cubicBezTo>
                <a:cubicBezTo>
                  <a:pt x="7575499" y="347600"/>
                  <a:pt x="7602592" y="373510"/>
                  <a:pt x="7622308" y="382241"/>
                </a:cubicBezTo>
                <a:lnTo>
                  <a:pt x="7628558" y="380998"/>
                </a:lnTo>
                <a:cubicBezTo>
                  <a:pt x="7635433" y="379631"/>
                  <a:pt x="7641844" y="384349"/>
                  <a:pt x="7655437" y="375654"/>
                </a:cubicBezTo>
                <a:cubicBezTo>
                  <a:pt x="7675305" y="390016"/>
                  <a:pt x="7694862" y="392787"/>
                  <a:pt x="7721446" y="399820"/>
                </a:cubicBezTo>
                <a:cubicBezTo>
                  <a:pt x="7733906" y="372373"/>
                  <a:pt x="7740664" y="390006"/>
                  <a:pt x="7739320" y="340002"/>
                </a:cubicBezTo>
                <a:cubicBezTo>
                  <a:pt x="7765246" y="322529"/>
                  <a:pt x="7770651" y="289825"/>
                  <a:pt x="7796576" y="272353"/>
                </a:cubicBezTo>
                <a:cubicBezTo>
                  <a:pt x="7815625" y="256247"/>
                  <a:pt x="7828753" y="253637"/>
                  <a:pt x="7854381" y="248542"/>
                </a:cubicBezTo>
                <a:lnTo>
                  <a:pt x="7853875" y="229667"/>
                </a:lnTo>
                <a:cubicBezTo>
                  <a:pt x="7868485" y="212111"/>
                  <a:pt x="7883731" y="194765"/>
                  <a:pt x="7898342" y="177210"/>
                </a:cubicBezTo>
                <a:cubicBezTo>
                  <a:pt x="7917552" y="167067"/>
                  <a:pt x="7930510" y="158166"/>
                  <a:pt x="7949728" y="148352"/>
                </a:cubicBezTo>
                <a:cubicBezTo>
                  <a:pt x="7975645" y="130547"/>
                  <a:pt x="7974978" y="105711"/>
                  <a:pt x="8014019" y="85297"/>
                </a:cubicBezTo>
                <a:cubicBezTo>
                  <a:pt x="8051037" y="65453"/>
                  <a:pt x="8089453" y="52365"/>
                  <a:pt x="8127706" y="44192"/>
                </a:cubicBezTo>
                <a:lnTo>
                  <a:pt x="8144130" y="41660"/>
                </a:lnTo>
                <a:lnTo>
                  <a:pt x="8142513" y="30336"/>
                </a:lnTo>
                <a:lnTo>
                  <a:pt x="8164499" y="27097"/>
                </a:lnTo>
                <a:cubicBezTo>
                  <a:pt x="8166197" y="26480"/>
                  <a:pt x="8168199" y="25584"/>
                  <a:pt x="8170321" y="24813"/>
                </a:cubicBezTo>
                <a:lnTo>
                  <a:pt x="8175168" y="23680"/>
                </a:lnTo>
                <a:lnTo>
                  <a:pt x="8175309" y="23763"/>
                </a:lnTo>
                <a:cubicBezTo>
                  <a:pt x="8175698" y="23874"/>
                  <a:pt x="8176242" y="23846"/>
                  <a:pt x="8176854" y="23285"/>
                </a:cubicBezTo>
                <a:lnTo>
                  <a:pt x="8175168" y="23680"/>
                </a:lnTo>
                <a:lnTo>
                  <a:pt x="8174682" y="23399"/>
                </a:lnTo>
                <a:cubicBezTo>
                  <a:pt x="8174071" y="23958"/>
                  <a:pt x="8173528" y="23987"/>
                  <a:pt x="8173293" y="23736"/>
                </a:cubicBezTo>
                <a:lnTo>
                  <a:pt x="8173484" y="23155"/>
                </a:lnTo>
                <a:lnTo>
                  <a:pt x="8237293" y="14054"/>
                </a:lnTo>
                <a:lnTo>
                  <a:pt x="8238198" y="15866"/>
                </a:lnTo>
                <a:cubicBezTo>
                  <a:pt x="8256790" y="13840"/>
                  <a:pt x="8267645" y="13274"/>
                  <a:pt x="8286236" y="11250"/>
                </a:cubicBezTo>
                <a:cubicBezTo>
                  <a:pt x="8291527" y="12029"/>
                  <a:pt x="8294645" y="12922"/>
                  <a:pt x="8298987" y="12696"/>
                </a:cubicBezTo>
                <a:cubicBezTo>
                  <a:pt x="8319750" y="10559"/>
                  <a:pt x="8341462" y="9427"/>
                  <a:pt x="8362897" y="10421"/>
                </a:cubicBezTo>
                <a:cubicBezTo>
                  <a:pt x="8373140" y="10415"/>
                  <a:pt x="8383080" y="10688"/>
                  <a:pt x="8393051" y="10697"/>
                </a:cubicBezTo>
                <a:lnTo>
                  <a:pt x="8421184" y="9474"/>
                </a:lnTo>
                <a:lnTo>
                  <a:pt x="8421241" y="9492"/>
                </a:lnTo>
                <a:cubicBezTo>
                  <a:pt x="8421241" y="9492"/>
                  <a:pt x="8421241" y="9492"/>
                  <a:pt x="8423412" y="9378"/>
                </a:cubicBezTo>
                <a:lnTo>
                  <a:pt x="8421184" y="9474"/>
                </a:lnTo>
                <a:lnTo>
                  <a:pt x="8418121" y="8598"/>
                </a:lnTo>
                <a:cubicBezTo>
                  <a:pt x="8419346" y="7478"/>
                  <a:pt x="8420569" y="6359"/>
                  <a:pt x="8423687" y="7252"/>
                </a:cubicBezTo>
                <a:cubicBezTo>
                  <a:pt x="8423687" y="7252"/>
                  <a:pt x="8425859" y="7138"/>
                  <a:pt x="8425859" y="7138"/>
                </a:cubicBezTo>
                <a:cubicBezTo>
                  <a:pt x="8427083" y="6020"/>
                  <a:pt x="8426134" y="5013"/>
                  <a:pt x="8424910" y="6133"/>
                </a:cubicBezTo>
                <a:cubicBezTo>
                  <a:pt x="8409989" y="4799"/>
                  <a:pt x="8387056" y="7049"/>
                  <a:pt x="8369014" y="4823"/>
                </a:cubicBezTo>
                <a:cubicBezTo>
                  <a:pt x="8368342" y="1690"/>
                  <a:pt x="8366172" y="1805"/>
                  <a:pt x="8371738" y="458"/>
                </a:cubicBezTo>
                <a:cubicBezTo>
                  <a:pt x="8373634" y="2470"/>
                  <a:pt x="8380147" y="2130"/>
                  <a:pt x="8386660" y="1792"/>
                </a:cubicBezTo>
                <a:cubicBezTo>
                  <a:pt x="8386936" y="-334"/>
                  <a:pt x="8390429" y="-253"/>
                  <a:pt x="8395058" y="43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F5B1FC8F-505C-438D-B546-4584DDA9C33E}"/>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81BA5F9B-D73C-4081-995E-F63F43090FB0}"/>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2.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slide" Target="slide2.xml"/><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slide" Target="slide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6858153" y="3781210"/>
            <a:ext cx="5347059" cy="1637949"/>
          </a:xfrm>
          <a:prstGeom prst="rect">
            <a:avLst/>
          </a:prstGeom>
          <a:noFill/>
        </p:spPr>
        <p:txBody>
          <a:bodyPr wrap="square" rtlCol="0" anchor="ctr">
            <a:spAutoFit/>
          </a:bodyPr>
          <a:lstStyle/>
          <a:p>
            <a:pPr algn="ctr">
              <a:lnSpc>
                <a:spcPct val="107000"/>
              </a:lnSpc>
              <a:spcAft>
                <a:spcPts val="800"/>
              </a:spcAft>
            </a:pPr>
            <a:r>
              <a:rPr lang="lv-LV" sz="4800" b="1" dirty="0">
                <a:solidFill>
                  <a:schemeClr val="bg1"/>
                </a:solidFill>
                <a:effectLst/>
                <a:ea typeface="Calibri" panose="020F0502020204030204" pitchFamily="34" charset="0"/>
                <a:cs typeface="Times New Roman" panose="02020603050405020304" pitchFamily="18" charset="0"/>
              </a:rPr>
              <a:t>Piegāžu uzskaites sistēma ūdens</a:t>
            </a:r>
            <a:r>
              <a:rPr lang="lv-LV" sz="4800" dirty="0">
                <a:solidFill>
                  <a:schemeClr val="bg1"/>
                </a:solidFill>
                <a:effectLst/>
                <a:ea typeface="Calibri" panose="020F050202020403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2B6167FF-AD5E-41E4-8385-3024DC936CF2}"/>
              </a:ext>
            </a:extLst>
          </p:cNvPr>
          <p:cNvSpPr txBox="1"/>
          <p:nvPr/>
        </p:nvSpPr>
        <p:spPr>
          <a:xfrm>
            <a:off x="6256297" y="5767647"/>
            <a:ext cx="5347059" cy="379656"/>
          </a:xfrm>
          <a:prstGeom prst="rect">
            <a:avLst/>
          </a:prstGeom>
          <a:noFill/>
        </p:spPr>
        <p:txBody>
          <a:bodyPr wrap="square" rtlCol="0" anchor="ctr">
            <a:spAutoFit/>
          </a:bodyPr>
          <a:lstStyle/>
          <a:p>
            <a:pPr algn="r"/>
            <a:r>
              <a:rPr lang="lv-LV" altLang="ko-KR" sz="1867" dirty="0">
                <a:solidFill>
                  <a:schemeClr val="bg1"/>
                </a:solidFill>
                <a:cs typeface="Arial" pitchFamily="34" charset="0"/>
              </a:rPr>
              <a:t>Autors: Ruslans </a:t>
            </a:r>
            <a:r>
              <a:rPr lang="lv-LV" altLang="ko-KR" sz="1867" dirty="0" err="1">
                <a:solidFill>
                  <a:schemeClr val="bg1"/>
                </a:solidFill>
                <a:cs typeface="Arial" pitchFamily="34" charset="0"/>
              </a:rPr>
              <a:t>Voronovs</a:t>
            </a:r>
            <a:endParaRPr lang="ko-KR" altLang="en-US" sz="1867" dirty="0">
              <a:solidFill>
                <a:schemeClr val="bg1"/>
              </a:solidFill>
              <a:cs typeface="Arial" pitchFamily="34" charset="0"/>
            </a:endParaRPr>
          </a:p>
        </p:txBody>
      </p:sp>
      <p:grpSp>
        <p:nvGrpSpPr>
          <p:cNvPr id="3" name="Graphic 1">
            <a:extLst>
              <a:ext uri="{FF2B5EF4-FFF2-40B4-BE49-F238E27FC236}">
                <a16:creationId xmlns:a16="http://schemas.microsoft.com/office/drawing/2014/main" id="{654B8B42-5803-41D1-913F-6C301EAD336B}"/>
              </a:ext>
            </a:extLst>
          </p:cNvPr>
          <p:cNvGrpSpPr/>
          <p:nvPr/>
        </p:nvGrpSpPr>
        <p:grpSpPr>
          <a:xfrm>
            <a:off x="9918755" y="417122"/>
            <a:ext cx="1684599" cy="432917"/>
            <a:chOff x="28575" y="1871662"/>
            <a:chExt cx="12134850" cy="3118484"/>
          </a:xfrm>
          <a:solidFill>
            <a:schemeClr val="bg1"/>
          </a:solidFill>
        </p:grpSpPr>
        <p:sp>
          <p:nvSpPr>
            <p:cNvPr id="25" name="Freeform: Shape 24">
              <a:extLst>
                <a:ext uri="{FF2B5EF4-FFF2-40B4-BE49-F238E27FC236}">
                  <a16:creationId xmlns:a16="http://schemas.microsoft.com/office/drawing/2014/main" id="{87391C43-A7C4-4450-A16A-F5658A36EA57}"/>
                </a:ext>
              </a:extLst>
            </p:cNvPr>
            <p:cNvSpPr/>
            <p:nvPr/>
          </p:nvSpPr>
          <p:spPr>
            <a:xfrm>
              <a:off x="28575" y="1871662"/>
              <a:ext cx="12134850" cy="3118484"/>
            </a:xfrm>
            <a:custGeom>
              <a:avLst/>
              <a:gdLst>
                <a:gd name="connsiteX0" fmla="*/ 10575608 w 12134850"/>
                <a:gd name="connsiteY0" fmla="*/ 3118485 h 3118484"/>
                <a:gd name="connsiteX1" fmla="*/ 1559243 w 12134850"/>
                <a:gd name="connsiteY1" fmla="*/ 3118485 h 3118484"/>
                <a:gd name="connsiteX2" fmla="*/ 0 w 12134850"/>
                <a:gd name="connsiteY2" fmla="*/ 1559243 h 3118484"/>
                <a:gd name="connsiteX3" fmla="*/ 1559243 w 12134850"/>
                <a:gd name="connsiteY3" fmla="*/ 0 h 3118484"/>
                <a:gd name="connsiteX4" fmla="*/ 10575608 w 12134850"/>
                <a:gd name="connsiteY4" fmla="*/ 0 h 3118484"/>
                <a:gd name="connsiteX5" fmla="*/ 12134850 w 12134850"/>
                <a:gd name="connsiteY5" fmla="*/ 1559243 h 3118484"/>
                <a:gd name="connsiteX6" fmla="*/ 10575608 w 12134850"/>
                <a:gd name="connsiteY6" fmla="*/ 3118485 h 3118484"/>
                <a:gd name="connsiteX7" fmla="*/ 1559243 w 12134850"/>
                <a:gd name="connsiteY7" fmla="*/ 135255 h 3118484"/>
                <a:gd name="connsiteX8" fmla="*/ 135255 w 12134850"/>
                <a:gd name="connsiteY8" fmla="*/ 1559243 h 3118484"/>
                <a:gd name="connsiteX9" fmla="*/ 1559243 w 12134850"/>
                <a:gd name="connsiteY9" fmla="*/ 2983230 h 3118484"/>
                <a:gd name="connsiteX10" fmla="*/ 10575608 w 12134850"/>
                <a:gd name="connsiteY10" fmla="*/ 2983230 h 3118484"/>
                <a:gd name="connsiteX11" fmla="*/ 11999595 w 12134850"/>
                <a:gd name="connsiteY11" fmla="*/ 1559243 h 3118484"/>
                <a:gd name="connsiteX12" fmla="*/ 10575608 w 12134850"/>
                <a:gd name="connsiteY12" fmla="*/ 135255 h 3118484"/>
                <a:gd name="connsiteX13" fmla="*/ 1559243 w 12134850"/>
                <a:gd name="connsiteY13" fmla="*/ 135255 h 311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34850" h="3118484">
                  <a:moveTo>
                    <a:pt x="10575608" y="3118485"/>
                  </a:moveTo>
                  <a:lnTo>
                    <a:pt x="1559243" y="3118485"/>
                  </a:lnTo>
                  <a:cubicBezTo>
                    <a:pt x="699135" y="3118485"/>
                    <a:pt x="0" y="2419350"/>
                    <a:pt x="0" y="1559243"/>
                  </a:cubicBezTo>
                  <a:cubicBezTo>
                    <a:pt x="0" y="699135"/>
                    <a:pt x="699135" y="0"/>
                    <a:pt x="1559243" y="0"/>
                  </a:cubicBezTo>
                  <a:lnTo>
                    <a:pt x="10575608" y="0"/>
                  </a:lnTo>
                  <a:cubicBezTo>
                    <a:pt x="11435715" y="0"/>
                    <a:pt x="12134850" y="699135"/>
                    <a:pt x="12134850" y="1559243"/>
                  </a:cubicBezTo>
                  <a:cubicBezTo>
                    <a:pt x="12134850" y="2419350"/>
                    <a:pt x="11435715" y="3118485"/>
                    <a:pt x="10575608" y="3118485"/>
                  </a:cubicBezTo>
                  <a:close/>
                  <a:moveTo>
                    <a:pt x="1559243" y="135255"/>
                  </a:moveTo>
                  <a:cubicBezTo>
                    <a:pt x="774383" y="135255"/>
                    <a:pt x="135255" y="774383"/>
                    <a:pt x="135255" y="1559243"/>
                  </a:cubicBezTo>
                  <a:cubicBezTo>
                    <a:pt x="135255" y="2344103"/>
                    <a:pt x="773430" y="2983230"/>
                    <a:pt x="1559243" y="2983230"/>
                  </a:cubicBezTo>
                  <a:lnTo>
                    <a:pt x="10575608" y="2983230"/>
                  </a:lnTo>
                  <a:cubicBezTo>
                    <a:pt x="11360467" y="2983230"/>
                    <a:pt x="11999595" y="2344103"/>
                    <a:pt x="11999595" y="1559243"/>
                  </a:cubicBezTo>
                  <a:cubicBezTo>
                    <a:pt x="11999595" y="774383"/>
                    <a:pt x="11361420" y="135255"/>
                    <a:pt x="10575608" y="135255"/>
                  </a:cubicBezTo>
                  <a:lnTo>
                    <a:pt x="1559243" y="135255"/>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26" name="Graphic 1">
              <a:extLst>
                <a:ext uri="{FF2B5EF4-FFF2-40B4-BE49-F238E27FC236}">
                  <a16:creationId xmlns:a16="http://schemas.microsoft.com/office/drawing/2014/main" id="{654B8B42-5803-41D1-913F-6C301EAD336B}"/>
                </a:ext>
              </a:extLst>
            </p:cNvPr>
            <p:cNvGrpSpPr/>
            <p:nvPr/>
          </p:nvGrpSpPr>
          <p:grpSpPr>
            <a:xfrm>
              <a:off x="1795462" y="2549841"/>
              <a:ext cx="8943975" cy="1763077"/>
              <a:chOff x="1795462" y="2549841"/>
              <a:chExt cx="8943975" cy="1763077"/>
            </a:xfrm>
            <a:grpFill/>
          </p:grpSpPr>
          <p:sp>
            <p:nvSpPr>
              <p:cNvPr id="27" name="Freeform: Shape 26">
                <a:extLst>
                  <a:ext uri="{FF2B5EF4-FFF2-40B4-BE49-F238E27FC236}">
                    <a16:creationId xmlns:a16="http://schemas.microsoft.com/office/drawing/2014/main" id="{1956A415-B8A2-4A60-9439-DDFE21A83E2F}"/>
                  </a:ext>
                </a:extLst>
              </p:cNvPr>
              <p:cNvSpPr/>
              <p:nvPr/>
            </p:nvSpPr>
            <p:spPr>
              <a:xfrm>
                <a:off x="5654992" y="2549841"/>
                <a:ext cx="3864292" cy="1695450"/>
              </a:xfrm>
              <a:custGeom>
                <a:avLst/>
                <a:gdLst>
                  <a:gd name="connsiteX0" fmla="*/ 1693545 w 3864292"/>
                  <a:gd name="connsiteY0" fmla="*/ 286703 h 1695450"/>
                  <a:gd name="connsiteX1" fmla="*/ 1693545 w 3864292"/>
                  <a:gd name="connsiteY1" fmla="*/ 767715 h 1695450"/>
                  <a:gd name="connsiteX2" fmla="*/ 1858327 w 3864292"/>
                  <a:gd name="connsiteY2" fmla="*/ 767715 h 1695450"/>
                  <a:gd name="connsiteX3" fmla="*/ 2096452 w 3864292"/>
                  <a:gd name="connsiteY3" fmla="*/ 741045 h 1695450"/>
                  <a:gd name="connsiteX4" fmla="*/ 2190750 w 3864292"/>
                  <a:gd name="connsiteY4" fmla="*/ 658178 h 1695450"/>
                  <a:gd name="connsiteX5" fmla="*/ 2225040 w 3864292"/>
                  <a:gd name="connsiteY5" fmla="*/ 526733 h 1695450"/>
                  <a:gd name="connsiteX6" fmla="*/ 2177415 w 3864292"/>
                  <a:gd name="connsiteY6" fmla="*/ 374333 h 1695450"/>
                  <a:gd name="connsiteX7" fmla="*/ 2056447 w 3864292"/>
                  <a:gd name="connsiteY7" fmla="*/ 299085 h 1695450"/>
                  <a:gd name="connsiteX8" fmla="*/ 1839277 w 3864292"/>
                  <a:gd name="connsiteY8" fmla="*/ 287655 h 1695450"/>
                  <a:gd name="connsiteX9" fmla="*/ 1693545 w 3864292"/>
                  <a:gd name="connsiteY9" fmla="*/ 287655 h 1695450"/>
                  <a:gd name="connsiteX10" fmla="*/ 301943 w 3864292"/>
                  <a:gd name="connsiteY10" fmla="*/ 286703 h 1695450"/>
                  <a:gd name="connsiteX11" fmla="*/ 301943 w 3864292"/>
                  <a:gd name="connsiteY11" fmla="*/ 767715 h 1695450"/>
                  <a:gd name="connsiteX12" fmla="*/ 466725 w 3864292"/>
                  <a:gd name="connsiteY12" fmla="*/ 767715 h 1695450"/>
                  <a:gd name="connsiteX13" fmla="*/ 704850 w 3864292"/>
                  <a:gd name="connsiteY13" fmla="*/ 741045 h 1695450"/>
                  <a:gd name="connsiteX14" fmla="*/ 799147 w 3864292"/>
                  <a:gd name="connsiteY14" fmla="*/ 658178 h 1695450"/>
                  <a:gd name="connsiteX15" fmla="*/ 833438 w 3864292"/>
                  <a:gd name="connsiteY15" fmla="*/ 526733 h 1695450"/>
                  <a:gd name="connsiteX16" fmla="*/ 785813 w 3864292"/>
                  <a:gd name="connsiteY16" fmla="*/ 374333 h 1695450"/>
                  <a:gd name="connsiteX17" fmla="*/ 664845 w 3864292"/>
                  <a:gd name="connsiteY17" fmla="*/ 299085 h 1695450"/>
                  <a:gd name="connsiteX18" fmla="*/ 447675 w 3864292"/>
                  <a:gd name="connsiteY18" fmla="*/ 287655 h 1695450"/>
                  <a:gd name="connsiteX19" fmla="*/ 301943 w 3864292"/>
                  <a:gd name="connsiteY19" fmla="*/ 287655 h 1695450"/>
                  <a:gd name="connsiteX20" fmla="*/ 2676525 w 3864292"/>
                  <a:gd name="connsiteY20" fmla="*/ 0 h 1695450"/>
                  <a:gd name="connsiteX21" fmla="*/ 3864293 w 3864292"/>
                  <a:gd name="connsiteY21" fmla="*/ 0 h 1695450"/>
                  <a:gd name="connsiteX22" fmla="*/ 3864293 w 3864292"/>
                  <a:gd name="connsiteY22" fmla="*/ 286703 h 1695450"/>
                  <a:gd name="connsiteX23" fmla="*/ 3422333 w 3864292"/>
                  <a:gd name="connsiteY23" fmla="*/ 286703 h 1695450"/>
                  <a:gd name="connsiteX24" fmla="*/ 3422333 w 3864292"/>
                  <a:gd name="connsiteY24" fmla="*/ 1695450 h 1695450"/>
                  <a:gd name="connsiteX25" fmla="*/ 3120390 w 3864292"/>
                  <a:gd name="connsiteY25" fmla="*/ 1695450 h 1695450"/>
                  <a:gd name="connsiteX26" fmla="*/ 3120390 w 3864292"/>
                  <a:gd name="connsiteY26" fmla="*/ 286703 h 1695450"/>
                  <a:gd name="connsiteX27" fmla="*/ 2676525 w 3864292"/>
                  <a:gd name="connsiteY27" fmla="*/ 286703 h 1695450"/>
                  <a:gd name="connsiteX28" fmla="*/ 2676525 w 3864292"/>
                  <a:gd name="connsiteY28" fmla="*/ 0 h 1695450"/>
                  <a:gd name="connsiteX29" fmla="*/ 2676525 w 3864292"/>
                  <a:gd name="connsiteY29" fmla="*/ 0 h 1695450"/>
                  <a:gd name="connsiteX30" fmla="*/ 1392555 w 3864292"/>
                  <a:gd name="connsiteY30" fmla="*/ 0 h 1695450"/>
                  <a:gd name="connsiteX31" fmla="*/ 1876425 w 3864292"/>
                  <a:gd name="connsiteY31" fmla="*/ 0 h 1695450"/>
                  <a:gd name="connsiteX32" fmla="*/ 2235518 w 3864292"/>
                  <a:gd name="connsiteY32" fmla="*/ 25718 h 1695450"/>
                  <a:gd name="connsiteX33" fmla="*/ 2450783 w 3864292"/>
                  <a:gd name="connsiteY33" fmla="*/ 191453 h 1695450"/>
                  <a:gd name="connsiteX34" fmla="*/ 2537460 w 3864292"/>
                  <a:gd name="connsiteY34" fmla="*/ 521970 h 1695450"/>
                  <a:gd name="connsiteX35" fmla="*/ 2487930 w 3864292"/>
                  <a:gd name="connsiteY35" fmla="*/ 784860 h 1695450"/>
                  <a:gd name="connsiteX36" fmla="*/ 2361247 w 3864292"/>
                  <a:gd name="connsiteY36" fmla="*/ 951548 h 1695450"/>
                  <a:gd name="connsiteX37" fmla="*/ 2205038 w 3864292"/>
                  <a:gd name="connsiteY37" fmla="*/ 1031558 h 1695450"/>
                  <a:gd name="connsiteX38" fmla="*/ 1891665 w 3864292"/>
                  <a:gd name="connsiteY38" fmla="*/ 1055370 h 1695450"/>
                  <a:gd name="connsiteX39" fmla="*/ 1694497 w 3864292"/>
                  <a:gd name="connsiteY39" fmla="*/ 1055370 h 1695450"/>
                  <a:gd name="connsiteX40" fmla="*/ 1694497 w 3864292"/>
                  <a:gd name="connsiteY40" fmla="*/ 1694498 h 1695450"/>
                  <a:gd name="connsiteX41" fmla="*/ 1392555 w 3864292"/>
                  <a:gd name="connsiteY41" fmla="*/ 1694498 h 1695450"/>
                  <a:gd name="connsiteX42" fmla="*/ 1392555 w 3864292"/>
                  <a:gd name="connsiteY42" fmla="*/ 0 h 1695450"/>
                  <a:gd name="connsiteX43" fmla="*/ 1392555 w 3864292"/>
                  <a:gd name="connsiteY43" fmla="*/ 0 h 1695450"/>
                  <a:gd name="connsiteX44" fmla="*/ 0 w 3864292"/>
                  <a:gd name="connsiteY44" fmla="*/ 0 h 1695450"/>
                  <a:gd name="connsiteX45" fmla="*/ 483870 w 3864292"/>
                  <a:gd name="connsiteY45" fmla="*/ 0 h 1695450"/>
                  <a:gd name="connsiteX46" fmla="*/ 842963 w 3864292"/>
                  <a:gd name="connsiteY46" fmla="*/ 25718 h 1695450"/>
                  <a:gd name="connsiteX47" fmla="*/ 1058227 w 3864292"/>
                  <a:gd name="connsiteY47" fmla="*/ 191453 h 1695450"/>
                  <a:gd name="connsiteX48" fmla="*/ 1144905 w 3864292"/>
                  <a:gd name="connsiteY48" fmla="*/ 521970 h 1695450"/>
                  <a:gd name="connsiteX49" fmla="*/ 1095375 w 3864292"/>
                  <a:gd name="connsiteY49" fmla="*/ 784860 h 1695450"/>
                  <a:gd name="connsiteX50" fmla="*/ 968693 w 3864292"/>
                  <a:gd name="connsiteY50" fmla="*/ 951548 h 1695450"/>
                  <a:gd name="connsiteX51" fmla="*/ 812482 w 3864292"/>
                  <a:gd name="connsiteY51" fmla="*/ 1031558 h 1695450"/>
                  <a:gd name="connsiteX52" fmla="*/ 499110 w 3864292"/>
                  <a:gd name="connsiteY52" fmla="*/ 1055370 h 1695450"/>
                  <a:gd name="connsiteX53" fmla="*/ 301943 w 3864292"/>
                  <a:gd name="connsiteY53" fmla="*/ 1055370 h 1695450"/>
                  <a:gd name="connsiteX54" fmla="*/ 301943 w 3864292"/>
                  <a:gd name="connsiteY54" fmla="*/ 1694498 h 1695450"/>
                  <a:gd name="connsiteX55" fmla="*/ 0 w 3864292"/>
                  <a:gd name="connsiteY55" fmla="*/ 1694498 h 1695450"/>
                  <a:gd name="connsiteX56" fmla="*/ 0 w 3864292"/>
                  <a:gd name="connsiteY56" fmla="*/ 0 h 1695450"/>
                  <a:gd name="connsiteX57" fmla="*/ 0 w 3864292"/>
                  <a:gd name="connsiteY57" fmla="*/ 0 h 169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64292" h="1695450">
                    <a:moveTo>
                      <a:pt x="1693545" y="286703"/>
                    </a:moveTo>
                    <a:lnTo>
                      <a:pt x="1693545" y="767715"/>
                    </a:lnTo>
                    <a:lnTo>
                      <a:pt x="1858327" y="767715"/>
                    </a:lnTo>
                    <a:cubicBezTo>
                      <a:pt x="1977390" y="767715"/>
                      <a:pt x="2056447" y="759143"/>
                      <a:pt x="2096452" y="741045"/>
                    </a:cubicBezTo>
                    <a:cubicBezTo>
                      <a:pt x="2136458" y="722948"/>
                      <a:pt x="2167890" y="695325"/>
                      <a:pt x="2190750" y="658178"/>
                    </a:cubicBezTo>
                    <a:cubicBezTo>
                      <a:pt x="2213610" y="620078"/>
                      <a:pt x="2225040" y="576263"/>
                      <a:pt x="2225040" y="526733"/>
                    </a:cubicBezTo>
                    <a:cubicBezTo>
                      <a:pt x="2225040" y="464820"/>
                      <a:pt x="2208847" y="414338"/>
                      <a:pt x="2177415" y="374333"/>
                    </a:cubicBezTo>
                    <a:cubicBezTo>
                      <a:pt x="2145030" y="334328"/>
                      <a:pt x="2105025" y="309563"/>
                      <a:pt x="2056447" y="299085"/>
                    </a:cubicBezTo>
                    <a:cubicBezTo>
                      <a:pt x="2020252" y="291465"/>
                      <a:pt x="1947863" y="287655"/>
                      <a:pt x="1839277" y="287655"/>
                    </a:cubicBezTo>
                    <a:lnTo>
                      <a:pt x="1693545" y="287655"/>
                    </a:lnTo>
                    <a:close/>
                    <a:moveTo>
                      <a:pt x="301943" y="286703"/>
                    </a:moveTo>
                    <a:lnTo>
                      <a:pt x="301943" y="767715"/>
                    </a:lnTo>
                    <a:lnTo>
                      <a:pt x="466725" y="767715"/>
                    </a:lnTo>
                    <a:cubicBezTo>
                      <a:pt x="585788" y="767715"/>
                      <a:pt x="664845" y="759143"/>
                      <a:pt x="704850" y="741045"/>
                    </a:cubicBezTo>
                    <a:cubicBezTo>
                      <a:pt x="744855" y="722948"/>
                      <a:pt x="776288" y="695325"/>
                      <a:pt x="799147" y="658178"/>
                    </a:cubicBezTo>
                    <a:cubicBezTo>
                      <a:pt x="822007" y="620078"/>
                      <a:pt x="833438" y="576263"/>
                      <a:pt x="833438" y="526733"/>
                    </a:cubicBezTo>
                    <a:cubicBezTo>
                      <a:pt x="833438" y="464820"/>
                      <a:pt x="817245" y="414338"/>
                      <a:pt x="785813" y="374333"/>
                    </a:cubicBezTo>
                    <a:cubicBezTo>
                      <a:pt x="753427" y="334328"/>
                      <a:pt x="713422" y="309563"/>
                      <a:pt x="664845" y="299085"/>
                    </a:cubicBezTo>
                    <a:cubicBezTo>
                      <a:pt x="628650" y="291465"/>
                      <a:pt x="556260" y="287655"/>
                      <a:pt x="447675" y="287655"/>
                    </a:cubicBezTo>
                    <a:lnTo>
                      <a:pt x="301943" y="287655"/>
                    </a:lnTo>
                    <a:close/>
                    <a:moveTo>
                      <a:pt x="2676525" y="0"/>
                    </a:moveTo>
                    <a:lnTo>
                      <a:pt x="3864293" y="0"/>
                    </a:lnTo>
                    <a:lnTo>
                      <a:pt x="3864293" y="286703"/>
                    </a:lnTo>
                    <a:lnTo>
                      <a:pt x="3422333" y="286703"/>
                    </a:lnTo>
                    <a:lnTo>
                      <a:pt x="3422333" y="1695450"/>
                    </a:lnTo>
                    <a:lnTo>
                      <a:pt x="3120390" y="1695450"/>
                    </a:lnTo>
                    <a:lnTo>
                      <a:pt x="3120390" y="286703"/>
                    </a:lnTo>
                    <a:lnTo>
                      <a:pt x="2676525" y="286703"/>
                    </a:lnTo>
                    <a:lnTo>
                      <a:pt x="2676525" y="0"/>
                    </a:lnTo>
                    <a:lnTo>
                      <a:pt x="2676525" y="0"/>
                    </a:lnTo>
                    <a:close/>
                    <a:moveTo>
                      <a:pt x="1392555" y="0"/>
                    </a:moveTo>
                    <a:lnTo>
                      <a:pt x="1876425" y="0"/>
                    </a:lnTo>
                    <a:cubicBezTo>
                      <a:pt x="2060257" y="0"/>
                      <a:pt x="2179320" y="8573"/>
                      <a:pt x="2235518" y="25718"/>
                    </a:cubicBezTo>
                    <a:cubicBezTo>
                      <a:pt x="2321243" y="51435"/>
                      <a:pt x="2392680" y="106680"/>
                      <a:pt x="2450783" y="191453"/>
                    </a:cubicBezTo>
                    <a:cubicBezTo>
                      <a:pt x="2508885" y="276225"/>
                      <a:pt x="2537460" y="386715"/>
                      <a:pt x="2537460" y="521970"/>
                    </a:cubicBezTo>
                    <a:cubicBezTo>
                      <a:pt x="2537460" y="625793"/>
                      <a:pt x="2521268" y="713423"/>
                      <a:pt x="2487930" y="784860"/>
                    </a:cubicBezTo>
                    <a:cubicBezTo>
                      <a:pt x="2454593" y="855345"/>
                      <a:pt x="2412683" y="911543"/>
                      <a:pt x="2361247" y="951548"/>
                    </a:cubicBezTo>
                    <a:cubicBezTo>
                      <a:pt x="2309813" y="991553"/>
                      <a:pt x="2257425" y="1019175"/>
                      <a:pt x="2205038" y="1031558"/>
                    </a:cubicBezTo>
                    <a:cubicBezTo>
                      <a:pt x="2132647" y="1047750"/>
                      <a:pt x="2028825" y="1055370"/>
                      <a:pt x="1891665" y="1055370"/>
                    </a:cubicBezTo>
                    <a:lnTo>
                      <a:pt x="1694497" y="1055370"/>
                    </a:lnTo>
                    <a:lnTo>
                      <a:pt x="1694497" y="1694498"/>
                    </a:lnTo>
                    <a:lnTo>
                      <a:pt x="1392555" y="1694498"/>
                    </a:lnTo>
                    <a:lnTo>
                      <a:pt x="1392555" y="0"/>
                    </a:lnTo>
                    <a:lnTo>
                      <a:pt x="1392555" y="0"/>
                    </a:lnTo>
                    <a:close/>
                    <a:moveTo>
                      <a:pt x="0" y="0"/>
                    </a:moveTo>
                    <a:lnTo>
                      <a:pt x="483870" y="0"/>
                    </a:lnTo>
                    <a:cubicBezTo>
                      <a:pt x="667702" y="0"/>
                      <a:pt x="786765" y="8573"/>
                      <a:pt x="842963" y="25718"/>
                    </a:cubicBezTo>
                    <a:cubicBezTo>
                      <a:pt x="928688" y="51435"/>
                      <a:pt x="1000125" y="106680"/>
                      <a:pt x="1058227" y="191453"/>
                    </a:cubicBezTo>
                    <a:cubicBezTo>
                      <a:pt x="1116330" y="276225"/>
                      <a:pt x="1144905" y="386715"/>
                      <a:pt x="1144905" y="521970"/>
                    </a:cubicBezTo>
                    <a:cubicBezTo>
                      <a:pt x="1144905" y="625793"/>
                      <a:pt x="1128713" y="713423"/>
                      <a:pt x="1095375" y="784860"/>
                    </a:cubicBezTo>
                    <a:cubicBezTo>
                      <a:pt x="1062038" y="855345"/>
                      <a:pt x="1020127" y="911543"/>
                      <a:pt x="968693" y="951548"/>
                    </a:cubicBezTo>
                    <a:cubicBezTo>
                      <a:pt x="917257" y="991553"/>
                      <a:pt x="864870" y="1019175"/>
                      <a:pt x="812482" y="1031558"/>
                    </a:cubicBezTo>
                    <a:cubicBezTo>
                      <a:pt x="740093" y="1047750"/>
                      <a:pt x="636270" y="1055370"/>
                      <a:pt x="499110" y="1055370"/>
                    </a:cubicBezTo>
                    <a:lnTo>
                      <a:pt x="301943" y="1055370"/>
                    </a:lnTo>
                    <a:lnTo>
                      <a:pt x="301943" y="1694498"/>
                    </a:lnTo>
                    <a:lnTo>
                      <a:pt x="0" y="1694498"/>
                    </a:lnTo>
                    <a:lnTo>
                      <a:pt x="0" y="0"/>
                    </a:lnTo>
                    <a:lnTo>
                      <a:pt x="0" y="0"/>
                    </a:lnTo>
                    <a:close/>
                  </a:path>
                </a:pathLst>
              </a:custGeom>
              <a:grpFill/>
              <a:ln w="9525" cap="flat">
                <a:noFill/>
                <a:prstDash val="solid"/>
                <a:miter/>
              </a:ln>
            </p:spPr>
            <p:txBody>
              <a:bodyPr rtlCol="0" anchor="ctr"/>
              <a:lstStyle/>
              <a:p>
                <a:endParaRPr lang="en-US" dirty="0">
                  <a:solidFill>
                    <a:schemeClr val="tx1">
                      <a:lumMod val="85000"/>
                      <a:lumOff val="15000"/>
                    </a:schemeClr>
                  </a:solidFill>
                </a:endParaRPr>
              </a:p>
            </p:txBody>
          </p:sp>
          <p:grpSp>
            <p:nvGrpSpPr>
              <p:cNvPr id="28" name="Graphic 1">
                <a:extLst>
                  <a:ext uri="{FF2B5EF4-FFF2-40B4-BE49-F238E27FC236}">
                    <a16:creationId xmlns:a16="http://schemas.microsoft.com/office/drawing/2014/main" id="{654B8B42-5803-41D1-913F-6C301EAD336B}"/>
                  </a:ext>
                </a:extLst>
              </p:cNvPr>
              <p:cNvGrpSpPr/>
              <p:nvPr/>
            </p:nvGrpSpPr>
            <p:grpSpPr>
              <a:xfrm>
                <a:off x="1795462" y="2615564"/>
                <a:ext cx="8943975" cy="1697354"/>
                <a:chOff x="1795462" y="2615564"/>
                <a:chExt cx="8943975" cy="1697354"/>
              </a:xfrm>
              <a:grpFill/>
            </p:grpSpPr>
            <p:sp>
              <p:nvSpPr>
                <p:cNvPr id="29" name="Freeform: Shape 28">
                  <a:extLst>
                    <a:ext uri="{FF2B5EF4-FFF2-40B4-BE49-F238E27FC236}">
                      <a16:creationId xmlns:a16="http://schemas.microsoft.com/office/drawing/2014/main" id="{4BF55E03-EA07-4906-BB8F-E8D00F3A60D3}"/>
                    </a:ext>
                  </a:extLst>
                </p:cNvPr>
                <p:cNvSpPr/>
                <p:nvPr/>
              </p:nvSpPr>
              <p:spPr>
                <a:xfrm>
                  <a:off x="1795462" y="2615564"/>
                  <a:ext cx="1414462" cy="1697354"/>
                </a:xfrm>
                <a:custGeom>
                  <a:avLst/>
                  <a:gdLst>
                    <a:gd name="connsiteX0" fmla="*/ 1288732 w 1414462"/>
                    <a:gd name="connsiteY0" fmla="*/ 1835468 h 1835467"/>
                    <a:gd name="connsiteX1" fmla="*/ 689610 w 1414462"/>
                    <a:gd name="connsiteY1" fmla="*/ 365760 h 1835467"/>
                    <a:gd name="connsiteX2" fmla="*/ 126683 w 1414462"/>
                    <a:gd name="connsiteY2" fmla="*/ 1798320 h 1835467"/>
                    <a:gd name="connsiteX3" fmla="*/ 0 w 1414462"/>
                    <a:gd name="connsiteY3" fmla="*/ 1747838 h 1835467"/>
                    <a:gd name="connsiteX4" fmla="*/ 687705 w 1414462"/>
                    <a:gd name="connsiteY4" fmla="*/ 0 h 1835467"/>
                    <a:gd name="connsiteX5" fmla="*/ 1414463 w 1414462"/>
                    <a:gd name="connsiteY5" fmla="*/ 1784985 h 18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4462" h="1835467">
                      <a:moveTo>
                        <a:pt x="1288732" y="1835468"/>
                      </a:moveTo>
                      <a:lnTo>
                        <a:pt x="689610" y="365760"/>
                      </a:lnTo>
                      <a:lnTo>
                        <a:pt x="126683" y="1798320"/>
                      </a:lnTo>
                      <a:lnTo>
                        <a:pt x="0" y="1747838"/>
                      </a:lnTo>
                      <a:lnTo>
                        <a:pt x="687705" y="0"/>
                      </a:lnTo>
                      <a:lnTo>
                        <a:pt x="1414463" y="1784985"/>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30" name="Graphic 1">
                  <a:extLst>
                    <a:ext uri="{FF2B5EF4-FFF2-40B4-BE49-F238E27FC236}">
                      <a16:creationId xmlns:a16="http://schemas.microsoft.com/office/drawing/2014/main" id="{654B8B42-5803-41D1-913F-6C301EAD336B}"/>
                    </a:ext>
                  </a:extLst>
                </p:cNvPr>
                <p:cNvGrpSpPr/>
                <p:nvPr/>
              </p:nvGrpSpPr>
              <p:grpSpPr>
                <a:xfrm>
                  <a:off x="3416617" y="2615564"/>
                  <a:ext cx="7322820" cy="1697354"/>
                  <a:chOff x="3416617" y="2615564"/>
                  <a:chExt cx="7322820" cy="1697354"/>
                </a:xfrm>
                <a:grpFill/>
              </p:grpSpPr>
              <p:sp>
                <p:nvSpPr>
                  <p:cNvPr id="31" name="Freeform: Shape 30">
                    <a:extLst>
                      <a:ext uri="{FF2B5EF4-FFF2-40B4-BE49-F238E27FC236}">
                        <a16:creationId xmlns:a16="http://schemas.microsoft.com/office/drawing/2014/main" id="{91BD0B22-2415-4008-BFAE-7EE8BEC602DA}"/>
                      </a:ext>
                    </a:extLst>
                  </p:cNvPr>
                  <p:cNvSpPr/>
                  <p:nvPr/>
                </p:nvSpPr>
                <p:spPr>
                  <a:xfrm>
                    <a:off x="3416617" y="2615564"/>
                    <a:ext cx="815339" cy="1697354"/>
                  </a:xfrm>
                  <a:custGeom>
                    <a:avLst/>
                    <a:gdLst>
                      <a:gd name="connsiteX0" fmla="*/ 815340 w 815339"/>
                      <a:gd name="connsiteY0" fmla="*/ 1697355 h 1697354"/>
                      <a:gd name="connsiteX1" fmla="*/ 0 w 815339"/>
                      <a:gd name="connsiteY1" fmla="*/ 1697355 h 1697354"/>
                      <a:gd name="connsiteX2" fmla="*/ 37147 w 815339"/>
                      <a:gd name="connsiteY2" fmla="*/ 0 h 1697354"/>
                      <a:gd name="connsiteX3" fmla="*/ 172402 w 815339"/>
                      <a:gd name="connsiteY3" fmla="*/ 3810 h 1697354"/>
                      <a:gd name="connsiteX4" fmla="*/ 139065 w 815339"/>
                      <a:gd name="connsiteY4" fmla="*/ 1561148 h 1697354"/>
                      <a:gd name="connsiteX5" fmla="*/ 815340 w 815339"/>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339" h="1697354">
                        <a:moveTo>
                          <a:pt x="815340" y="1697355"/>
                        </a:moveTo>
                        <a:lnTo>
                          <a:pt x="0" y="1697355"/>
                        </a:lnTo>
                        <a:lnTo>
                          <a:pt x="37147" y="0"/>
                        </a:lnTo>
                        <a:lnTo>
                          <a:pt x="172402" y="3810"/>
                        </a:lnTo>
                        <a:lnTo>
                          <a:pt x="139065" y="1561148"/>
                        </a:lnTo>
                        <a:lnTo>
                          <a:pt x="815340" y="1561148"/>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nvGrpSpPr>
                  <p:cNvPr id="32" name="Graphic 1">
                    <a:extLst>
                      <a:ext uri="{FF2B5EF4-FFF2-40B4-BE49-F238E27FC236}">
                        <a16:creationId xmlns:a16="http://schemas.microsoft.com/office/drawing/2014/main" id="{654B8B42-5803-41D1-913F-6C301EAD336B}"/>
                      </a:ext>
                    </a:extLst>
                  </p:cNvPr>
                  <p:cNvGrpSpPr/>
                  <p:nvPr/>
                </p:nvGrpSpPr>
                <p:grpSpPr>
                  <a:xfrm>
                    <a:off x="4501515" y="2615564"/>
                    <a:ext cx="6237922" cy="1697354"/>
                    <a:chOff x="4501515" y="2615564"/>
                    <a:chExt cx="6237922" cy="1697354"/>
                  </a:xfrm>
                  <a:grpFill/>
                </p:grpSpPr>
                <p:sp>
                  <p:nvSpPr>
                    <p:cNvPr id="33" name="Freeform: Shape 32">
                      <a:extLst>
                        <a:ext uri="{FF2B5EF4-FFF2-40B4-BE49-F238E27FC236}">
                          <a16:creationId xmlns:a16="http://schemas.microsoft.com/office/drawing/2014/main" id="{3B10E363-7F63-4F0C-B916-6CF34FC8F53D}"/>
                        </a:ext>
                      </a:extLst>
                    </p:cNvPr>
                    <p:cNvSpPr/>
                    <p:nvPr/>
                  </p:nvSpPr>
                  <p:spPr>
                    <a:xfrm>
                      <a:off x="4501515" y="2615564"/>
                      <a:ext cx="882967" cy="1697354"/>
                    </a:xfrm>
                    <a:custGeom>
                      <a:avLst/>
                      <a:gdLst>
                        <a:gd name="connsiteX0" fmla="*/ 882967 w 882967"/>
                        <a:gd name="connsiteY0" fmla="*/ 1697355 h 1697354"/>
                        <a:gd name="connsiteX1" fmla="*/ 0 w 882967"/>
                        <a:gd name="connsiteY1" fmla="*/ 1697355 h 1697354"/>
                        <a:gd name="connsiteX2" fmla="*/ 40005 w 882967"/>
                        <a:gd name="connsiteY2" fmla="*/ 0 h 1697354"/>
                        <a:gd name="connsiteX3" fmla="*/ 175260 w 882967"/>
                        <a:gd name="connsiteY3" fmla="*/ 3810 h 1697354"/>
                        <a:gd name="connsiteX4" fmla="*/ 138113 w 882967"/>
                        <a:gd name="connsiteY4" fmla="*/ 1561148 h 1697354"/>
                        <a:gd name="connsiteX5" fmla="*/ 882967 w 882967"/>
                        <a:gd name="connsiteY5" fmla="*/ 1561148 h 169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 h="1697354">
                          <a:moveTo>
                            <a:pt x="882967" y="1697355"/>
                          </a:moveTo>
                          <a:lnTo>
                            <a:pt x="0" y="1697355"/>
                          </a:lnTo>
                          <a:lnTo>
                            <a:pt x="40005" y="0"/>
                          </a:lnTo>
                          <a:lnTo>
                            <a:pt x="175260" y="3810"/>
                          </a:lnTo>
                          <a:lnTo>
                            <a:pt x="138113" y="1561148"/>
                          </a:lnTo>
                          <a:lnTo>
                            <a:pt x="882967" y="1561148"/>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sp>
                  <p:nvSpPr>
                    <p:cNvPr id="34" name="Freeform: Shape 33">
                      <a:extLst>
                        <a:ext uri="{FF2B5EF4-FFF2-40B4-BE49-F238E27FC236}">
                          <a16:creationId xmlns:a16="http://schemas.microsoft.com/office/drawing/2014/main" id="{078E0373-37EF-469E-89D2-6214E7756EC3}"/>
                        </a:ext>
                      </a:extLst>
                    </p:cNvPr>
                    <p:cNvSpPr/>
                    <p:nvPr/>
                  </p:nvSpPr>
                  <p:spPr>
                    <a:xfrm>
                      <a:off x="9180194" y="3837621"/>
                      <a:ext cx="1559242" cy="407670"/>
                    </a:xfrm>
                    <a:custGeom>
                      <a:avLst/>
                      <a:gdLst>
                        <a:gd name="connsiteX0" fmla="*/ 0 w 1559242"/>
                        <a:gd name="connsiteY0" fmla="*/ 324803 h 407670"/>
                        <a:gd name="connsiteX1" fmla="*/ 88582 w 1559242"/>
                        <a:gd name="connsiteY1" fmla="*/ 324803 h 407670"/>
                        <a:gd name="connsiteX2" fmla="*/ 88582 w 1559242"/>
                        <a:gd name="connsiteY2" fmla="*/ 400050 h 407670"/>
                        <a:gd name="connsiteX3" fmla="*/ 0 w 1559242"/>
                        <a:gd name="connsiteY3" fmla="*/ 400050 h 407670"/>
                        <a:gd name="connsiteX4" fmla="*/ 0 w 1559242"/>
                        <a:gd name="connsiteY4" fmla="*/ 324803 h 407670"/>
                        <a:gd name="connsiteX5" fmla="*/ 0 w 1559242"/>
                        <a:gd name="connsiteY5" fmla="*/ 324803 h 407670"/>
                        <a:gd name="connsiteX6" fmla="*/ 851535 w 1559242"/>
                        <a:gd name="connsiteY6" fmla="*/ 68580 h 407670"/>
                        <a:gd name="connsiteX7" fmla="*/ 758190 w 1559242"/>
                        <a:gd name="connsiteY7" fmla="*/ 101918 h 407670"/>
                        <a:gd name="connsiteX8" fmla="*/ 722947 w 1559242"/>
                        <a:gd name="connsiteY8" fmla="*/ 203835 h 407670"/>
                        <a:gd name="connsiteX9" fmla="*/ 759143 w 1559242"/>
                        <a:gd name="connsiteY9" fmla="*/ 304800 h 407670"/>
                        <a:gd name="connsiteX10" fmla="*/ 851535 w 1559242"/>
                        <a:gd name="connsiteY10" fmla="*/ 339090 h 407670"/>
                        <a:gd name="connsiteX11" fmla="*/ 942976 w 1559242"/>
                        <a:gd name="connsiteY11" fmla="*/ 304800 h 407670"/>
                        <a:gd name="connsiteX12" fmla="*/ 979170 w 1559242"/>
                        <a:gd name="connsiteY12" fmla="*/ 201930 h 407670"/>
                        <a:gd name="connsiteX13" fmla="*/ 943928 w 1559242"/>
                        <a:gd name="connsiteY13" fmla="*/ 100965 h 407670"/>
                        <a:gd name="connsiteX14" fmla="*/ 851535 w 1559242"/>
                        <a:gd name="connsiteY14" fmla="*/ 68580 h 407670"/>
                        <a:gd name="connsiteX15" fmla="*/ 851535 w 1559242"/>
                        <a:gd name="connsiteY15" fmla="*/ 68580 h 407670"/>
                        <a:gd name="connsiteX16" fmla="*/ 1113472 w 1559242"/>
                        <a:gd name="connsiteY16" fmla="*/ 6668 h 407670"/>
                        <a:gd name="connsiteX17" fmla="*/ 1252538 w 1559242"/>
                        <a:gd name="connsiteY17" fmla="*/ 6668 h 407670"/>
                        <a:gd name="connsiteX18" fmla="*/ 1336357 w 1559242"/>
                        <a:gd name="connsiteY18" fmla="*/ 275273 h 407670"/>
                        <a:gd name="connsiteX19" fmla="*/ 1419226 w 1559242"/>
                        <a:gd name="connsiteY19" fmla="*/ 6668 h 407670"/>
                        <a:gd name="connsiteX20" fmla="*/ 1559243 w 1559242"/>
                        <a:gd name="connsiteY20" fmla="*/ 6668 h 407670"/>
                        <a:gd name="connsiteX21" fmla="*/ 1559243 w 1559242"/>
                        <a:gd name="connsiteY21" fmla="*/ 400050 h 407670"/>
                        <a:gd name="connsiteX22" fmla="*/ 1472565 w 1559242"/>
                        <a:gd name="connsiteY22" fmla="*/ 400050 h 407670"/>
                        <a:gd name="connsiteX23" fmla="*/ 1472565 w 1559242"/>
                        <a:gd name="connsiteY23" fmla="*/ 90488 h 407670"/>
                        <a:gd name="connsiteX24" fmla="*/ 1381126 w 1559242"/>
                        <a:gd name="connsiteY24" fmla="*/ 400050 h 407670"/>
                        <a:gd name="connsiteX25" fmla="*/ 1291590 w 1559242"/>
                        <a:gd name="connsiteY25" fmla="*/ 400050 h 407670"/>
                        <a:gd name="connsiteX26" fmla="*/ 1200151 w 1559242"/>
                        <a:gd name="connsiteY26" fmla="*/ 90488 h 407670"/>
                        <a:gd name="connsiteX27" fmla="*/ 1200151 w 1559242"/>
                        <a:gd name="connsiteY27" fmla="*/ 400050 h 407670"/>
                        <a:gd name="connsiteX28" fmla="*/ 1113472 w 1559242"/>
                        <a:gd name="connsiteY28" fmla="*/ 400050 h 407670"/>
                        <a:gd name="connsiteX29" fmla="*/ 1113472 w 1559242"/>
                        <a:gd name="connsiteY29" fmla="*/ 6668 h 407670"/>
                        <a:gd name="connsiteX30" fmla="*/ 1113472 w 1559242"/>
                        <a:gd name="connsiteY30" fmla="*/ 6668 h 407670"/>
                        <a:gd name="connsiteX31" fmla="*/ 850582 w 1559242"/>
                        <a:gd name="connsiteY31" fmla="*/ 0 h 407670"/>
                        <a:gd name="connsiteX32" fmla="*/ 1013460 w 1559242"/>
                        <a:gd name="connsiteY32" fmla="*/ 54293 h 407670"/>
                        <a:gd name="connsiteX33" fmla="*/ 1074420 w 1559242"/>
                        <a:gd name="connsiteY33" fmla="*/ 203835 h 407670"/>
                        <a:gd name="connsiteX34" fmla="*/ 1013460 w 1559242"/>
                        <a:gd name="connsiteY34" fmla="*/ 352425 h 407670"/>
                        <a:gd name="connsiteX35" fmla="*/ 850582 w 1559242"/>
                        <a:gd name="connsiteY35" fmla="*/ 405765 h 407670"/>
                        <a:gd name="connsiteX36" fmla="*/ 686753 w 1559242"/>
                        <a:gd name="connsiteY36" fmla="*/ 352425 h 407670"/>
                        <a:gd name="connsiteX37" fmla="*/ 625793 w 1559242"/>
                        <a:gd name="connsiteY37" fmla="*/ 204788 h 407670"/>
                        <a:gd name="connsiteX38" fmla="*/ 646747 w 1559242"/>
                        <a:gd name="connsiteY38" fmla="*/ 103823 h 407670"/>
                        <a:gd name="connsiteX39" fmla="*/ 689610 w 1559242"/>
                        <a:gd name="connsiteY39" fmla="*/ 49530 h 407670"/>
                        <a:gd name="connsiteX40" fmla="*/ 749618 w 1559242"/>
                        <a:gd name="connsiteY40" fmla="*/ 14288 h 407670"/>
                        <a:gd name="connsiteX41" fmla="*/ 850582 w 1559242"/>
                        <a:gd name="connsiteY41" fmla="*/ 0 h 407670"/>
                        <a:gd name="connsiteX42" fmla="*/ 850582 w 1559242"/>
                        <a:gd name="connsiteY42" fmla="*/ 0 h 407670"/>
                        <a:gd name="connsiteX43" fmla="*/ 376238 w 1559242"/>
                        <a:gd name="connsiteY43" fmla="*/ 0 h 407670"/>
                        <a:gd name="connsiteX44" fmla="*/ 513398 w 1559242"/>
                        <a:gd name="connsiteY44" fmla="*/ 42863 h 407670"/>
                        <a:gd name="connsiteX45" fmla="*/ 561023 w 1559242"/>
                        <a:gd name="connsiteY45" fmla="*/ 115253 h 407670"/>
                        <a:gd name="connsiteX46" fmla="*/ 468630 w 1559242"/>
                        <a:gd name="connsiteY46" fmla="*/ 134303 h 407670"/>
                        <a:gd name="connsiteX47" fmla="*/ 434340 w 1559242"/>
                        <a:gd name="connsiteY47" fmla="*/ 85725 h 407670"/>
                        <a:gd name="connsiteX48" fmla="*/ 371475 w 1559242"/>
                        <a:gd name="connsiteY48" fmla="*/ 67628 h 407670"/>
                        <a:gd name="connsiteX49" fmla="*/ 288607 w 1559242"/>
                        <a:gd name="connsiteY49" fmla="*/ 99060 h 407670"/>
                        <a:gd name="connsiteX50" fmla="*/ 256223 w 1559242"/>
                        <a:gd name="connsiteY50" fmla="*/ 200978 h 407670"/>
                        <a:gd name="connsiteX51" fmla="*/ 287655 w 1559242"/>
                        <a:gd name="connsiteY51" fmla="*/ 307658 h 407670"/>
                        <a:gd name="connsiteX52" fmla="*/ 369570 w 1559242"/>
                        <a:gd name="connsiteY52" fmla="*/ 339090 h 407670"/>
                        <a:gd name="connsiteX53" fmla="*/ 433388 w 1559242"/>
                        <a:gd name="connsiteY53" fmla="*/ 319088 h 407670"/>
                        <a:gd name="connsiteX54" fmla="*/ 471488 w 1559242"/>
                        <a:gd name="connsiteY54" fmla="*/ 256223 h 407670"/>
                        <a:gd name="connsiteX55" fmla="*/ 561975 w 1559242"/>
                        <a:gd name="connsiteY55" fmla="*/ 280988 h 407670"/>
                        <a:gd name="connsiteX56" fmla="*/ 492443 w 1559242"/>
                        <a:gd name="connsiteY56" fmla="*/ 376238 h 407670"/>
                        <a:gd name="connsiteX57" fmla="*/ 369570 w 1559242"/>
                        <a:gd name="connsiteY57" fmla="*/ 407670 h 407670"/>
                        <a:gd name="connsiteX58" fmla="*/ 218123 w 1559242"/>
                        <a:gd name="connsiteY58" fmla="*/ 354330 h 407670"/>
                        <a:gd name="connsiteX59" fmla="*/ 159068 w 1559242"/>
                        <a:gd name="connsiteY59" fmla="*/ 207645 h 407670"/>
                        <a:gd name="connsiteX60" fmla="*/ 218123 w 1559242"/>
                        <a:gd name="connsiteY60" fmla="*/ 55245 h 407670"/>
                        <a:gd name="connsiteX61" fmla="*/ 376238 w 1559242"/>
                        <a:gd name="connsiteY61" fmla="*/ 0 h 407670"/>
                        <a:gd name="connsiteX62" fmla="*/ 376238 w 1559242"/>
                        <a:gd name="connsiteY62" fmla="*/ 0 h 40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559242" h="407670">
                          <a:moveTo>
                            <a:pt x="0" y="324803"/>
                          </a:moveTo>
                          <a:lnTo>
                            <a:pt x="88582" y="324803"/>
                          </a:lnTo>
                          <a:lnTo>
                            <a:pt x="88582" y="400050"/>
                          </a:lnTo>
                          <a:lnTo>
                            <a:pt x="0" y="400050"/>
                          </a:lnTo>
                          <a:lnTo>
                            <a:pt x="0" y="324803"/>
                          </a:lnTo>
                          <a:lnTo>
                            <a:pt x="0" y="324803"/>
                          </a:lnTo>
                          <a:close/>
                          <a:moveTo>
                            <a:pt x="851535" y="68580"/>
                          </a:moveTo>
                          <a:cubicBezTo>
                            <a:pt x="813435" y="68580"/>
                            <a:pt x="782003" y="80010"/>
                            <a:pt x="758190" y="101918"/>
                          </a:cubicBezTo>
                          <a:cubicBezTo>
                            <a:pt x="734378" y="124778"/>
                            <a:pt x="722947" y="158115"/>
                            <a:pt x="722947" y="203835"/>
                          </a:cubicBezTo>
                          <a:cubicBezTo>
                            <a:pt x="722947" y="248603"/>
                            <a:pt x="735330" y="281940"/>
                            <a:pt x="759143" y="304800"/>
                          </a:cubicBezTo>
                          <a:cubicBezTo>
                            <a:pt x="782955" y="327660"/>
                            <a:pt x="814388" y="339090"/>
                            <a:pt x="851535" y="339090"/>
                          </a:cubicBezTo>
                          <a:cubicBezTo>
                            <a:pt x="888682" y="339090"/>
                            <a:pt x="919163" y="327660"/>
                            <a:pt x="942976" y="304800"/>
                          </a:cubicBezTo>
                          <a:cubicBezTo>
                            <a:pt x="966788" y="281940"/>
                            <a:pt x="979170" y="247650"/>
                            <a:pt x="979170" y="201930"/>
                          </a:cubicBezTo>
                          <a:cubicBezTo>
                            <a:pt x="979170" y="157163"/>
                            <a:pt x="967740" y="122873"/>
                            <a:pt x="943928" y="100965"/>
                          </a:cubicBezTo>
                          <a:cubicBezTo>
                            <a:pt x="920115" y="79058"/>
                            <a:pt x="889635" y="68580"/>
                            <a:pt x="851535" y="68580"/>
                          </a:cubicBezTo>
                          <a:lnTo>
                            <a:pt x="851535" y="68580"/>
                          </a:lnTo>
                          <a:close/>
                          <a:moveTo>
                            <a:pt x="1113472" y="6668"/>
                          </a:moveTo>
                          <a:lnTo>
                            <a:pt x="1252538" y="6668"/>
                          </a:lnTo>
                          <a:lnTo>
                            <a:pt x="1336357" y="275273"/>
                          </a:lnTo>
                          <a:lnTo>
                            <a:pt x="1419226" y="6668"/>
                          </a:lnTo>
                          <a:lnTo>
                            <a:pt x="1559243" y="6668"/>
                          </a:lnTo>
                          <a:lnTo>
                            <a:pt x="1559243" y="400050"/>
                          </a:lnTo>
                          <a:lnTo>
                            <a:pt x="1472565" y="400050"/>
                          </a:lnTo>
                          <a:lnTo>
                            <a:pt x="1472565" y="90488"/>
                          </a:lnTo>
                          <a:lnTo>
                            <a:pt x="1381126" y="400050"/>
                          </a:lnTo>
                          <a:lnTo>
                            <a:pt x="1291590" y="400050"/>
                          </a:lnTo>
                          <a:lnTo>
                            <a:pt x="1200151" y="90488"/>
                          </a:lnTo>
                          <a:lnTo>
                            <a:pt x="1200151" y="400050"/>
                          </a:lnTo>
                          <a:lnTo>
                            <a:pt x="1113472" y="400050"/>
                          </a:lnTo>
                          <a:lnTo>
                            <a:pt x="1113472" y="6668"/>
                          </a:lnTo>
                          <a:lnTo>
                            <a:pt x="1113472" y="6668"/>
                          </a:lnTo>
                          <a:close/>
                          <a:moveTo>
                            <a:pt x="850582" y="0"/>
                          </a:moveTo>
                          <a:cubicBezTo>
                            <a:pt x="918210" y="0"/>
                            <a:pt x="973455" y="18098"/>
                            <a:pt x="1013460" y="54293"/>
                          </a:cubicBezTo>
                          <a:cubicBezTo>
                            <a:pt x="1054418" y="90488"/>
                            <a:pt x="1074420" y="140018"/>
                            <a:pt x="1074420" y="203835"/>
                          </a:cubicBezTo>
                          <a:cubicBezTo>
                            <a:pt x="1074420" y="267653"/>
                            <a:pt x="1054418" y="317183"/>
                            <a:pt x="1013460" y="352425"/>
                          </a:cubicBezTo>
                          <a:cubicBezTo>
                            <a:pt x="972503" y="388620"/>
                            <a:pt x="919163" y="405765"/>
                            <a:pt x="850582" y="405765"/>
                          </a:cubicBezTo>
                          <a:cubicBezTo>
                            <a:pt x="782003" y="405765"/>
                            <a:pt x="727710" y="387668"/>
                            <a:pt x="686753" y="352425"/>
                          </a:cubicBezTo>
                          <a:cubicBezTo>
                            <a:pt x="645795" y="317183"/>
                            <a:pt x="625793" y="267653"/>
                            <a:pt x="625793" y="204788"/>
                          </a:cubicBezTo>
                          <a:cubicBezTo>
                            <a:pt x="625793" y="164783"/>
                            <a:pt x="632460" y="131445"/>
                            <a:pt x="646747" y="103823"/>
                          </a:cubicBezTo>
                          <a:cubicBezTo>
                            <a:pt x="657226" y="83820"/>
                            <a:pt x="671513" y="65723"/>
                            <a:pt x="689610" y="49530"/>
                          </a:cubicBezTo>
                          <a:cubicBezTo>
                            <a:pt x="707707" y="33338"/>
                            <a:pt x="727710" y="21908"/>
                            <a:pt x="749618" y="14288"/>
                          </a:cubicBezTo>
                          <a:cubicBezTo>
                            <a:pt x="779145" y="5715"/>
                            <a:pt x="812482" y="0"/>
                            <a:pt x="850582" y="0"/>
                          </a:cubicBezTo>
                          <a:lnTo>
                            <a:pt x="850582" y="0"/>
                          </a:lnTo>
                          <a:close/>
                          <a:moveTo>
                            <a:pt x="376238" y="0"/>
                          </a:moveTo>
                          <a:cubicBezTo>
                            <a:pt x="432435" y="0"/>
                            <a:pt x="478155" y="14288"/>
                            <a:pt x="513398" y="42863"/>
                          </a:cubicBezTo>
                          <a:cubicBezTo>
                            <a:pt x="534353" y="60008"/>
                            <a:pt x="550545" y="83820"/>
                            <a:pt x="561023" y="115253"/>
                          </a:cubicBezTo>
                          <a:lnTo>
                            <a:pt x="468630" y="134303"/>
                          </a:lnTo>
                          <a:cubicBezTo>
                            <a:pt x="462915" y="114300"/>
                            <a:pt x="451485" y="98108"/>
                            <a:pt x="434340" y="85725"/>
                          </a:cubicBezTo>
                          <a:cubicBezTo>
                            <a:pt x="417195" y="74295"/>
                            <a:pt x="396240" y="67628"/>
                            <a:pt x="371475" y="67628"/>
                          </a:cubicBezTo>
                          <a:cubicBezTo>
                            <a:pt x="337185" y="67628"/>
                            <a:pt x="309563" y="78105"/>
                            <a:pt x="288607" y="99060"/>
                          </a:cubicBezTo>
                          <a:cubicBezTo>
                            <a:pt x="267653" y="120015"/>
                            <a:pt x="256223" y="154305"/>
                            <a:pt x="256223" y="200978"/>
                          </a:cubicBezTo>
                          <a:cubicBezTo>
                            <a:pt x="256223" y="250508"/>
                            <a:pt x="266700" y="285750"/>
                            <a:pt x="287655" y="307658"/>
                          </a:cubicBezTo>
                          <a:cubicBezTo>
                            <a:pt x="308610" y="328613"/>
                            <a:pt x="336232" y="339090"/>
                            <a:pt x="369570" y="339090"/>
                          </a:cubicBezTo>
                          <a:cubicBezTo>
                            <a:pt x="394335" y="339090"/>
                            <a:pt x="415290" y="332423"/>
                            <a:pt x="433388" y="319088"/>
                          </a:cubicBezTo>
                          <a:cubicBezTo>
                            <a:pt x="451485" y="305753"/>
                            <a:pt x="463868" y="284798"/>
                            <a:pt x="471488" y="256223"/>
                          </a:cubicBezTo>
                          <a:lnTo>
                            <a:pt x="561975" y="280988"/>
                          </a:lnTo>
                          <a:cubicBezTo>
                            <a:pt x="547688" y="323850"/>
                            <a:pt x="524828" y="356235"/>
                            <a:pt x="492443" y="376238"/>
                          </a:cubicBezTo>
                          <a:cubicBezTo>
                            <a:pt x="460057" y="397193"/>
                            <a:pt x="419100" y="407670"/>
                            <a:pt x="369570" y="407670"/>
                          </a:cubicBezTo>
                          <a:cubicBezTo>
                            <a:pt x="308610" y="407670"/>
                            <a:pt x="258128" y="389573"/>
                            <a:pt x="218123" y="354330"/>
                          </a:cubicBezTo>
                          <a:cubicBezTo>
                            <a:pt x="179070" y="319088"/>
                            <a:pt x="159068" y="269558"/>
                            <a:pt x="159068" y="207645"/>
                          </a:cubicBezTo>
                          <a:cubicBezTo>
                            <a:pt x="159068" y="141923"/>
                            <a:pt x="179070" y="91440"/>
                            <a:pt x="218123" y="55245"/>
                          </a:cubicBezTo>
                          <a:cubicBezTo>
                            <a:pt x="257175" y="19050"/>
                            <a:pt x="311468" y="0"/>
                            <a:pt x="376238" y="0"/>
                          </a:cubicBezTo>
                          <a:lnTo>
                            <a:pt x="376238" y="0"/>
                          </a:lnTo>
                          <a:close/>
                        </a:path>
                      </a:pathLst>
                    </a:custGeom>
                    <a:grpFill/>
                    <a:ln w="9525" cap="flat">
                      <a:noFill/>
                      <a:prstDash val="solid"/>
                      <a:miter/>
                    </a:ln>
                  </p:spPr>
                  <p:txBody>
                    <a:bodyPr rtlCol="0" anchor="ctr"/>
                    <a:lstStyle/>
                    <a:p>
                      <a:endParaRPr lang="en-US">
                        <a:solidFill>
                          <a:schemeClr val="tx1">
                            <a:lumMod val="85000"/>
                            <a:lumOff val="15000"/>
                          </a:schemeClr>
                        </a:solidFill>
                      </a:endParaRPr>
                    </a:p>
                  </p:txBody>
                </p:sp>
              </p:grpSp>
            </p:grpSp>
          </p:grpSp>
        </p:grpSp>
      </p:grpSp>
    </p:spTree>
    <p:extLst>
      <p:ext uri="{BB962C8B-B14F-4D97-AF65-F5344CB8AC3E}">
        <p14:creationId xmlns:p14="http://schemas.microsoft.com/office/powerpoint/2010/main" val="2114727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0">
            <a:extLst>
              <a:ext uri="{FF2B5EF4-FFF2-40B4-BE49-F238E27FC236}">
                <a16:creationId xmlns:a16="http://schemas.microsoft.com/office/drawing/2014/main" id="{43ABCAAD-3428-4050-A4BC-CEBB1EC69A31}"/>
              </a:ext>
            </a:extLst>
          </p:cNvPr>
          <p:cNvSpPr txBox="1">
            <a:spLocks/>
          </p:cNvSpPr>
          <p:nvPr/>
        </p:nvSpPr>
        <p:spPr>
          <a:xfrm>
            <a:off x="752212" y="1373607"/>
            <a:ext cx="5149055" cy="799981"/>
          </a:xfrm>
          <a:prstGeom prst="rect">
            <a:avLst/>
          </a:prstGeom>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lv-LV" altLang="ko-KR" sz="1600" b="1" dirty="0">
                <a:solidFill>
                  <a:schemeClr val="bg1"/>
                </a:solidFill>
                <a:effectLst>
                  <a:outerShdw blurRad="38100" dist="38100" dir="2700000" algn="tl">
                    <a:srgbClr val="000000">
                      <a:alpha val="43137"/>
                    </a:srgbClr>
                  </a:outerShdw>
                </a:effectLst>
              </a:rPr>
              <a:t>Projekts nebija sarežģīts, bet nebija arī viegli paveicams. Kad es strādāju pie šīs tēmas, tika skartas tādas tēmas kā datubāze, vietnes izkārtojums, autentifikācija, datu statistika, datu maiņa, pievienošana, dzēšana un sesijas.</a:t>
            </a:r>
            <a:endParaRPr lang="en-US" sz="1600" b="1" dirty="0">
              <a:solidFill>
                <a:schemeClr val="bg1"/>
              </a:solidFill>
              <a:effectLst>
                <a:outerShdw blurRad="38100" dist="38100" dir="2700000" algn="tl">
                  <a:srgbClr val="000000">
                    <a:alpha val="43137"/>
                  </a:srgbClr>
                </a:outerShdw>
              </a:effectLst>
            </a:endParaRPr>
          </a:p>
        </p:txBody>
      </p:sp>
      <p:sp>
        <p:nvSpPr>
          <p:cNvPr id="24" name="Title 1">
            <a:extLst>
              <a:ext uri="{FF2B5EF4-FFF2-40B4-BE49-F238E27FC236}">
                <a16:creationId xmlns:a16="http://schemas.microsoft.com/office/drawing/2014/main" id="{C9B2E87B-E2F3-4070-BADF-E46F77929BA7}"/>
              </a:ext>
            </a:extLst>
          </p:cNvPr>
          <p:cNvSpPr txBox="1">
            <a:spLocks/>
          </p:cNvSpPr>
          <p:nvPr/>
        </p:nvSpPr>
        <p:spPr>
          <a:xfrm>
            <a:off x="679572" y="182790"/>
            <a:ext cx="5438773" cy="1394017"/>
          </a:xfrm>
          <a:prstGeom prst="rect">
            <a:avLst/>
          </a:prstGeom>
        </p:spPr>
        <p:txBody>
          <a:bodyPr anchor="ctr">
            <a:noAutofit/>
          </a:bodyPr>
          <a:lstStyle>
            <a:lvl1pPr algn="l" defTabSz="914400" rtl="0" eaLnBrk="1" latinLnBrk="1" hangingPunct="1">
              <a:spcBef>
                <a:spcPct val="0"/>
              </a:spcBef>
              <a:buNone/>
              <a:defRPr sz="3600" b="0" kern="1200" baseline="0">
                <a:solidFill>
                  <a:schemeClr val="tx1">
                    <a:lumMod val="75000"/>
                    <a:lumOff val="25000"/>
                  </a:schemeClr>
                </a:solidFill>
                <a:latin typeface="+mj-lt"/>
                <a:ea typeface="+mj-ea"/>
                <a:cs typeface="Arial" pitchFamily="34" charset="0"/>
              </a:defRPr>
            </a:lvl1pPr>
          </a:lstStyle>
          <a:p>
            <a:r>
              <a:rPr lang="lv-LV" altLang="ko-KR" b="1" dirty="0" err="1">
                <a:solidFill>
                  <a:schemeClr val="bg1"/>
                </a:solidFill>
              </a:rPr>
              <a:t>Secinajumi</a:t>
            </a:r>
            <a:endParaRPr lang="ko-KR" altLang="en-US" dirty="0">
              <a:solidFill>
                <a:schemeClr val="bg1"/>
              </a:solidFill>
            </a:endParaRPr>
          </a:p>
        </p:txBody>
      </p:sp>
      <p:pic>
        <p:nvPicPr>
          <p:cNvPr id="2050" name="Picture 2" descr="the-end-3">
            <a:extLst>
              <a:ext uri="{FF2B5EF4-FFF2-40B4-BE49-F238E27FC236}">
                <a16:creationId xmlns:a16="http://schemas.microsoft.com/office/drawing/2014/main" id="{1D58C250-18D4-479F-ABE9-A8656773E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48" y="1957832"/>
            <a:ext cx="4767040" cy="294233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C87F5A6-3D2F-4242-B3A7-19CF39BB3D90}"/>
              </a:ext>
            </a:extLst>
          </p:cNvPr>
          <p:cNvSpPr txBox="1"/>
          <p:nvPr/>
        </p:nvSpPr>
        <p:spPr>
          <a:xfrm>
            <a:off x="10638367" y="88998"/>
            <a:ext cx="1317844" cy="369332"/>
          </a:xfrm>
          <a:prstGeom prst="rect">
            <a:avLst/>
          </a:prstGeom>
          <a:noFill/>
        </p:spPr>
        <p:txBody>
          <a:bodyPr wrap="square">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3"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33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6960148" y="63631"/>
            <a:ext cx="4777096" cy="1388272"/>
            <a:chOff x="6821158" y="-44397"/>
            <a:chExt cx="4777096" cy="1388272"/>
          </a:xfrm>
        </p:grpSpPr>
        <p:sp>
          <p:nvSpPr>
            <p:cNvPr id="8" name="TextBox 7">
              <a:extLst>
                <a:ext uri="{FF2B5EF4-FFF2-40B4-BE49-F238E27FC236}">
                  <a16:creationId xmlns:a16="http://schemas.microsoft.com/office/drawing/2014/main" id="{5CF5BDA4-10C7-46A6-AC30-523A3FC438AC}"/>
                </a:ext>
              </a:extLst>
            </p:cNvPr>
            <p:cNvSpPr txBox="1"/>
            <p:nvPr/>
          </p:nvSpPr>
          <p:spPr>
            <a:xfrm>
              <a:off x="7468471" y="-44397"/>
              <a:ext cx="3211535" cy="830997"/>
            </a:xfrm>
            <a:prstGeom prst="rect">
              <a:avLst/>
            </a:prstGeom>
            <a:noFill/>
          </p:spPr>
          <p:txBody>
            <a:bodyPr wrap="square" rtlCol="0" anchor="ctr">
              <a:spAutoFit/>
            </a:bodyPr>
            <a:lstStyle/>
            <a:p>
              <a:r>
                <a:rPr lang="lv-LV" altLang="ko-KR" sz="4800" b="1" dirty="0">
                  <a:solidFill>
                    <a:schemeClr val="bg1"/>
                  </a:solidFill>
                  <a:latin typeface="+mj-lt"/>
                  <a:cs typeface="Arial" pitchFamily="34" charset="0"/>
                </a:rPr>
                <a:t>Navigācijā</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821158" y="964219"/>
              <a:ext cx="4777096" cy="379656"/>
            </a:xfrm>
            <a:prstGeom prst="rect">
              <a:avLst/>
            </a:prstGeom>
            <a:noFill/>
          </p:spPr>
          <p:txBody>
            <a:bodyPr wrap="square" rtlCol="0" anchor="ctr">
              <a:spAutoFit/>
            </a:bodyPr>
            <a:lstStyle/>
            <a:p>
              <a:r>
                <a:rPr lang="lv-LV" altLang="ko-KR" sz="1867" dirty="0">
                  <a:solidFill>
                    <a:schemeClr val="accent1"/>
                  </a:solidFill>
                  <a:cs typeface="Arial" pitchFamily="34" charset="0"/>
                  <a:hlinkClick r:id="rId2" action="ppaction://hlinksldjump">
                    <a:extLst>
                      <a:ext uri="{A12FA001-AC4F-418D-AE19-62706E023703}">
                        <ahyp:hlinkClr xmlns:ahyp="http://schemas.microsoft.com/office/drawing/2018/hyperlinkcolor" val="tx"/>
                      </a:ext>
                    </a:extLst>
                  </a:hlinkClick>
                </a:rPr>
                <a:t>1. Ievads</a:t>
              </a:r>
              <a:endParaRPr lang="ko-KR" altLang="en-US" sz="1867" dirty="0">
                <a:solidFill>
                  <a:schemeClr val="accent1"/>
                </a:solidFill>
                <a:cs typeface="Arial" pitchFamily="34" charset="0"/>
              </a:endParaRPr>
            </a:p>
          </p:txBody>
        </p:sp>
      </p:grpSp>
      <p:sp>
        <p:nvSpPr>
          <p:cNvPr id="5" name="TextBox 4">
            <a:extLst>
              <a:ext uri="{FF2B5EF4-FFF2-40B4-BE49-F238E27FC236}">
                <a16:creationId xmlns:a16="http://schemas.microsoft.com/office/drawing/2014/main" id="{F6F3927B-C296-42FF-99D8-7271F2AF510B}"/>
              </a:ext>
            </a:extLst>
          </p:cNvPr>
          <p:cNvSpPr txBox="1"/>
          <p:nvPr/>
        </p:nvSpPr>
        <p:spPr>
          <a:xfrm>
            <a:off x="6960148" y="1439694"/>
            <a:ext cx="4777096" cy="379656"/>
          </a:xfrm>
          <a:prstGeom prst="rect">
            <a:avLst/>
          </a:prstGeom>
          <a:noFill/>
        </p:spPr>
        <p:txBody>
          <a:bodyPr wrap="square" rtlCol="0" anchor="ctr">
            <a:spAutoFit/>
          </a:bodyPr>
          <a:lstStyle/>
          <a:p>
            <a:r>
              <a:rPr lang="lv-LV" altLang="ko-KR" sz="1867" dirty="0">
                <a:solidFill>
                  <a:srgbClr val="FFFFFF"/>
                </a:solidFill>
                <a:cs typeface="Arial" pitchFamily="34" charset="0"/>
                <a:hlinkClick r:id="rId3" action="ppaction://hlinksldjump">
                  <a:extLst>
                    <a:ext uri="{A12FA001-AC4F-418D-AE19-62706E023703}">
                      <ahyp:hlinkClr xmlns:ahyp="http://schemas.microsoft.com/office/drawing/2018/hyperlinkcolor" val="tx"/>
                    </a:ext>
                  </a:extLst>
                </a:hlinkClick>
              </a:rPr>
              <a:t>2</a:t>
            </a:r>
            <a:r>
              <a:rPr lang="lv-LV" altLang="ko-KR" sz="1867" dirty="0">
                <a:solidFill>
                  <a:schemeClr val="accent1"/>
                </a:solidFill>
                <a:cs typeface="Arial" pitchFamily="34" charset="0"/>
                <a:hlinkClick r:id="rId3" action="ppaction://hlinksldjump">
                  <a:extLst>
                    <a:ext uri="{A12FA001-AC4F-418D-AE19-62706E023703}">
                      <ahyp:hlinkClr xmlns:ahyp="http://schemas.microsoft.com/office/drawing/2018/hyperlinkcolor" val="tx"/>
                    </a:ext>
                  </a:extLst>
                </a:hlinkClick>
              </a:rPr>
              <a:t>. Projekta mērķis un uzdevumi</a:t>
            </a:r>
            <a:endParaRPr lang="ko-KR" altLang="en-US" sz="1867" dirty="0">
              <a:solidFill>
                <a:schemeClr val="accent1"/>
              </a:solidFill>
              <a:cs typeface="Arial" pitchFamily="34" charset="0"/>
            </a:endParaRPr>
          </a:p>
        </p:txBody>
      </p:sp>
      <p:sp>
        <p:nvSpPr>
          <p:cNvPr id="10" name="TextBox 9">
            <a:extLst>
              <a:ext uri="{FF2B5EF4-FFF2-40B4-BE49-F238E27FC236}">
                <a16:creationId xmlns:a16="http://schemas.microsoft.com/office/drawing/2014/main" id="{9DBCE7A0-3418-44BB-9616-F2B347C5F1BA}"/>
              </a:ext>
            </a:extLst>
          </p:cNvPr>
          <p:cNvSpPr txBox="1"/>
          <p:nvPr/>
        </p:nvSpPr>
        <p:spPr>
          <a:xfrm>
            <a:off x="6960148" y="1819350"/>
            <a:ext cx="4777096" cy="379656"/>
          </a:xfrm>
          <a:prstGeom prst="rect">
            <a:avLst/>
          </a:prstGeom>
          <a:noFill/>
        </p:spPr>
        <p:txBody>
          <a:bodyPr wrap="square" rtlCol="0" anchor="ctr">
            <a:spAutoFit/>
          </a:bodyPr>
          <a:lstStyle/>
          <a:p>
            <a:r>
              <a:rPr lang="lv-LV" altLang="ko-KR" sz="1867" dirty="0">
                <a:solidFill>
                  <a:schemeClr val="accent1"/>
                </a:solidFill>
                <a:cs typeface="Arial" pitchFamily="34" charset="0"/>
                <a:hlinkClick r:id="rId4" action="ppaction://hlinksldjump">
                  <a:extLst>
                    <a:ext uri="{A12FA001-AC4F-418D-AE19-62706E023703}">
                      <ahyp:hlinkClr xmlns:ahyp="http://schemas.microsoft.com/office/drawing/2018/hyperlinkcolor" val="tx"/>
                    </a:ext>
                  </a:extLst>
                </a:hlinkClick>
              </a:rPr>
              <a:t>3. Atbilstība un pielietojuma joma</a:t>
            </a:r>
            <a:endParaRPr lang="ko-KR" altLang="en-US" sz="1867" dirty="0">
              <a:solidFill>
                <a:schemeClr val="accent1"/>
              </a:solidFill>
              <a:cs typeface="Arial" pitchFamily="34" charset="0"/>
            </a:endParaRPr>
          </a:p>
        </p:txBody>
      </p:sp>
      <p:sp>
        <p:nvSpPr>
          <p:cNvPr id="11" name="TextBox 10">
            <a:extLst>
              <a:ext uri="{FF2B5EF4-FFF2-40B4-BE49-F238E27FC236}">
                <a16:creationId xmlns:a16="http://schemas.microsoft.com/office/drawing/2014/main" id="{798DA7F0-2DA8-449E-8764-A0FF23C0A992}"/>
              </a:ext>
            </a:extLst>
          </p:cNvPr>
          <p:cNvSpPr txBox="1"/>
          <p:nvPr/>
        </p:nvSpPr>
        <p:spPr>
          <a:xfrm>
            <a:off x="6960148" y="2186797"/>
            <a:ext cx="4777096" cy="379656"/>
          </a:xfrm>
          <a:prstGeom prst="rect">
            <a:avLst/>
          </a:prstGeom>
          <a:noFill/>
        </p:spPr>
        <p:txBody>
          <a:bodyPr wrap="square" rtlCol="0" anchor="ctr">
            <a:spAutoFit/>
          </a:bodyPr>
          <a:lstStyle/>
          <a:p>
            <a:r>
              <a:rPr lang="lv-LV" altLang="ko-KR" sz="1867" dirty="0">
                <a:solidFill>
                  <a:srgbClr val="FFFFFF"/>
                </a:solidFill>
                <a:cs typeface="Arial" pitchFamily="34" charset="0"/>
                <a:hlinkClick r:id="rId5" action="ppaction://hlinksldjump">
                  <a:extLst>
                    <a:ext uri="{A12FA001-AC4F-418D-AE19-62706E023703}">
                      <ahyp:hlinkClr xmlns:ahyp="http://schemas.microsoft.com/office/drawing/2018/hyperlinkcolor" val="tx"/>
                    </a:ext>
                  </a:extLst>
                </a:hlinkClick>
              </a:rPr>
              <a:t>4</a:t>
            </a:r>
            <a:r>
              <a:rPr lang="lv-LV" altLang="ko-KR" sz="1867" dirty="0">
                <a:solidFill>
                  <a:schemeClr val="accent1"/>
                </a:solidFill>
                <a:cs typeface="Arial" pitchFamily="34" charset="0"/>
                <a:hlinkClick r:id="rId5" action="ppaction://hlinksldjump">
                  <a:extLst>
                    <a:ext uri="{A12FA001-AC4F-418D-AE19-62706E023703}">
                      <ahyp:hlinkClr xmlns:ahyp="http://schemas.microsoft.com/office/drawing/2018/hyperlinkcolor" val="tx"/>
                    </a:ext>
                  </a:extLst>
                </a:hlinkClick>
              </a:rPr>
              <a:t>. Datu bāzes struktūra</a:t>
            </a:r>
            <a:endParaRPr lang="ko-KR" altLang="en-US" sz="1867" dirty="0">
              <a:solidFill>
                <a:schemeClr val="accent1"/>
              </a:solidFill>
              <a:cs typeface="Arial" pitchFamily="34" charset="0"/>
            </a:endParaRPr>
          </a:p>
        </p:txBody>
      </p:sp>
      <p:sp>
        <p:nvSpPr>
          <p:cNvPr id="12" name="TextBox 11">
            <a:extLst>
              <a:ext uri="{FF2B5EF4-FFF2-40B4-BE49-F238E27FC236}">
                <a16:creationId xmlns:a16="http://schemas.microsoft.com/office/drawing/2014/main" id="{79704148-A42F-4039-B326-EA4C5013A7DD}"/>
              </a:ext>
            </a:extLst>
          </p:cNvPr>
          <p:cNvSpPr txBox="1"/>
          <p:nvPr/>
        </p:nvSpPr>
        <p:spPr>
          <a:xfrm>
            <a:off x="6960148" y="2566453"/>
            <a:ext cx="4777096" cy="379656"/>
          </a:xfrm>
          <a:prstGeom prst="rect">
            <a:avLst/>
          </a:prstGeom>
          <a:noFill/>
        </p:spPr>
        <p:txBody>
          <a:bodyPr wrap="square" rtlCol="0" anchor="ctr">
            <a:spAutoFit/>
          </a:bodyPr>
          <a:lstStyle/>
          <a:p>
            <a:r>
              <a:rPr lang="lv-LV" altLang="ko-KR" sz="1867" dirty="0">
                <a:solidFill>
                  <a:schemeClr val="accent1"/>
                </a:solidFill>
                <a:cs typeface="Arial" pitchFamily="34" charset="0"/>
                <a:hlinkClick r:id="rId6" action="ppaction://hlinksldjump">
                  <a:extLst>
                    <a:ext uri="{A12FA001-AC4F-418D-AE19-62706E023703}">
                      <ahyp:hlinkClr xmlns:ahyp="http://schemas.microsoft.com/office/drawing/2018/hyperlinkcolor" val="tx"/>
                    </a:ext>
                  </a:extLst>
                </a:hlinkClick>
              </a:rPr>
              <a:t>5. Izstrādes rīki</a:t>
            </a:r>
            <a:endParaRPr lang="ko-KR" altLang="en-US" sz="1867" dirty="0">
              <a:solidFill>
                <a:schemeClr val="accent1"/>
              </a:solidFill>
              <a:cs typeface="Arial" pitchFamily="34" charset="0"/>
            </a:endParaRPr>
          </a:p>
        </p:txBody>
      </p:sp>
      <p:sp>
        <p:nvSpPr>
          <p:cNvPr id="13" name="TextBox 12">
            <a:extLst>
              <a:ext uri="{FF2B5EF4-FFF2-40B4-BE49-F238E27FC236}">
                <a16:creationId xmlns:a16="http://schemas.microsoft.com/office/drawing/2014/main" id="{15BA2AA0-509C-42D5-9D26-561FB139E4B2}"/>
              </a:ext>
            </a:extLst>
          </p:cNvPr>
          <p:cNvSpPr txBox="1"/>
          <p:nvPr/>
        </p:nvSpPr>
        <p:spPr>
          <a:xfrm>
            <a:off x="6960148" y="2933900"/>
            <a:ext cx="4777096" cy="379656"/>
          </a:xfrm>
          <a:prstGeom prst="rect">
            <a:avLst/>
          </a:prstGeom>
          <a:noFill/>
        </p:spPr>
        <p:txBody>
          <a:bodyPr wrap="square" rtlCol="0" anchor="ctr">
            <a:spAutoFit/>
          </a:bodyPr>
          <a:lstStyle/>
          <a:p>
            <a:r>
              <a:rPr lang="lv-LV" altLang="ko-KR" sz="1867" dirty="0">
                <a:solidFill>
                  <a:srgbClr val="FFFFFF"/>
                </a:solidFill>
                <a:cs typeface="Arial" pitchFamily="34" charset="0"/>
                <a:hlinkClick r:id="rId7" action="ppaction://hlinksldjump">
                  <a:extLst>
                    <a:ext uri="{A12FA001-AC4F-418D-AE19-62706E023703}">
                      <ahyp:hlinkClr xmlns:ahyp="http://schemas.microsoft.com/office/drawing/2018/hyperlinkcolor" val="tx"/>
                    </a:ext>
                  </a:extLst>
                </a:hlinkClick>
              </a:rPr>
              <a:t>6</a:t>
            </a:r>
            <a:r>
              <a:rPr lang="lv-LV" altLang="ko-KR" sz="1867" dirty="0">
                <a:solidFill>
                  <a:schemeClr val="accent1"/>
                </a:solidFill>
                <a:cs typeface="Arial" pitchFamily="34" charset="0"/>
                <a:hlinkClick r:id="rId7" action="ppaction://hlinksldjump">
                  <a:extLst>
                    <a:ext uri="{A12FA001-AC4F-418D-AE19-62706E023703}">
                      <ahyp:hlinkClr xmlns:ahyp="http://schemas.microsoft.com/office/drawing/2018/hyperlinkcolor" val="tx"/>
                    </a:ext>
                  </a:extLst>
                </a:hlinkClick>
              </a:rPr>
              <a:t>. CRUD</a:t>
            </a:r>
            <a:endParaRPr lang="ko-KR" altLang="en-US" sz="1867" dirty="0">
              <a:solidFill>
                <a:schemeClr val="accent1"/>
              </a:solidFill>
              <a:cs typeface="Arial" pitchFamily="34" charset="0"/>
            </a:endParaRPr>
          </a:p>
        </p:txBody>
      </p:sp>
      <p:sp>
        <p:nvSpPr>
          <p:cNvPr id="15" name="TextBox 14">
            <a:extLst>
              <a:ext uri="{FF2B5EF4-FFF2-40B4-BE49-F238E27FC236}">
                <a16:creationId xmlns:a16="http://schemas.microsoft.com/office/drawing/2014/main" id="{1A178F8E-F5BB-4061-A872-B166BCCD1C16}"/>
              </a:ext>
            </a:extLst>
          </p:cNvPr>
          <p:cNvSpPr txBox="1"/>
          <p:nvPr/>
        </p:nvSpPr>
        <p:spPr>
          <a:xfrm>
            <a:off x="6960148" y="3313556"/>
            <a:ext cx="4777096" cy="379656"/>
          </a:xfrm>
          <a:prstGeom prst="rect">
            <a:avLst/>
          </a:prstGeom>
          <a:noFill/>
        </p:spPr>
        <p:txBody>
          <a:bodyPr wrap="square" rtlCol="0" anchor="ctr">
            <a:spAutoFit/>
          </a:bodyPr>
          <a:lstStyle/>
          <a:p>
            <a:r>
              <a:rPr lang="lv-LV" altLang="ko-KR" sz="1867" dirty="0">
                <a:solidFill>
                  <a:srgbClr val="FFFFFF"/>
                </a:solidFill>
                <a:cs typeface="Arial" pitchFamily="34" charset="0"/>
                <a:hlinkClick r:id="rId8" action="ppaction://hlinksldjump">
                  <a:extLst>
                    <a:ext uri="{A12FA001-AC4F-418D-AE19-62706E023703}">
                      <ahyp:hlinkClr xmlns:ahyp="http://schemas.microsoft.com/office/drawing/2018/hyperlinkcolor" val="tx"/>
                    </a:ext>
                  </a:extLst>
                </a:hlinkClick>
              </a:rPr>
              <a:t>7</a:t>
            </a:r>
            <a:r>
              <a:rPr lang="lv-LV" altLang="ko-KR" sz="1867" dirty="0">
                <a:solidFill>
                  <a:schemeClr val="accent1"/>
                </a:solidFill>
                <a:cs typeface="Arial" pitchFamily="34" charset="0"/>
                <a:hlinkClick r:id="rId8" action="ppaction://hlinksldjump">
                  <a:extLst>
                    <a:ext uri="{A12FA001-AC4F-418D-AE19-62706E023703}">
                      <ahyp:hlinkClr xmlns:ahyp="http://schemas.microsoft.com/office/drawing/2018/hyperlinkcolor" val="tx"/>
                    </a:ext>
                  </a:extLst>
                </a:hlinkClick>
              </a:rPr>
              <a:t>. Secinājumi</a:t>
            </a:r>
            <a:endParaRPr lang="ko-KR" altLang="en-US" sz="1867" dirty="0">
              <a:solidFill>
                <a:schemeClr val="accent1"/>
              </a:solidFill>
              <a:cs typeface="Arial" pitchFamily="34" charset="0"/>
            </a:endParaRPr>
          </a:p>
        </p:txBody>
      </p:sp>
    </p:spTree>
    <p:extLst>
      <p:ext uri="{BB962C8B-B14F-4D97-AF65-F5344CB8AC3E}">
        <p14:creationId xmlns:p14="http://schemas.microsoft.com/office/powerpoint/2010/main" val="126376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D8331-7A5A-489D-938B-BCDE55468E06}"/>
              </a:ext>
            </a:extLst>
          </p:cNvPr>
          <p:cNvSpPr txBox="1"/>
          <p:nvPr/>
        </p:nvSpPr>
        <p:spPr>
          <a:xfrm>
            <a:off x="687182" y="677995"/>
            <a:ext cx="4158740" cy="923330"/>
          </a:xfrm>
          <a:prstGeom prst="rect">
            <a:avLst/>
          </a:prstGeom>
          <a:noFill/>
        </p:spPr>
        <p:txBody>
          <a:bodyPr wrap="square" rtlCol="0" anchor="ctr">
            <a:spAutoFit/>
          </a:bodyPr>
          <a:lstStyle/>
          <a:p>
            <a:r>
              <a:rPr lang="lv-LV" altLang="ko-KR" sz="5400" b="1" dirty="0">
                <a:solidFill>
                  <a:schemeClr val="bg1"/>
                </a:solidFill>
                <a:effectLst>
                  <a:outerShdw blurRad="38100" dist="38100" dir="2700000" algn="tl">
                    <a:srgbClr val="000000">
                      <a:alpha val="43137"/>
                    </a:srgbClr>
                  </a:outerShdw>
                </a:effectLst>
                <a:cs typeface="Arial" pitchFamily="34" charset="0"/>
              </a:rPr>
              <a:t>Ievads</a:t>
            </a:r>
            <a:endParaRPr lang="ko-KR" altLang="en-US" sz="5400" b="1" dirty="0">
              <a:solidFill>
                <a:schemeClr val="bg1"/>
              </a:solidFill>
              <a:effectLst>
                <a:outerShdw blurRad="38100" dist="38100" dir="2700000" algn="tl">
                  <a:srgbClr val="000000">
                    <a:alpha val="43137"/>
                  </a:srgbClr>
                </a:outerShdw>
              </a:effectLst>
              <a:cs typeface="Arial" pitchFamily="34" charset="0"/>
            </a:endParaRPr>
          </a:p>
        </p:txBody>
      </p:sp>
      <p:sp>
        <p:nvSpPr>
          <p:cNvPr id="7" name="TextBox 6">
            <a:extLst>
              <a:ext uri="{FF2B5EF4-FFF2-40B4-BE49-F238E27FC236}">
                <a16:creationId xmlns:a16="http://schemas.microsoft.com/office/drawing/2014/main" id="{84445ED4-7495-411A-A5A6-1F5A48835E17}"/>
              </a:ext>
            </a:extLst>
          </p:cNvPr>
          <p:cNvSpPr txBox="1"/>
          <p:nvPr/>
        </p:nvSpPr>
        <p:spPr>
          <a:xfrm>
            <a:off x="4427910" y="5200101"/>
            <a:ext cx="7049985" cy="1384995"/>
          </a:xfrm>
          <a:prstGeom prst="rect">
            <a:avLst/>
          </a:prstGeom>
          <a:noFill/>
        </p:spPr>
        <p:txBody>
          <a:bodyPr wrap="square" rtlCol="0">
            <a:spAutoFit/>
          </a:bodyPr>
          <a:lstStyle/>
          <a:p>
            <a:r>
              <a:rPr lang="lv-LV" altLang="ko-KR" sz="1200" dirty="0">
                <a:solidFill>
                  <a:schemeClr val="bg1"/>
                </a:solidFill>
                <a:effectLst>
                  <a:outerShdw blurRad="38100" dist="38100" dir="2700000" algn="tl">
                    <a:srgbClr val="000000">
                      <a:alpha val="43137"/>
                    </a:srgbClr>
                  </a:outerShdw>
                </a:effectLst>
                <a:cs typeface="Arial" pitchFamily="34" charset="0"/>
              </a:rPr>
              <a:t>Mūsdienās ir svarīgi ātri un precīzi sekot līdzi ūdens piegādēm klientiem. Manuāls darbs aizņem daudz laika un var radīt kļūdas.</a:t>
            </a:r>
          </a:p>
          <a:p>
            <a:endParaRPr lang="lv-LV" altLang="ko-KR" sz="1200" dirty="0">
              <a:solidFill>
                <a:schemeClr val="bg1"/>
              </a:solidFill>
              <a:effectLst>
                <a:outerShdw blurRad="38100" dist="38100" dir="2700000" algn="tl">
                  <a:srgbClr val="000000">
                    <a:alpha val="43137"/>
                  </a:srgbClr>
                </a:outerShdw>
              </a:effectLst>
              <a:cs typeface="Arial" pitchFamily="34" charset="0"/>
            </a:endParaRPr>
          </a:p>
          <a:p>
            <a:r>
              <a:rPr lang="lv-LV" altLang="ko-KR" sz="1200" dirty="0">
                <a:solidFill>
                  <a:schemeClr val="bg1"/>
                </a:solidFill>
                <a:effectLst>
                  <a:outerShdw blurRad="38100" dist="38100" dir="2700000" algn="tl">
                    <a:srgbClr val="000000">
                      <a:alpha val="43137"/>
                    </a:srgbClr>
                  </a:outerShdw>
                </a:effectLst>
                <a:cs typeface="Arial" pitchFamily="34" charset="0"/>
              </a:rPr>
              <a:t>Mūsu datubāze palīdzēs uzglabāt informāciju par klientiem, pasūtījumiem un piegādēm vienuviet. Tas vienkāršos darbinieku darbu un padarīs piegādes organizētākas.</a:t>
            </a:r>
          </a:p>
          <a:p>
            <a:endParaRPr lang="lv-LV" altLang="ko-KR" sz="1200" dirty="0">
              <a:solidFill>
                <a:schemeClr val="bg1"/>
              </a:solidFill>
              <a:effectLst>
                <a:outerShdw blurRad="38100" dist="38100" dir="2700000" algn="tl">
                  <a:srgbClr val="000000">
                    <a:alpha val="43137"/>
                  </a:srgbClr>
                </a:outerShdw>
              </a:effectLst>
              <a:cs typeface="Arial" pitchFamily="34" charset="0"/>
            </a:endParaRPr>
          </a:p>
          <a:p>
            <a:r>
              <a:rPr lang="lv-LV" altLang="ko-KR" sz="1200" dirty="0">
                <a:solidFill>
                  <a:schemeClr val="bg1"/>
                </a:solidFill>
                <a:effectLst>
                  <a:outerShdw blurRad="38100" dist="38100" dir="2700000" algn="tl">
                    <a:srgbClr val="000000">
                      <a:alpha val="43137"/>
                    </a:srgbClr>
                  </a:outerShdw>
                </a:effectLst>
                <a:cs typeface="Arial" pitchFamily="34" charset="0"/>
              </a:rPr>
              <a:t>Sistēma ļaus ātrāk apstrādāt pasūtījumus un labāk apkalpot klientus.</a:t>
            </a:r>
            <a:endParaRPr lang="ko-KR" altLang="en-US" sz="1200" dirty="0">
              <a:solidFill>
                <a:schemeClr val="bg1"/>
              </a:solidFill>
              <a:effectLst>
                <a:outerShdw blurRad="38100" dist="38100" dir="2700000" algn="tl">
                  <a:srgbClr val="000000">
                    <a:alpha val="43137"/>
                  </a:srgbClr>
                </a:outerShdw>
              </a:effectLst>
              <a:cs typeface="Arial" pitchFamily="34" charset="0"/>
            </a:endParaRPr>
          </a:p>
        </p:txBody>
      </p:sp>
      <p:sp>
        <p:nvSpPr>
          <p:cNvPr id="2" name="TextBox 1">
            <a:extLst>
              <a:ext uri="{FF2B5EF4-FFF2-40B4-BE49-F238E27FC236}">
                <a16:creationId xmlns:a16="http://schemas.microsoft.com/office/drawing/2014/main" id="{EA6B014C-80F0-426C-9240-9CF83CBE95AB}"/>
              </a:ext>
            </a:extLst>
          </p:cNvPr>
          <p:cNvSpPr txBox="1"/>
          <p:nvPr/>
        </p:nvSpPr>
        <p:spPr>
          <a:xfrm>
            <a:off x="10814893" y="88238"/>
            <a:ext cx="1326004" cy="369332"/>
          </a:xfrm>
          <a:prstGeom prst="rect">
            <a:avLst/>
          </a:prstGeom>
          <a:noFill/>
        </p:spPr>
        <p:txBody>
          <a:bodyPr wrap="none" rtlCol="0">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2"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816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6373" y="647855"/>
            <a:ext cx="5456404" cy="1754326"/>
          </a:xfrm>
          <a:prstGeom prst="rect">
            <a:avLst/>
          </a:prstGeom>
          <a:noFill/>
        </p:spPr>
        <p:txBody>
          <a:bodyPr wrap="square" rtlCol="0" anchor="ctr">
            <a:spAutoFit/>
          </a:bodyPr>
          <a:lstStyle/>
          <a:p>
            <a:r>
              <a:rPr lang="lv-LV" altLang="ko-KR" sz="5400" b="1" dirty="0">
                <a:solidFill>
                  <a:schemeClr val="bg1"/>
                </a:solidFill>
                <a:effectLst>
                  <a:outerShdw blurRad="38100" dist="38100" dir="2700000" algn="tl">
                    <a:srgbClr val="000000">
                      <a:alpha val="43137"/>
                    </a:srgbClr>
                  </a:outerShdw>
                </a:effectLst>
                <a:cs typeface="Arial" pitchFamily="34" charset="0"/>
              </a:rPr>
              <a:t>Projekta mērķis un uzdevumi</a:t>
            </a:r>
            <a:endParaRPr lang="ko-KR" altLang="en-US" sz="5400" b="1" dirty="0">
              <a:solidFill>
                <a:schemeClr val="bg1"/>
              </a:solidFill>
              <a:effectLst>
                <a:outerShdw blurRad="38100" dist="38100" dir="2700000" algn="tl">
                  <a:srgbClr val="000000">
                    <a:alpha val="43137"/>
                  </a:srgbClr>
                </a:outerShdw>
              </a:effectLst>
              <a:cs typeface="Arial" pitchFamily="34" charset="0"/>
            </a:endParaRPr>
          </a:p>
        </p:txBody>
      </p:sp>
      <p:grpSp>
        <p:nvGrpSpPr>
          <p:cNvPr id="2" name="Group 1">
            <a:extLst>
              <a:ext uri="{FF2B5EF4-FFF2-40B4-BE49-F238E27FC236}">
                <a16:creationId xmlns:a16="http://schemas.microsoft.com/office/drawing/2014/main" id="{81EED323-8819-4B26-8745-3881FD751487}"/>
              </a:ext>
            </a:extLst>
          </p:cNvPr>
          <p:cNvGrpSpPr/>
          <p:nvPr/>
        </p:nvGrpSpPr>
        <p:grpSpPr>
          <a:xfrm>
            <a:off x="5477037" y="927271"/>
            <a:ext cx="6234317" cy="5003458"/>
            <a:chOff x="5477037" y="953392"/>
            <a:chExt cx="6234317" cy="5003458"/>
          </a:xfrm>
        </p:grpSpPr>
        <p:grpSp>
          <p:nvGrpSpPr>
            <p:cNvPr id="5" name="Group 4">
              <a:extLst>
                <a:ext uri="{FF2B5EF4-FFF2-40B4-BE49-F238E27FC236}">
                  <a16:creationId xmlns:a16="http://schemas.microsoft.com/office/drawing/2014/main" id="{51825E38-65D5-40C3-98A4-E0811CCA5B28}"/>
                </a:ext>
              </a:extLst>
            </p:cNvPr>
            <p:cNvGrpSpPr/>
            <p:nvPr/>
          </p:nvGrpSpPr>
          <p:grpSpPr>
            <a:xfrm>
              <a:off x="5477037" y="953392"/>
              <a:ext cx="6234317" cy="922730"/>
              <a:chOff x="5477037" y="953392"/>
              <a:chExt cx="6234317" cy="922730"/>
            </a:xfrm>
          </p:grpSpPr>
          <p:sp>
            <p:nvSpPr>
              <p:cNvPr id="6" name="Rectangle: Rounded Corners 5">
                <a:extLst>
                  <a:ext uri="{FF2B5EF4-FFF2-40B4-BE49-F238E27FC236}">
                    <a16:creationId xmlns:a16="http://schemas.microsoft.com/office/drawing/2014/main" id="{3309C710-65A5-4CCD-A4BF-25FD8AC00123}"/>
                  </a:ext>
                </a:extLst>
              </p:cNvPr>
              <p:cNvSpPr/>
              <p:nvPr/>
            </p:nvSpPr>
            <p:spPr>
              <a:xfrm>
                <a:off x="5512777" y="953392"/>
                <a:ext cx="6198577" cy="922730"/>
              </a:xfrm>
              <a:prstGeom prst="roundRect">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Oval 6">
                <a:extLst>
                  <a:ext uri="{FF2B5EF4-FFF2-40B4-BE49-F238E27FC236}">
                    <a16:creationId xmlns:a16="http://schemas.microsoft.com/office/drawing/2014/main" id="{62B24791-B5DE-445E-8CAB-DECB52678927}"/>
                  </a:ext>
                </a:extLst>
              </p:cNvPr>
              <p:cNvSpPr/>
              <p:nvPr/>
            </p:nvSpPr>
            <p:spPr>
              <a:xfrm>
                <a:off x="5560843" y="1008010"/>
                <a:ext cx="813495" cy="813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AB6A7D8E-8B62-4C79-B969-F65C42D7D6F9}"/>
                  </a:ext>
                </a:extLst>
              </p:cNvPr>
              <p:cNvSpPr txBox="1"/>
              <p:nvPr/>
            </p:nvSpPr>
            <p:spPr>
              <a:xfrm>
                <a:off x="6575881" y="1276257"/>
                <a:ext cx="4661840" cy="276999"/>
              </a:xfrm>
              <a:prstGeom prst="rect">
                <a:avLst/>
              </a:prstGeom>
              <a:noFill/>
            </p:spPr>
            <p:txBody>
              <a:bodyPr wrap="square" rtlCol="0">
                <a:spAutoFit/>
              </a:bodyPr>
              <a:lstStyle/>
              <a:p>
                <a:r>
                  <a:rPr lang="en-US" altLang="ko-KR" sz="1200" dirty="0" err="1">
                    <a:solidFill>
                      <a:schemeClr val="bg1"/>
                    </a:solidFill>
                    <a:cs typeface="Arial" pitchFamily="34" charset="0"/>
                  </a:rPr>
                  <a:t>Apkopot</a:t>
                </a:r>
                <a:r>
                  <a:rPr lang="en-US" altLang="ko-KR" sz="1200" dirty="0">
                    <a:solidFill>
                      <a:schemeClr val="bg1"/>
                    </a:solidFill>
                    <a:cs typeface="Arial" pitchFamily="34" charset="0"/>
                  </a:rPr>
                  <a:t> </a:t>
                </a:r>
                <a:r>
                  <a:rPr lang="lv-LV" altLang="ko-KR" sz="1200" dirty="0">
                    <a:solidFill>
                      <a:schemeClr val="bg1"/>
                    </a:solidFill>
                    <a:cs typeface="Arial" pitchFamily="34" charset="0"/>
                  </a:rPr>
                  <a:t>informāciju</a:t>
                </a:r>
                <a:r>
                  <a:rPr lang="en-US" altLang="ko-KR" sz="1200" dirty="0">
                    <a:solidFill>
                      <a:schemeClr val="bg1"/>
                    </a:solidFill>
                    <a:cs typeface="Arial" pitchFamily="34" charset="0"/>
                  </a:rPr>
                  <a:t> par </a:t>
                </a:r>
                <a:r>
                  <a:rPr lang="en-US" altLang="ko-KR" sz="1200" dirty="0" err="1">
                    <a:solidFill>
                      <a:schemeClr val="bg1"/>
                    </a:solidFill>
                    <a:cs typeface="Arial" pitchFamily="34" charset="0"/>
                  </a:rPr>
                  <a:t>klientiem</a:t>
                </a:r>
                <a:r>
                  <a:rPr lang="en-US" altLang="ko-KR" sz="1200" dirty="0">
                    <a:solidFill>
                      <a:schemeClr val="bg1"/>
                    </a:solidFill>
                    <a:cs typeface="Arial" pitchFamily="34" charset="0"/>
                  </a:rPr>
                  <a:t> un </a:t>
                </a:r>
                <a:r>
                  <a:rPr lang="en-US" altLang="ko-KR" sz="1200" dirty="0" err="1">
                    <a:solidFill>
                      <a:schemeClr val="bg1"/>
                    </a:solidFill>
                    <a:cs typeface="Arial" pitchFamily="34" charset="0"/>
                  </a:rPr>
                  <a:t>pasūtījumiem</a:t>
                </a:r>
                <a:r>
                  <a:rPr lang="en-US" altLang="ko-KR" sz="1200" dirty="0">
                    <a:solidFill>
                      <a:schemeClr val="bg1"/>
                    </a:solidFill>
                    <a:cs typeface="Arial" pitchFamily="34" charset="0"/>
                  </a:rPr>
                  <a:t>.</a:t>
                </a:r>
              </a:p>
            </p:txBody>
          </p:sp>
          <p:sp>
            <p:nvSpPr>
              <p:cNvPr id="9" name="TextBox 8">
                <a:extLst>
                  <a:ext uri="{FF2B5EF4-FFF2-40B4-BE49-F238E27FC236}">
                    <a16:creationId xmlns:a16="http://schemas.microsoft.com/office/drawing/2014/main" id="{30F0A666-0529-4F4E-B33B-4D43961DAE3C}"/>
                  </a:ext>
                </a:extLst>
              </p:cNvPr>
              <p:cNvSpPr txBox="1"/>
              <p:nvPr/>
            </p:nvSpPr>
            <p:spPr>
              <a:xfrm>
                <a:off x="5477037" y="1091592"/>
                <a:ext cx="98110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nvGrpSpPr>
            <p:cNvPr id="12" name="Group 11">
              <a:extLst>
                <a:ext uri="{FF2B5EF4-FFF2-40B4-BE49-F238E27FC236}">
                  <a16:creationId xmlns:a16="http://schemas.microsoft.com/office/drawing/2014/main" id="{7E0D57B1-BE87-4205-9499-621F59894912}"/>
                </a:ext>
              </a:extLst>
            </p:cNvPr>
            <p:cNvGrpSpPr/>
            <p:nvPr/>
          </p:nvGrpSpPr>
          <p:grpSpPr>
            <a:xfrm>
              <a:off x="5477037" y="2313635"/>
              <a:ext cx="6234317" cy="922730"/>
              <a:chOff x="5477037" y="953392"/>
              <a:chExt cx="6234317" cy="922730"/>
            </a:xfrm>
          </p:grpSpPr>
          <p:sp>
            <p:nvSpPr>
              <p:cNvPr id="13" name="Rectangle: Rounded Corners 12">
                <a:extLst>
                  <a:ext uri="{FF2B5EF4-FFF2-40B4-BE49-F238E27FC236}">
                    <a16:creationId xmlns:a16="http://schemas.microsoft.com/office/drawing/2014/main" id="{6004D45C-9EE4-489D-974F-587097288C2D}"/>
                  </a:ext>
                </a:extLst>
              </p:cNvPr>
              <p:cNvSpPr/>
              <p:nvPr/>
            </p:nvSpPr>
            <p:spPr>
              <a:xfrm>
                <a:off x="5512777" y="953392"/>
                <a:ext cx="6198577" cy="922730"/>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Oval 13">
                <a:extLst>
                  <a:ext uri="{FF2B5EF4-FFF2-40B4-BE49-F238E27FC236}">
                    <a16:creationId xmlns:a16="http://schemas.microsoft.com/office/drawing/2014/main" id="{0B103B71-D6A5-4632-A300-00F747872D2E}"/>
                  </a:ext>
                </a:extLst>
              </p:cNvPr>
              <p:cNvSpPr/>
              <p:nvPr/>
            </p:nvSpPr>
            <p:spPr>
              <a:xfrm>
                <a:off x="5560843" y="1008010"/>
                <a:ext cx="813495" cy="813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EE2641DD-6996-4EE4-9C49-414EE1B45484}"/>
                  </a:ext>
                </a:extLst>
              </p:cNvPr>
              <p:cNvSpPr txBox="1"/>
              <p:nvPr/>
            </p:nvSpPr>
            <p:spPr>
              <a:xfrm>
                <a:off x="6575881" y="1276256"/>
                <a:ext cx="4661840" cy="276999"/>
              </a:xfrm>
              <a:prstGeom prst="rect">
                <a:avLst/>
              </a:prstGeom>
              <a:noFill/>
            </p:spPr>
            <p:txBody>
              <a:bodyPr wrap="square" rtlCol="0">
                <a:spAutoFit/>
              </a:bodyPr>
              <a:lstStyle/>
              <a:p>
                <a:r>
                  <a:rPr lang="lv-LV" altLang="ko-KR" sz="1200" dirty="0">
                    <a:solidFill>
                      <a:schemeClr val="bg1"/>
                    </a:solidFill>
                    <a:cs typeface="Arial" pitchFamily="34" charset="0"/>
                  </a:rPr>
                  <a:t>Organizēt datu glabāšanu par piegādēm un ūdens tvertņu skaitu.</a:t>
                </a:r>
                <a:endParaRPr lang="en-US" altLang="ko-KR" sz="1200" dirty="0">
                  <a:solidFill>
                    <a:schemeClr val="bg1"/>
                  </a:solidFill>
                  <a:cs typeface="Arial" pitchFamily="34" charset="0"/>
                </a:endParaRPr>
              </a:p>
            </p:txBody>
          </p:sp>
          <p:sp>
            <p:nvSpPr>
              <p:cNvPr id="16" name="TextBox 15">
                <a:extLst>
                  <a:ext uri="{FF2B5EF4-FFF2-40B4-BE49-F238E27FC236}">
                    <a16:creationId xmlns:a16="http://schemas.microsoft.com/office/drawing/2014/main" id="{6E26A58F-B828-47A1-A42A-54BF10866325}"/>
                  </a:ext>
                </a:extLst>
              </p:cNvPr>
              <p:cNvSpPr txBox="1"/>
              <p:nvPr/>
            </p:nvSpPr>
            <p:spPr>
              <a:xfrm>
                <a:off x="5477037" y="1091591"/>
                <a:ext cx="98110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grpSp>
          <p:nvGrpSpPr>
            <p:cNvPr id="19" name="Group 18">
              <a:extLst>
                <a:ext uri="{FF2B5EF4-FFF2-40B4-BE49-F238E27FC236}">
                  <a16:creationId xmlns:a16="http://schemas.microsoft.com/office/drawing/2014/main" id="{E72C89E8-9288-4245-9DC9-AD1E35EC8621}"/>
                </a:ext>
              </a:extLst>
            </p:cNvPr>
            <p:cNvGrpSpPr/>
            <p:nvPr/>
          </p:nvGrpSpPr>
          <p:grpSpPr>
            <a:xfrm>
              <a:off x="5477037" y="3673878"/>
              <a:ext cx="6234317" cy="922730"/>
              <a:chOff x="5477037" y="953392"/>
              <a:chExt cx="6234317" cy="922730"/>
            </a:xfrm>
          </p:grpSpPr>
          <p:sp>
            <p:nvSpPr>
              <p:cNvPr id="20" name="Rectangle: Rounded Corners 19">
                <a:extLst>
                  <a:ext uri="{FF2B5EF4-FFF2-40B4-BE49-F238E27FC236}">
                    <a16:creationId xmlns:a16="http://schemas.microsoft.com/office/drawing/2014/main" id="{50AD15EA-F42B-46F9-949C-71B19098AFE2}"/>
                  </a:ext>
                </a:extLst>
              </p:cNvPr>
              <p:cNvSpPr/>
              <p:nvPr/>
            </p:nvSpPr>
            <p:spPr>
              <a:xfrm>
                <a:off x="5512777" y="953392"/>
                <a:ext cx="6198577" cy="922730"/>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Oval 20">
                <a:extLst>
                  <a:ext uri="{FF2B5EF4-FFF2-40B4-BE49-F238E27FC236}">
                    <a16:creationId xmlns:a16="http://schemas.microsoft.com/office/drawing/2014/main" id="{185E135D-1615-493B-801B-3041318CE6AD}"/>
                  </a:ext>
                </a:extLst>
              </p:cNvPr>
              <p:cNvSpPr/>
              <p:nvPr/>
            </p:nvSpPr>
            <p:spPr>
              <a:xfrm>
                <a:off x="5560843" y="1008010"/>
                <a:ext cx="813495" cy="813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TextBox 23">
                <a:extLst>
                  <a:ext uri="{FF2B5EF4-FFF2-40B4-BE49-F238E27FC236}">
                    <a16:creationId xmlns:a16="http://schemas.microsoft.com/office/drawing/2014/main" id="{BEFD064E-1752-48D2-87C0-9ABDC1C3A45C}"/>
                  </a:ext>
                </a:extLst>
              </p:cNvPr>
              <p:cNvSpPr txBox="1"/>
              <p:nvPr/>
            </p:nvSpPr>
            <p:spPr>
              <a:xfrm>
                <a:off x="6575881" y="1276256"/>
                <a:ext cx="4661840" cy="276999"/>
              </a:xfrm>
              <a:prstGeom prst="rect">
                <a:avLst/>
              </a:prstGeom>
              <a:noFill/>
            </p:spPr>
            <p:txBody>
              <a:bodyPr wrap="square" rtlCol="0">
                <a:spAutoFit/>
              </a:bodyPr>
              <a:lstStyle/>
              <a:p>
                <a:r>
                  <a:rPr lang="en-US" altLang="ko-KR" sz="1200" dirty="0" err="1">
                    <a:solidFill>
                      <a:schemeClr val="bg1"/>
                    </a:solidFill>
                    <a:cs typeface="Arial" pitchFamily="34" charset="0"/>
                  </a:rPr>
                  <a:t>Izveidot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ērtu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saskarni</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datu</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ievadīšanai</a:t>
                </a:r>
                <a:r>
                  <a:rPr lang="en-US" altLang="ko-KR" sz="1200" dirty="0">
                    <a:solidFill>
                      <a:schemeClr val="bg1"/>
                    </a:solidFill>
                    <a:cs typeface="Arial" pitchFamily="34" charset="0"/>
                  </a:rPr>
                  <a:t> un </a:t>
                </a:r>
                <a:r>
                  <a:rPr lang="en-US" altLang="ko-KR" sz="1200" dirty="0" err="1">
                    <a:solidFill>
                      <a:schemeClr val="bg1"/>
                    </a:solidFill>
                    <a:cs typeface="Arial" pitchFamily="34" charset="0"/>
                  </a:rPr>
                  <a:t>apskatei</a:t>
                </a:r>
                <a:r>
                  <a:rPr lang="en-US" altLang="ko-KR" sz="1200" dirty="0">
                    <a:solidFill>
                      <a:schemeClr val="bg1"/>
                    </a:solidFill>
                    <a:cs typeface="Arial" pitchFamily="34" charset="0"/>
                  </a:rPr>
                  <a:t>.</a:t>
                </a:r>
              </a:p>
            </p:txBody>
          </p:sp>
          <p:sp>
            <p:nvSpPr>
              <p:cNvPr id="23" name="TextBox 22">
                <a:extLst>
                  <a:ext uri="{FF2B5EF4-FFF2-40B4-BE49-F238E27FC236}">
                    <a16:creationId xmlns:a16="http://schemas.microsoft.com/office/drawing/2014/main" id="{56A2BF12-34FF-483E-A73B-A0FB85589150}"/>
                  </a:ext>
                </a:extLst>
              </p:cNvPr>
              <p:cNvSpPr txBox="1"/>
              <p:nvPr/>
            </p:nvSpPr>
            <p:spPr>
              <a:xfrm>
                <a:off x="5477037" y="1091591"/>
                <a:ext cx="98110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grpSp>
          <p:nvGrpSpPr>
            <p:cNvPr id="26" name="Group 25">
              <a:extLst>
                <a:ext uri="{FF2B5EF4-FFF2-40B4-BE49-F238E27FC236}">
                  <a16:creationId xmlns:a16="http://schemas.microsoft.com/office/drawing/2014/main" id="{4F59933C-51B9-434E-94B2-268FBC569363}"/>
                </a:ext>
              </a:extLst>
            </p:cNvPr>
            <p:cNvGrpSpPr/>
            <p:nvPr/>
          </p:nvGrpSpPr>
          <p:grpSpPr>
            <a:xfrm>
              <a:off x="5477037" y="5034120"/>
              <a:ext cx="6234317" cy="922730"/>
              <a:chOff x="5477037" y="953392"/>
              <a:chExt cx="6234317" cy="922730"/>
            </a:xfrm>
          </p:grpSpPr>
          <p:sp>
            <p:nvSpPr>
              <p:cNvPr id="27" name="Rectangle: Rounded Corners 26">
                <a:extLst>
                  <a:ext uri="{FF2B5EF4-FFF2-40B4-BE49-F238E27FC236}">
                    <a16:creationId xmlns:a16="http://schemas.microsoft.com/office/drawing/2014/main" id="{3222ED43-CA4B-4F74-862F-7B5169F45D93}"/>
                  </a:ext>
                </a:extLst>
              </p:cNvPr>
              <p:cNvSpPr/>
              <p:nvPr/>
            </p:nvSpPr>
            <p:spPr>
              <a:xfrm>
                <a:off x="5512777" y="953392"/>
                <a:ext cx="6198577" cy="922730"/>
              </a:xfrm>
              <a:prstGeom prst="roundRect">
                <a:avLst>
                  <a:gd name="adj" fmla="val 50000"/>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Oval 27">
                <a:extLst>
                  <a:ext uri="{FF2B5EF4-FFF2-40B4-BE49-F238E27FC236}">
                    <a16:creationId xmlns:a16="http://schemas.microsoft.com/office/drawing/2014/main" id="{BC414B09-4CDF-4115-84CF-C7228C0651E9}"/>
                  </a:ext>
                </a:extLst>
              </p:cNvPr>
              <p:cNvSpPr/>
              <p:nvPr/>
            </p:nvSpPr>
            <p:spPr>
              <a:xfrm>
                <a:off x="5560843" y="1008010"/>
                <a:ext cx="813495" cy="8134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TextBox 30">
                <a:extLst>
                  <a:ext uri="{FF2B5EF4-FFF2-40B4-BE49-F238E27FC236}">
                    <a16:creationId xmlns:a16="http://schemas.microsoft.com/office/drawing/2014/main" id="{EDD34202-078D-4CDE-A677-4BBB894AF550}"/>
                  </a:ext>
                </a:extLst>
              </p:cNvPr>
              <p:cNvSpPr txBox="1"/>
              <p:nvPr/>
            </p:nvSpPr>
            <p:spPr>
              <a:xfrm>
                <a:off x="6524192" y="1276257"/>
                <a:ext cx="4661840" cy="276999"/>
              </a:xfrm>
              <a:prstGeom prst="rect">
                <a:avLst/>
              </a:prstGeom>
              <a:noFill/>
            </p:spPr>
            <p:txBody>
              <a:bodyPr wrap="square" rtlCol="0">
                <a:spAutoFit/>
              </a:bodyPr>
              <a:lstStyle/>
              <a:p>
                <a:r>
                  <a:rPr lang="en-US" altLang="ko-KR" sz="1200" dirty="0" err="1">
                    <a:solidFill>
                      <a:schemeClr val="bg1"/>
                    </a:solidFill>
                    <a:cs typeface="Arial" pitchFamily="34" charset="0"/>
                  </a:rPr>
                  <a:t>Sagatavot</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atskaites</a:t>
                </a:r>
                <a:r>
                  <a:rPr lang="en-US" altLang="ko-KR" sz="1200" dirty="0">
                    <a:solidFill>
                      <a:schemeClr val="bg1"/>
                    </a:solidFill>
                    <a:cs typeface="Arial" pitchFamily="34" charset="0"/>
                  </a:rPr>
                  <a:t> par </a:t>
                </a:r>
                <a:r>
                  <a:rPr lang="en-US" altLang="ko-KR" sz="1200" dirty="0" err="1">
                    <a:solidFill>
                      <a:schemeClr val="bg1"/>
                    </a:solidFill>
                    <a:cs typeface="Arial" pitchFamily="34" charset="0"/>
                  </a:rPr>
                  <a:t>pabeigtajām</a:t>
                </a:r>
                <a:r>
                  <a:rPr lang="en-US" altLang="ko-KR" sz="1200" dirty="0">
                    <a:solidFill>
                      <a:schemeClr val="bg1"/>
                    </a:solidFill>
                    <a:cs typeface="Arial" pitchFamily="34" charset="0"/>
                  </a:rPr>
                  <a:t> </a:t>
                </a:r>
                <a:r>
                  <a:rPr lang="en-US" altLang="ko-KR" sz="1200" dirty="0" err="1">
                    <a:solidFill>
                      <a:schemeClr val="bg1"/>
                    </a:solidFill>
                    <a:cs typeface="Arial" pitchFamily="34" charset="0"/>
                  </a:rPr>
                  <a:t>piegādēm</a:t>
                </a:r>
                <a:r>
                  <a:rPr lang="en-US" altLang="ko-KR" sz="1200" dirty="0">
                    <a:solidFill>
                      <a:schemeClr val="bg1"/>
                    </a:solidFill>
                    <a:cs typeface="Arial" pitchFamily="34" charset="0"/>
                  </a:rPr>
                  <a:t>.</a:t>
                </a:r>
              </a:p>
            </p:txBody>
          </p:sp>
          <p:sp>
            <p:nvSpPr>
              <p:cNvPr id="30" name="TextBox 29">
                <a:extLst>
                  <a:ext uri="{FF2B5EF4-FFF2-40B4-BE49-F238E27FC236}">
                    <a16:creationId xmlns:a16="http://schemas.microsoft.com/office/drawing/2014/main" id="{ACB0E855-1154-4413-AC26-35F88BF741BD}"/>
                  </a:ext>
                </a:extLst>
              </p:cNvPr>
              <p:cNvSpPr txBox="1"/>
              <p:nvPr/>
            </p:nvSpPr>
            <p:spPr>
              <a:xfrm>
                <a:off x="5477037" y="1091592"/>
                <a:ext cx="98110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grpSp>
      <p:sp>
        <p:nvSpPr>
          <p:cNvPr id="33" name="TextBox 32">
            <a:extLst>
              <a:ext uri="{FF2B5EF4-FFF2-40B4-BE49-F238E27FC236}">
                <a16:creationId xmlns:a16="http://schemas.microsoft.com/office/drawing/2014/main" id="{035A829D-0D22-445F-9E1B-AF7EA110C7B0}"/>
              </a:ext>
            </a:extLst>
          </p:cNvPr>
          <p:cNvSpPr txBox="1"/>
          <p:nvPr/>
        </p:nvSpPr>
        <p:spPr>
          <a:xfrm>
            <a:off x="80277" y="5609980"/>
            <a:ext cx="3554486" cy="1200329"/>
          </a:xfrm>
          <a:prstGeom prst="rect">
            <a:avLst/>
          </a:prstGeom>
          <a:noFill/>
        </p:spPr>
        <p:txBody>
          <a:bodyPr wrap="square">
            <a:spAutoFit/>
          </a:bodyPr>
          <a:lstStyle/>
          <a:p>
            <a:r>
              <a:rPr lang="lv-LV" b="1" u="sng" dirty="0">
                <a:solidFill>
                  <a:schemeClr val="bg1"/>
                </a:solidFill>
                <a:effectLst>
                  <a:outerShdw blurRad="38100" dist="38100" dir="2700000" algn="tl">
                    <a:srgbClr val="000000">
                      <a:alpha val="43137"/>
                    </a:srgbClr>
                  </a:outerShdw>
                </a:effectLst>
              </a:rPr>
              <a:t>Mērķis:</a:t>
            </a:r>
          </a:p>
          <a:p>
            <a:r>
              <a:rPr lang="lv-LV" dirty="0">
                <a:solidFill>
                  <a:schemeClr val="bg1"/>
                </a:solidFill>
                <a:effectLst>
                  <a:outerShdw blurRad="38100" dist="38100" dir="2700000" algn="tl">
                    <a:srgbClr val="000000">
                      <a:alpha val="43137"/>
                    </a:srgbClr>
                  </a:outerShdw>
                </a:effectLst>
              </a:rPr>
              <a:t>Izveidot datubāzi ērtai ūdens piegāžu uzskaitei un pārvaldībai klientiem.</a:t>
            </a:r>
          </a:p>
        </p:txBody>
      </p:sp>
      <p:sp>
        <p:nvSpPr>
          <p:cNvPr id="34" name="TextBox 33">
            <a:extLst>
              <a:ext uri="{FF2B5EF4-FFF2-40B4-BE49-F238E27FC236}">
                <a16:creationId xmlns:a16="http://schemas.microsoft.com/office/drawing/2014/main" id="{35DD44B8-B241-4340-B307-1E2BED29CAC4}"/>
              </a:ext>
            </a:extLst>
          </p:cNvPr>
          <p:cNvSpPr txBox="1"/>
          <p:nvPr/>
        </p:nvSpPr>
        <p:spPr>
          <a:xfrm>
            <a:off x="7974711" y="375796"/>
            <a:ext cx="1274708" cy="369332"/>
          </a:xfrm>
          <a:prstGeom prst="rect">
            <a:avLst/>
          </a:prstGeom>
          <a:noFill/>
        </p:spPr>
        <p:txBody>
          <a:bodyPr wrap="none" rtlCol="0">
            <a:spAutoFit/>
          </a:bodyPr>
          <a:lstStyle/>
          <a:p>
            <a:r>
              <a:rPr lang="lv-LV" b="1" dirty="0">
                <a:solidFill>
                  <a:schemeClr val="bg1"/>
                </a:solidFill>
                <a:effectLst>
                  <a:outerShdw blurRad="38100" dist="38100" dir="2700000" algn="tl">
                    <a:srgbClr val="000000">
                      <a:alpha val="43137"/>
                    </a:srgbClr>
                  </a:outerShdw>
                </a:effectLst>
              </a:rPr>
              <a:t>Uzdevumi</a:t>
            </a:r>
          </a:p>
        </p:txBody>
      </p:sp>
      <p:sp>
        <p:nvSpPr>
          <p:cNvPr id="35" name="TextBox 34">
            <a:extLst>
              <a:ext uri="{FF2B5EF4-FFF2-40B4-BE49-F238E27FC236}">
                <a16:creationId xmlns:a16="http://schemas.microsoft.com/office/drawing/2014/main" id="{3FC1691E-AA11-48AF-84ED-E6D2F2684AC5}"/>
              </a:ext>
            </a:extLst>
          </p:cNvPr>
          <p:cNvSpPr txBox="1"/>
          <p:nvPr/>
        </p:nvSpPr>
        <p:spPr>
          <a:xfrm>
            <a:off x="10814893" y="88238"/>
            <a:ext cx="1326004" cy="369332"/>
          </a:xfrm>
          <a:prstGeom prst="rect">
            <a:avLst/>
          </a:prstGeom>
          <a:noFill/>
        </p:spPr>
        <p:txBody>
          <a:bodyPr wrap="none" rtlCol="0">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2"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449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7698A8-D424-43A0-B719-ABDA0C67A23A}"/>
              </a:ext>
            </a:extLst>
          </p:cNvPr>
          <p:cNvSpPr txBox="1"/>
          <p:nvPr/>
        </p:nvSpPr>
        <p:spPr>
          <a:xfrm>
            <a:off x="2201899" y="287858"/>
            <a:ext cx="8085101" cy="1446550"/>
          </a:xfrm>
          <a:prstGeom prst="rect">
            <a:avLst/>
          </a:prstGeom>
          <a:noFill/>
        </p:spPr>
        <p:txBody>
          <a:bodyPr wrap="square" rtlCol="0" anchor="ctr">
            <a:spAutoFit/>
          </a:bodyPr>
          <a:lstStyle/>
          <a:p>
            <a:r>
              <a:rPr lang="en-US" altLang="ko-KR" sz="4400" b="1" dirty="0" err="1">
                <a:solidFill>
                  <a:schemeClr val="bg1"/>
                </a:solidFill>
                <a:latin typeface="+mj-lt"/>
                <a:cs typeface="Arial" pitchFamily="34" charset="0"/>
              </a:rPr>
              <a:t>Atbilstība</a:t>
            </a:r>
            <a:r>
              <a:rPr lang="en-US" altLang="ko-KR" sz="4400" b="1" dirty="0">
                <a:solidFill>
                  <a:schemeClr val="bg1"/>
                </a:solidFill>
                <a:latin typeface="+mj-lt"/>
                <a:cs typeface="Arial" pitchFamily="34" charset="0"/>
              </a:rPr>
              <a:t> un </a:t>
            </a:r>
            <a:r>
              <a:rPr lang="en-US" altLang="ko-KR" sz="4400" b="1" dirty="0" err="1">
                <a:solidFill>
                  <a:schemeClr val="bg1"/>
                </a:solidFill>
                <a:latin typeface="+mj-lt"/>
                <a:cs typeface="Arial" pitchFamily="34" charset="0"/>
              </a:rPr>
              <a:t>piemērošanas</a:t>
            </a:r>
            <a:r>
              <a:rPr lang="en-US" altLang="ko-KR" sz="4400" b="1" dirty="0">
                <a:solidFill>
                  <a:schemeClr val="bg1"/>
                </a:solidFill>
                <a:latin typeface="+mj-lt"/>
                <a:cs typeface="Arial" pitchFamily="34" charset="0"/>
              </a:rPr>
              <a:t> </a:t>
            </a:r>
            <a:r>
              <a:rPr lang="en-US" altLang="ko-KR" sz="4400" b="1" dirty="0" err="1">
                <a:solidFill>
                  <a:schemeClr val="bg1"/>
                </a:solidFill>
                <a:latin typeface="+mj-lt"/>
                <a:cs typeface="Arial" pitchFamily="34" charset="0"/>
              </a:rPr>
              <a:t>joma</a:t>
            </a:r>
            <a:endParaRPr lang="ko-KR" altLang="en-US" sz="4400" b="1" dirty="0">
              <a:solidFill>
                <a:schemeClr val="bg1"/>
              </a:solidFill>
              <a:latin typeface="+mj-lt"/>
              <a:cs typeface="Arial" pitchFamily="34" charset="0"/>
            </a:endParaRPr>
          </a:p>
        </p:txBody>
      </p:sp>
      <p:sp>
        <p:nvSpPr>
          <p:cNvPr id="5" name="TextBox 4">
            <a:extLst>
              <a:ext uri="{FF2B5EF4-FFF2-40B4-BE49-F238E27FC236}">
                <a16:creationId xmlns:a16="http://schemas.microsoft.com/office/drawing/2014/main" id="{FEEFC360-903C-4003-9E9C-E928DC3CF32E}"/>
              </a:ext>
            </a:extLst>
          </p:cNvPr>
          <p:cNvSpPr txBox="1"/>
          <p:nvPr/>
        </p:nvSpPr>
        <p:spPr>
          <a:xfrm>
            <a:off x="2768618" y="3937001"/>
            <a:ext cx="6654762" cy="1754326"/>
          </a:xfrm>
          <a:prstGeom prst="rect">
            <a:avLst/>
          </a:prstGeom>
          <a:noFill/>
        </p:spPr>
        <p:txBody>
          <a:bodyPr wrap="square" rtlCol="0">
            <a:spAutoFit/>
          </a:bodyPr>
          <a:lstStyle/>
          <a:p>
            <a:r>
              <a:rPr lang="lv-LV" altLang="ko-KR" b="1" dirty="0">
                <a:solidFill>
                  <a:schemeClr val="bg1"/>
                </a:solidFill>
                <a:effectLst>
                  <a:outerShdw blurRad="38100" dist="38100" dir="2700000" algn="tl">
                    <a:srgbClr val="000000">
                      <a:alpha val="43137"/>
                    </a:srgbClr>
                  </a:outerShdw>
                </a:effectLst>
                <a:highlight>
                  <a:srgbClr val="808080"/>
                </a:highlight>
                <a:cs typeface="Arial" pitchFamily="34" charset="0"/>
              </a:rPr>
              <a:t>Uzņēmumiem manuāli veikt ūdensapgādes uzskaiti ir sarežģīti un laikietilpīgi. Kļūdas pasūtījumos un savlaicīga piegāde var radīt zaudējumus un mazināt klientu </a:t>
            </a:r>
            <a:r>
              <a:rPr lang="lv-LV" altLang="ko-KR" b="1" dirty="0" err="1">
                <a:solidFill>
                  <a:schemeClr val="bg1"/>
                </a:solidFill>
                <a:effectLst>
                  <a:outerShdw blurRad="38100" dist="38100" dir="2700000" algn="tl">
                    <a:srgbClr val="000000">
                      <a:alpha val="43137"/>
                    </a:srgbClr>
                  </a:outerShdw>
                </a:effectLst>
                <a:highlight>
                  <a:srgbClr val="808080"/>
                </a:highlight>
                <a:cs typeface="Arial" pitchFamily="34" charset="0"/>
              </a:rPr>
              <a:t>uzticību.Grāmatvedības</a:t>
            </a:r>
            <a:r>
              <a:rPr lang="lv-LV" altLang="ko-KR" b="1" dirty="0">
                <a:solidFill>
                  <a:schemeClr val="bg1"/>
                </a:solidFill>
                <a:effectLst>
                  <a:outerShdw blurRad="38100" dist="38100" dir="2700000" algn="tl">
                    <a:srgbClr val="000000">
                      <a:alpha val="43137"/>
                    </a:srgbClr>
                  </a:outerShdw>
                </a:effectLst>
                <a:highlight>
                  <a:srgbClr val="808080"/>
                </a:highlight>
                <a:cs typeface="Arial" pitchFamily="34" charset="0"/>
              </a:rPr>
              <a:t> automatizācija palīdz palielināt datu precizitāti, uzlabot plānošanu un pakalpojumu kvalitāti.</a:t>
            </a:r>
            <a:endParaRPr lang="ko-KR" altLang="en-US" b="1" dirty="0">
              <a:solidFill>
                <a:schemeClr val="bg1"/>
              </a:solidFill>
              <a:effectLst>
                <a:outerShdw blurRad="38100" dist="38100" dir="2700000" algn="tl">
                  <a:srgbClr val="000000">
                    <a:alpha val="43137"/>
                  </a:srgbClr>
                </a:outerShdw>
              </a:effectLst>
              <a:highlight>
                <a:srgbClr val="808080"/>
              </a:highlight>
              <a:cs typeface="Arial" pitchFamily="34" charset="0"/>
            </a:endParaRPr>
          </a:p>
        </p:txBody>
      </p:sp>
      <p:sp>
        <p:nvSpPr>
          <p:cNvPr id="15" name="TextBox 14">
            <a:extLst>
              <a:ext uri="{FF2B5EF4-FFF2-40B4-BE49-F238E27FC236}">
                <a16:creationId xmlns:a16="http://schemas.microsoft.com/office/drawing/2014/main" id="{AADE5D17-8F8A-471E-BD07-D3B982FC029F}"/>
              </a:ext>
            </a:extLst>
          </p:cNvPr>
          <p:cNvSpPr txBox="1"/>
          <p:nvPr/>
        </p:nvSpPr>
        <p:spPr>
          <a:xfrm>
            <a:off x="10814893" y="88238"/>
            <a:ext cx="1326004" cy="369332"/>
          </a:xfrm>
          <a:prstGeom prst="rect">
            <a:avLst/>
          </a:prstGeom>
          <a:noFill/>
        </p:spPr>
        <p:txBody>
          <a:bodyPr wrap="none" rtlCol="0">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2"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433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DABB33-986A-4C50-B493-00245E314541}"/>
              </a:ext>
            </a:extLst>
          </p:cNvPr>
          <p:cNvSpPr txBox="1"/>
          <p:nvPr/>
        </p:nvSpPr>
        <p:spPr>
          <a:xfrm>
            <a:off x="7422204" y="2699184"/>
            <a:ext cx="4247446" cy="1323439"/>
          </a:xfrm>
          <a:prstGeom prst="rect">
            <a:avLst/>
          </a:prstGeom>
          <a:noFill/>
        </p:spPr>
        <p:txBody>
          <a:bodyPr wrap="square" rtlCol="0" anchor="ctr">
            <a:spAutoFit/>
          </a:bodyPr>
          <a:lstStyle/>
          <a:p>
            <a:pPr algn="r"/>
            <a:r>
              <a:rPr lang="en-US" altLang="ko-KR" sz="4000" b="1" dirty="0" err="1">
                <a:solidFill>
                  <a:schemeClr val="bg1"/>
                </a:solidFill>
                <a:latin typeface="+mj-lt"/>
                <a:cs typeface="Arial" pitchFamily="34" charset="0"/>
              </a:rPr>
              <a:t>Datu</a:t>
            </a:r>
            <a:r>
              <a:rPr lang="en-US" altLang="ko-KR" sz="4000" b="1" dirty="0">
                <a:solidFill>
                  <a:schemeClr val="bg1"/>
                </a:solidFill>
                <a:latin typeface="+mj-lt"/>
                <a:cs typeface="Arial" pitchFamily="34" charset="0"/>
              </a:rPr>
              <a:t> </a:t>
            </a:r>
            <a:r>
              <a:rPr lang="en-US" altLang="ko-KR" sz="4000" b="1" dirty="0" err="1">
                <a:solidFill>
                  <a:schemeClr val="bg1"/>
                </a:solidFill>
                <a:latin typeface="+mj-lt"/>
                <a:cs typeface="Arial" pitchFamily="34" charset="0"/>
              </a:rPr>
              <a:t>bāzes</a:t>
            </a:r>
            <a:r>
              <a:rPr lang="en-US" altLang="ko-KR" sz="4000" b="1" dirty="0">
                <a:solidFill>
                  <a:schemeClr val="bg1"/>
                </a:solidFill>
                <a:latin typeface="+mj-lt"/>
                <a:cs typeface="Arial" pitchFamily="34" charset="0"/>
              </a:rPr>
              <a:t> </a:t>
            </a:r>
            <a:r>
              <a:rPr lang="en-US" altLang="ko-KR" sz="4000" b="1" dirty="0" err="1">
                <a:solidFill>
                  <a:schemeClr val="bg1"/>
                </a:solidFill>
                <a:latin typeface="+mj-lt"/>
                <a:cs typeface="Arial" pitchFamily="34" charset="0"/>
              </a:rPr>
              <a:t>struktūra</a:t>
            </a:r>
            <a:endParaRPr lang="ko-KR" altLang="en-US" sz="4000" b="1" dirty="0">
              <a:solidFill>
                <a:schemeClr val="bg1"/>
              </a:solidFill>
              <a:latin typeface="+mj-lt"/>
              <a:cs typeface="Arial" pitchFamily="34" charset="0"/>
            </a:endParaRPr>
          </a:p>
        </p:txBody>
      </p:sp>
      <p:sp>
        <p:nvSpPr>
          <p:cNvPr id="7" name="TextBox 6">
            <a:extLst>
              <a:ext uri="{FF2B5EF4-FFF2-40B4-BE49-F238E27FC236}">
                <a16:creationId xmlns:a16="http://schemas.microsoft.com/office/drawing/2014/main" id="{9FABE597-FF24-431D-A41C-50CC077375D0}"/>
              </a:ext>
            </a:extLst>
          </p:cNvPr>
          <p:cNvSpPr txBox="1"/>
          <p:nvPr/>
        </p:nvSpPr>
        <p:spPr>
          <a:xfrm>
            <a:off x="3708400" y="4948377"/>
            <a:ext cx="8638583" cy="2031325"/>
          </a:xfrm>
          <a:prstGeom prst="rect">
            <a:avLst/>
          </a:prstGeom>
          <a:noFill/>
        </p:spPr>
        <p:txBody>
          <a:bodyPr wrap="square" rtlCol="0">
            <a:spAutoFit/>
          </a:bodyPr>
          <a:lstStyle/>
          <a:p>
            <a:r>
              <a:rPr lang="lv-LV" altLang="ko-KR" sz="1400" b="1" dirty="0">
                <a:solidFill>
                  <a:schemeClr val="bg1"/>
                </a:solidFill>
                <a:effectLst>
                  <a:outerShdw blurRad="38100" dist="38100" dir="2700000" algn="tl">
                    <a:srgbClr val="000000">
                      <a:alpha val="43137"/>
                    </a:srgbClr>
                  </a:outerShdw>
                </a:effectLst>
                <a:cs typeface="Arial" pitchFamily="34" charset="0"/>
              </a:rPr>
              <a:t>Klienti</a:t>
            </a:r>
            <a:r>
              <a:rPr lang="lv-LV" altLang="ko-KR" sz="1400" dirty="0">
                <a:solidFill>
                  <a:schemeClr val="bg1"/>
                </a:solidFill>
                <a:effectLst>
                  <a:outerShdw blurRad="38100" dist="38100" dir="2700000" algn="tl">
                    <a:srgbClr val="000000">
                      <a:alpha val="43137"/>
                    </a:srgbClr>
                  </a:outerShdw>
                </a:effectLst>
                <a:cs typeface="Arial" pitchFamily="34" charset="0"/>
              </a:rPr>
              <a:t> — informācija par klientu uzņēmumiem (nosaukums, adrese, kontaktinformācija).</a:t>
            </a:r>
            <a:r>
              <a:rPr lang="lv-LV" altLang="ko-KR" sz="1400" b="1" dirty="0">
                <a:solidFill>
                  <a:schemeClr val="bg1"/>
                </a:solidFill>
                <a:effectLst>
                  <a:outerShdw blurRad="38100" dist="38100" dir="2700000" algn="tl">
                    <a:srgbClr val="000000">
                      <a:alpha val="43137"/>
                    </a:srgbClr>
                  </a:outerShdw>
                </a:effectLst>
                <a:cs typeface="Arial" pitchFamily="34" charset="0"/>
              </a:rPr>
              <a:t>(PAPILDU)</a:t>
            </a:r>
          </a:p>
          <a:p>
            <a:r>
              <a:rPr lang="lv-LV" altLang="ko-KR" sz="1400" b="1" dirty="0">
                <a:solidFill>
                  <a:schemeClr val="bg1"/>
                </a:solidFill>
                <a:effectLst>
                  <a:outerShdw blurRad="38100" dist="38100" dir="2700000" algn="tl">
                    <a:srgbClr val="000000">
                      <a:alpha val="43137"/>
                    </a:srgbClr>
                  </a:outerShdw>
                </a:effectLst>
                <a:cs typeface="Arial" pitchFamily="34" charset="0"/>
              </a:rPr>
              <a:t>Piegāde</a:t>
            </a:r>
            <a:r>
              <a:rPr lang="lv-LV" altLang="ko-KR" sz="1400" dirty="0">
                <a:solidFill>
                  <a:schemeClr val="bg1"/>
                </a:solidFill>
                <a:effectLst>
                  <a:outerShdw blurRad="38100" dist="38100" dir="2700000" algn="tl">
                    <a:srgbClr val="000000">
                      <a:alpha val="43137"/>
                    </a:srgbClr>
                  </a:outerShdw>
                </a:effectLst>
                <a:cs typeface="Arial" pitchFamily="34" charset="0"/>
              </a:rPr>
              <a:t> — dati par ūdens piegādēm: datums, apjoms, saistītais klients un izmantotā tvertne (tvertne).</a:t>
            </a:r>
            <a:r>
              <a:rPr lang="lv-LV" altLang="ko-KR" sz="1400" b="1" dirty="0">
                <a:solidFill>
                  <a:schemeClr val="bg1"/>
                </a:solidFill>
                <a:effectLst>
                  <a:outerShdw blurRad="38100" dist="38100" dir="2700000" algn="tl">
                    <a:srgbClr val="000000">
                      <a:alpha val="43137"/>
                    </a:srgbClr>
                  </a:outerShdw>
                </a:effectLst>
                <a:cs typeface="Arial" pitchFamily="34" charset="0"/>
              </a:rPr>
              <a:t>(GALVENA)</a:t>
            </a:r>
          </a:p>
          <a:p>
            <a:r>
              <a:rPr lang="lv-LV" altLang="ko-KR" sz="1400" b="1" dirty="0">
                <a:solidFill>
                  <a:schemeClr val="bg1"/>
                </a:solidFill>
                <a:effectLst>
                  <a:outerShdw blurRad="38100" dist="38100" dir="2700000" algn="tl">
                    <a:srgbClr val="000000">
                      <a:alpha val="43137"/>
                    </a:srgbClr>
                  </a:outerShdw>
                </a:effectLst>
                <a:cs typeface="Arial" pitchFamily="34" charset="0"/>
              </a:rPr>
              <a:t>Darbinieks</a:t>
            </a:r>
            <a:r>
              <a:rPr lang="lv-LV" altLang="ko-KR" sz="1400" dirty="0">
                <a:solidFill>
                  <a:schemeClr val="bg1"/>
                </a:solidFill>
                <a:effectLst>
                  <a:outerShdw blurRad="38100" dist="38100" dir="2700000" algn="tl">
                    <a:srgbClr val="000000">
                      <a:alpha val="43137"/>
                    </a:srgbClr>
                  </a:outerShdw>
                </a:effectLst>
                <a:cs typeface="Arial" pitchFamily="34" charset="0"/>
              </a:rPr>
              <a:t> — dati par darbiniekiem, kas iesaistīti piegādes procesā.</a:t>
            </a:r>
            <a:r>
              <a:rPr lang="lv-LV" altLang="ko-KR" sz="1400" b="1" dirty="0">
                <a:solidFill>
                  <a:schemeClr val="bg1"/>
                </a:solidFill>
                <a:effectLst>
                  <a:outerShdw blurRad="38100" dist="38100" dir="2700000" algn="tl">
                    <a:srgbClr val="000000">
                      <a:alpha val="43137"/>
                    </a:srgbClr>
                  </a:outerShdw>
                </a:effectLst>
                <a:cs typeface="Arial" pitchFamily="34" charset="0"/>
              </a:rPr>
              <a:t> (PAPILDU)</a:t>
            </a:r>
            <a:endParaRPr lang="lv-LV" altLang="ko-KR" sz="1400" dirty="0">
              <a:solidFill>
                <a:schemeClr val="bg1"/>
              </a:solidFill>
              <a:effectLst>
                <a:outerShdw blurRad="38100" dist="38100" dir="2700000" algn="tl">
                  <a:srgbClr val="000000">
                    <a:alpha val="43137"/>
                  </a:srgbClr>
                </a:outerShdw>
              </a:effectLst>
              <a:cs typeface="Arial" pitchFamily="34" charset="0"/>
            </a:endParaRPr>
          </a:p>
          <a:p>
            <a:r>
              <a:rPr lang="lv-LV" altLang="ko-KR" sz="1400" b="1" dirty="0">
                <a:solidFill>
                  <a:schemeClr val="bg1"/>
                </a:solidFill>
                <a:effectLst>
                  <a:outerShdw blurRad="38100" dist="38100" dir="2700000" algn="tl">
                    <a:srgbClr val="000000">
                      <a:alpha val="43137"/>
                    </a:srgbClr>
                  </a:outerShdw>
                </a:effectLst>
                <a:cs typeface="Arial" pitchFamily="34" charset="0"/>
              </a:rPr>
              <a:t>Amats</a:t>
            </a:r>
            <a:r>
              <a:rPr lang="lv-LV" altLang="ko-KR" sz="1400" dirty="0">
                <a:solidFill>
                  <a:schemeClr val="bg1"/>
                </a:solidFill>
                <a:effectLst>
                  <a:outerShdw blurRad="38100" dist="38100" dir="2700000" algn="tl">
                    <a:srgbClr val="000000">
                      <a:alpha val="43137"/>
                    </a:srgbClr>
                  </a:outerShdw>
                </a:effectLst>
                <a:cs typeface="Arial" pitchFamily="34" charset="0"/>
              </a:rPr>
              <a:t> — darbinieku amati (piemēram, vadītājs, loģistikas speciālists utt.), kas saistīti ar Darbinieks tabulu.</a:t>
            </a:r>
            <a:r>
              <a:rPr lang="lv-LV" altLang="ko-KR" sz="1400" b="1" dirty="0">
                <a:solidFill>
                  <a:schemeClr val="bg1"/>
                </a:solidFill>
                <a:effectLst>
                  <a:outerShdw blurRad="38100" dist="38100" dir="2700000" algn="tl">
                    <a:srgbClr val="000000">
                      <a:alpha val="43137"/>
                    </a:srgbClr>
                  </a:outerShdw>
                </a:effectLst>
                <a:cs typeface="Arial" pitchFamily="34" charset="0"/>
              </a:rPr>
              <a:t> (KLASIFIKATOR)</a:t>
            </a:r>
            <a:endParaRPr lang="lv-LV" altLang="ko-KR" sz="1400" dirty="0">
              <a:solidFill>
                <a:schemeClr val="bg1"/>
              </a:solidFill>
              <a:effectLst>
                <a:outerShdw blurRad="38100" dist="38100" dir="2700000" algn="tl">
                  <a:srgbClr val="000000">
                    <a:alpha val="43137"/>
                  </a:srgbClr>
                </a:outerShdw>
              </a:effectLst>
              <a:cs typeface="Arial" pitchFamily="34" charset="0"/>
            </a:endParaRPr>
          </a:p>
          <a:p>
            <a:r>
              <a:rPr lang="en-US" altLang="ko-KR" sz="1400" b="1" dirty="0" err="1">
                <a:solidFill>
                  <a:schemeClr val="bg1"/>
                </a:solidFill>
                <a:effectLst>
                  <a:outerShdw blurRad="38100" dist="38100" dir="2700000" algn="tl">
                    <a:srgbClr val="000000">
                      <a:alpha val="43137"/>
                    </a:srgbClr>
                  </a:outerShdw>
                </a:effectLst>
                <a:cs typeface="Arial" pitchFamily="34" charset="0"/>
              </a:rPr>
              <a:t>Tvertne</a:t>
            </a:r>
            <a:r>
              <a:rPr lang="en-US" altLang="ko-KR" sz="1400" dirty="0">
                <a:solidFill>
                  <a:schemeClr val="bg1"/>
                </a:solidFill>
                <a:effectLst>
                  <a:outerShdw blurRad="38100" dist="38100" dir="2700000" algn="tl">
                    <a:srgbClr val="000000">
                      <a:alpha val="43137"/>
                    </a:srgbClr>
                  </a:outerShdw>
                </a:effectLst>
                <a:cs typeface="Arial" pitchFamily="34" charset="0"/>
              </a:rPr>
              <a:t> — </a:t>
            </a:r>
            <a:r>
              <a:rPr lang="en-US" altLang="ko-KR" sz="1400" dirty="0" err="1">
                <a:solidFill>
                  <a:schemeClr val="bg1"/>
                </a:solidFill>
                <a:effectLst>
                  <a:outerShdw blurRad="38100" dist="38100" dir="2700000" algn="tl">
                    <a:srgbClr val="000000">
                      <a:alpha val="43137"/>
                    </a:srgbClr>
                  </a:outerShdw>
                </a:effectLst>
                <a:cs typeface="Arial" pitchFamily="34" charset="0"/>
              </a:rPr>
              <a:t>informācija</a:t>
            </a:r>
            <a:r>
              <a:rPr lang="en-US" altLang="ko-KR" sz="1400" dirty="0">
                <a:solidFill>
                  <a:schemeClr val="bg1"/>
                </a:solidFill>
                <a:effectLst>
                  <a:outerShdw blurRad="38100" dist="38100" dir="2700000" algn="tl">
                    <a:srgbClr val="000000">
                      <a:alpha val="43137"/>
                    </a:srgbClr>
                  </a:outerShdw>
                </a:effectLst>
                <a:cs typeface="Arial" pitchFamily="34" charset="0"/>
              </a:rPr>
              <a:t> par </a:t>
            </a:r>
            <a:r>
              <a:rPr lang="en-US" altLang="ko-KR" sz="1400" dirty="0" err="1">
                <a:solidFill>
                  <a:schemeClr val="bg1"/>
                </a:solidFill>
                <a:effectLst>
                  <a:outerShdw blurRad="38100" dist="38100" dir="2700000" algn="tl">
                    <a:srgbClr val="000000">
                      <a:alpha val="43137"/>
                    </a:srgbClr>
                  </a:outerShdw>
                </a:effectLst>
                <a:cs typeface="Arial" pitchFamily="34" charset="0"/>
              </a:rPr>
              <a:t>tvertnēm</a:t>
            </a:r>
            <a:r>
              <a:rPr lang="en-US" altLang="ko-KR" sz="1400" dirty="0">
                <a:solidFill>
                  <a:schemeClr val="bg1"/>
                </a:solidFill>
                <a:effectLst>
                  <a:outerShdw blurRad="38100" dist="38100" dir="2700000" algn="tl">
                    <a:srgbClr val="000000">
                      <a:alpha val="43137"/>
                    </a:srgbClr>
                  </a:outerShdw>
                </a:effectLst>
                <a:cs typeface="Arial" pitchFamily="34" charset="0"/>
              </a:rPr>
              <a:t>/</a:t>
            </a:r>
            <a:r>
              <a:rPr lang="en-US" altLang="ko-KR" sz="1400" dirty="0" err="1">
                <a:solidFill>
                  <a:schemeClr val="bg1"/>
                </a:solidFill>
                <a:effectLst>
                  <a:outerShdw blurRad="38100" dist="38100" dir="2700000" algn="tl">
                    <a:srgbClr val="000000">
                      <a:alpha val="43137"/>
                    </a:srgbClr>
                  </a:outerShdw>
                </a:effectLst>
                <a:cs typeface="Arial" pitchFamily="34" charset="0"/>
              </a:rPr>
              <a:t>rezervuāriem</a:t>
            </a:r>
            <a:r>
              <a:rPr lang="en-US" altLang="ko-KR" sz="1400" dirty="0">
                <a:solidFill>
                  <a:schemeClr val="bg1"/>
                </a:solidFill>
                <a:effectLst>
                  <a:outerShdw blurRad="38100" dist="38100" dir="2700000" algn="tl">
                    <a:srgbClr val="000000">
                      <a:alpha val="43137"/>
                    </a:srgbClr>
                  </a:outerShdw>
                </a:effectLst>
                <a:cs typeface="Arial" pitchFamily="34" charset="0"/>
              </a:rPr>
              <a:t>, </a:t>
            </a:r>
            <a:r>
              <a:rPr lang="en-US" altLang="ko-KR" sz="1400" dirty="0" err="1">
                <a:solidFill>
                  <a:schemeClr val="bg1"/>
                </a:solidFill>
                <a:effectLst>
                  <a:outerShdw blurRad="38100" dist="38100" dir="2700000" algn="tl">
                    <a:srgbClr val="000000">
                      <a:alpha val="43137"/>
                    </a:srgbClr>
                  </a:outerShdw>
                </a:effectLst>
                <a:cs typeface="Arial" pitchFamily="34" charset="0"/>
              </a:rPr>
              <a:t>kuros</a:t>
            </a:r>
            <a:r>
              <a:rPr lang="en-US" altLang="ko-KR" sz="1400" dirty="0">
                <a:solidFill>
                  <a:schemeClr val="bg1"/>
                </a:solidFill>
                <a:effectLst>
                  <a:outerShdw blurRad="38100" dist="38100" dir="2700000" algn="tl">
                    <a:srgbClr val="000000">
                      <a:alpha val="43137"/>
                    </a:srgbClr>
                  </a:outerShdw>
                </a:effectLst>
                <a:cs typeface="Arial" pitchFamily="34" charset="0"/>
              </a:rPr>
              <a:t> </a:t>
            </a:r>
            <a:r>
              <a:rPr lang="en-US" altLang="ko-KR" sz="1400" dirty="0" err="1">
                <a:solidFill>
                  <a:schemeClr val="bg1"/>
                </a:solidFill>
                <a:effectLst>
                  <a:outerShdw blurRad="38100" dist="38100" dir="2700000" algn="tl">
                    <a:srgbClr val="000000">
                      <a:alpha val="43137"/>
                    </a:srgbClr>
                  </a:outerShdw>
                </a:effectLst>
                <a:cs typeface="Arial" pitchFamily="34" charset="0"/>
              </a:rPr>
              <a:t>tiek</a:t>
            </a:r>
            <a:r>
              <a:rPr lang="en-US" altLang="ko-KR" sz="1400" dirty="0">
                <a:solidFill>
                  <a:schemeClr val="bg1"/>
                </a:solidFill>
                <a:effectLst>
                  <a:outerShdw blurRad="38100" dist="38100" dir="2700000" algn="tl">
                    <a:srgbClr val="000000">
                      <a:alpha val="43137"/>
                    </a:srgbClr>
                  </a:outerShdw>
                </a:effectLst>
                <a:cs typeface="Arial" pitchFamily="34" charset="0"/>
              </a:rPr>
              <a:t> </a:t>
            </a:r>
            <a:r>
              <a:rPr lang="en-US" altLang="ko-KR" sz="1400" dirty="0" err="1">
                <a:solidFill>
                  <a:schemeClr val="bg1"/>
                </a:solidFill>
                <a:effectLst>
                  <a:outerShdw blurRad="38100" dist="38100" dir="2700000" algn="tl">
                    <a:srgbClr val="000000">
                      <a:alpha val="43137"/>
                    </a:srgbClr>
                  </a:outerShdw>
                </a:effectLst>
                <a:cs typeface="Arial" pitchFamily="34" charset="0"/>
              </a:rPr>
              <a:t>transportēts</a:t>
            </a:r>
            <a:r>
              <a:rPr lang="en-US" altLang="ko-KR" sz="1400" dirty="0">
                <a:solidFill>
                  <a:schemeClr val="bg1"/>
                </a:solidFill>
                <a:effectLst>
                  <a:outerShdw blurRad="38100" dist="38100" dir="2700000" algn="tl">
                    <a:srgbClr val="000000">
                      <a:alpha val="43137"/>
                    </a:srgbClr>
                  </a:outerShdw>
                </a:effectLst>
                <a:cs typeface="Arial" pitchFamily="34" charset="0"/>
              </a:rPr>
              <a:t> </a:t>
            </a:r>
            <a:r>
              <a:rPr lang="en-US" altLang="ko-KR" sz="1400" dirty="0" err="1">
                <a:solidFill>
                  <a:schemeClr val="bg1"/>
                </a:solidFill>
                <a:effectLst>
                  <a:outerShdw blurRad="38100" dist="38100" dir="2700000" algn="tl">
                    <a:srgbClr val="000000">
                      <a:alpha val="43137"/>
                    </a:srgbClr>
                  </a:outerShdw>
                </a:effectLst>
                <a:cs typeface="Arial" pitchFamily="34" charset="0"/>
              </a:rPr>
              <a:t>ūdens</a:t>
            </a:r>
            <a:r>
              <a:rPr lang="en-US" altLang="ko-KR" sz="1400" dirty="0">
                <a:solidFill>
                  <a:schemeClr val="bg1"/>
                </a:solidFill>
                <a:effectLst>
                  <a:outerShdw blurRad="38100" dist="38100" dir="2700000" algn="tl">
                    <a:srgbClr val="000000">
                      <a:alpha val="43137"/>
                    </a:srgbClr>
                  </a:outerShdw>
                </a:effectLst>
                <a:cs typeface="Arial" pitchFamily="34" charset="0"/>
              </a:rPr>
              <a:t> (</a:t>
            </a:r>
            <a:r>
              <a:rPr lang="en-US" altLang="ko-KR" sz="1400" dirty="0" err="1">
                <a:solidFill>
                  <a:schemeClr val="bg1"/>
                </a:solidFill>
                <a:effectLst>
                  <a:outerShdw blurRad="38100" dist="38100" dir="2700000" algn="tl">
                    <a:srgbClr val="000000">
                      <a:alpha val="43137"/>
                    </a:srgbClr>
                  </a:outerShdw>
                </a:effectLst>
                <a:cs typeface="Arial" pitchFamily="34" charset="0"/>
              </a:rPr>
              <a:t>tilpums</a:t>
            </a:r>
            <a:r>
              <a:rPr lang="en-US" altLang="ko-KR" sz="1400" dirty="0">
                <a:solidFill>
                  <a:schemeClr val="bg1"/>
                </a:solidFill>
                <a:effectLst>
                  <a:outerShdw blurRad="38100" dist="38100" dir="2700000" algn="tl">
                    <a:srgbClr val="000000">
                      <a:alpha val="43137"/>
                    </a:srgbClr>
                  </a:outerShdw>
                </a:effectLst>
                <a:cs typeface="Arial" pitchFamily="34" charset="0"/>
              </a:rPr>
              <a:t>, tips).</a:t>
            </a:r>
            <a:r>
              <a:rPr lang="lv-LV" altLang="ko-KR" sz="1400" b="1" dirty="0">
                <a:solidFill>
                  <a:schemeClr val="bg1"/>
                </a:solidFill>
                <a:effectLst>
                  <a:outerShdw blurRad="38100" dist="38100" dir="2700000" algn="tl">
                    <a:srgbClr val="000000">
                      <a:alpha val="43137"/>
                    </a:srgbClr>
                  </a:outerShdw>
                </a:effectLst>
                <a:cs typeface="Arial" pitchFamily="34" charset="0"/>
              </a:rPr>
              <a:t> (KLASIFIKATOR)</a:t>
            </a:r>
            <a:endParaRPr lang="lv-LV" altLang="ko-KR" sz="1400" dirty="0">
              <a:solidFill>
                <a:schemeClr val="bg1"/>
              </a:solidFill>
              <a:effectLst>
                <a:outerShdw blurRad="38100" dist="38100" dir="2700000" algn="tl">
                  <a:srgbClr val="000000">
                    <a:alpha val="43137"/>
                  </a:srgbClr>
                </a:outerShdw>
              </a:effectLst>
              <a:cs typeface="Arial" pitchFamily="34" charset="0"/>
            </a:endParaRPr>
          </a:p>
          <a:p>
            <a:endParaRPr lang="en-US" altLang="ko-KR" sz="1400" dirty="0">
              <a:solidFill>
                <a:schemeClr val="bg1"/>
              </a:solidFill>
              <a:effectLst>
                <a:outerShdw blurRad="38100" dist="38100" dir="2700000" algn="tl">
                  <a:srgbClr val="000000">
                    <a:alpha val="43137"/>
                  </a:srgbClr>
                </a:outerShdw>
              </a:effectLst>
              <a:cs typeface="Arial" pitchFamily="34" charset="0"/>
            </a:endParaRPr>
          </a:p>
        </p:txBody>
      </p:sp>
      <p:pic>
        <p:nvPicPr>
          <p:cNvPr id="8" name="Picture 7">
            <a:extLst>
              <a:ext uri="{FF2B5EF4-FFF2-40B4-BE49-F238E27FC236}">
                <a16:creationId xmlns:a16="http://schemas.microsoft.com/office/drawing/2014/main" id="{6F539355-1183-49D8-A635-410D3ABA36AA}"/>
              </a:ext>
            </a:extLst>
          </p:cNvPr>
          <p:cNvPicPr/>
          <p:nvPr/>
        </p:nvPicPr>
        <p:blipFill>
          <a:blip r:embed="rId2"/>
          <a:stretch>
            <a:fillRect/>
          </a:stretch>
        </p:blipFill>
        <p:spPr>
          <a:xfrm>
            <a:off x="842645" y="458330"/>
            <a:ext cx="5731510" cy="4027170"/>
          </a:xfrm>
          <a:prstGeom prst="rect">
            <a:avLst/>
          </a:prstGeom>
        </p:spPr>
      </p:pic>
      <p:sp>
        <p:nvSpPr>
          <p:cNvPr id="9" name="TextBox 8">
            <a:extLst>
              <a:ext uri="{FF2B5EF4-FFF2-40B4-BE49-F238E27FC236}">
                <a16:creationId xmlns:a16="http://schemas.microsoft.com/office/drawing/2014/main" id="{17F60849-785F-403B-9E2C-F4C0C45137EC}"/>
              </a:ext>
            </a:extLst>
          </p:cNvPr>
          <p:cNvSpPr txBox="1"/>
          <p:nvPr/>
        </p:nvSpPr>
        <p:spPr>
          <a:xfrm>
            <a:off x="10638367" y="88998"/>
            <a:ext cx="1317844" cy="369332"/>
          </a:xfrm>
          <a:prstGeom prst="rect">
            <a:avLst/>
          </a:prstGeom>
          <a:noFill/>
        </p:spPr>
        <p:txBody>
          <a:bodyPr wrap="square">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3"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45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5">
            <a:extLst>
              <a:ext uri="{FF2B5EF4-FFF2-40B4-BE49-F238E27FC236}">
                <a16:creationId xmlns:a16="http://schemas.microsoft.com/office/drawing/2014/main" id="{D4C3DE0D-C7A2-4A65-89C7-A72EE70518E9}"/>
              </a:ext>
            </a:extLst>
          </p:cNvPr>
          <p:cNvSpPr/>
          <p:nvPr/>
        </p:nvSpPr>
        <p:spPr>
          <a:xfrm>
            <a:off x="783874" y="537877"/>
            <a:ext cx="4396803" cy="720638"/>
          </a:xfrm>
          <a:prstGeom prst="rect">
            <a:avLst/>
          </a:prstGeom>
          <a:noFill/>
        </p:spPr>
        <p:txBody>
          <a:bodyPr lIns="0" anchor="ctr"/>
          <a:lstStyle/>
          <a:p>
            <a:r>
              <a:rPr lang="en-US" altLang="ko-KR" sz="4000" b="1" dirty="0" err="1">
                <a:solidFill>
                  <a:schemeClr val="bg1"/>
                </a:solidFill>
                <a:latin typeface="+mj-lt"/>
              </a:rPr>
              <a:t>Izstrādes</a:t>
            </a:r>
            <a:endParaRPr lang="en-US" altLang="ko-KR" sz="4000" b="1" dirty="0">
              <a:solidFill>
                <a:schemeClr val="bg1"/>
              </a:solidFill>
              <a:latin typeface="+mj-lt"/>
            </a:endParaRPr>
          </a:p>
        </p:txBody>
      </p:sp>
      <p:sp>
        <p:nvSpPr>
          <p:cNvPr id="6" name="직사각형 6">
            <a:extLst>
              <a:ext uri="{FF2B5EF4-FFF2-40B4-BE49-F238E27FC236}">
                <a16:creationId xmlns:a16="http://schemas.microsoft.com/office/drawing/2014/main" id="{E92EF051-609E-42D5-9A7B-3C2135B00A5B}"/>
              </a:ext>
            </a:extLst>
          </p:cNvPr>
          <p:cNvSpPr/>
          <p:nvPr/>
        </p:nvSpPr>
        <p:spPr>
          <a:xfrm>
            <a:off x="2982275" y="1037245"/>
            <a:ext cx="4396804" cy="720638"/>
          </a:xfrm>
          <a:prstGeom prst="rect">
            <a:avLst/>
          </a:prstGeom>
          <a:noFill/>
        </p:spPr>
        <p:txBody>
          <a:bodyPr lIns="0" anchor="ctr"/>
          <a:lstStyle/>
          <a:p>
            <a:r>
              <a:rPr lang="en-US" altLang="ko-KR" sz="4000" b="1" dirty="0" err="1">
                <a:solidFill>
                  <a:schemeClr val="bg1"/>
                </a:solidFill>
                <a:latin typeface="+mj-lt"/>
              </a:rPr>
              <a:t>rīki</a:t>
            </a:r>
            <a:endParaRPr lang="en-US" altLang="ko-KR" sz="4000" b="1" dirty="0">
              <a:solidFill>
                <a:schemeClr val="bg1"/>
              </a:solidFill>
              <a:latin typeface="+mj-lt"/>
            </a:endParaRPr>
          </a:p>
        </p:txBody>
      </p:sp>
      <p:sp>
        <p:nvSpPr>
          <p:cNvPr id="7" name="TextBox 6">
            <a:extLst>
              <a:ext uri="{FF2B5EF4-FFF2-40B4-BE49-F238E27FC236}">
                <a16:creationId xmlns:a16="http://schemas.microsoft.com/office/drawing/2014/main" id="{7B3BE751-F466-4185-9D3F-02931580BE4F}"/>
              </a:ext>
            </a:extLst>
          </p:cNvPr>
          <p:cNvSpPr txBox="1"/>
          <p:nvPr/>
        </p:nvSpPr>
        <p:spPr>
          <a:xfrm>
            <a:off x="614541" y="2001317"/>
            <a:ext cx="5214511" cy="2031325"/>
          </a:xfrm>
          <a:prstGeom prst="rect">
            <a:avLst/>
          </a:prstGeom>
          <a:noFill/>
        </p:spPr>
        <p:txBody>
          <a:bodyPr wrap="square" rtlCol="0">
            <a:spAutoFit/>
          </a:bodyPr>
          <a:lstStyle/>
          <a:p>
            <a:r>
              <a:rPr lang="ko-KR" altLang="en-US" sz="1400" dirty="0">
                <a:solidFill>
                  <a:schemeClr val="bg1"/>
                </a:solidFill>
                <a:effectLst>
                  <a:outerShdw blurRad="38100" dist="38100" dir="2700000" algn="tl">
                    <a:srgbClr val="000000">
                      <a:alpha val="43137"/>
                    </a:srgbClr>
                  </a:outerShdw>
                </a:effectLst>
                <a:cs typeface="Arial" pitchFamily="34" charset="0"/>
              </a:rPr>
              <a:t>💾 </a:t>
            </a:r>
            <a:r>
              <a:rPr lang="lv-LV" altLang="ko-KR" sz="1400" dirty="0">
                <a:solidFill>
                  <a:schemeClr val="bg1"/>
                </a:solidFill>
                <a:effectLst>
                  <a:outerShdw blurRad="38100" dist="38100" dir="2700000" algn="tl">
                    <a:srgbClr val="000000">
                      <a:alpha val="43137"/>
                    </a:srgbClr>
                  </a:outerShdw>
                </a:effectLst>
                <a:cs typeface="Arial" pitchFamily="34" charset="0"/>
              </a:rPr>
              <a:t>DBMS: </a:t>
            </a:r>
            <a:r>
              <a:rPr lang="lv-LV" altLang="ko-KR" sz="1400" dirty="0" err="1">
                <a:solidFill>
                  <a:schemeClr val="bg1"/>
                </a:solidFill>
                <a:effectLst>
                  <a:outerShdw blurRad="38100" dist="38100" dir="2700000" algn="tl">
                    <a:srgbClr val="000000">
                      <a:alpha val="43137"/>
                    </a:srgbClr>
                  </a:outerShdw>
                </a:effectLst>
                <a:cs typeface="Arial" pitchFamily="34" charset="0"/>
              </a:rPr>
              <a:t>MySQL</a:t>
            </a:r>
            <a:r>
              <a:rPr lang="lv-LV" altLang="ko-KR" sz="1400" dirty="0">
                <a:solidFill>
                  <a:schemeClr val="bg1"/>
                </a:solidFill>
                <a:effectLst>
                  <a:outerShdw blurRad="38100" dist="38100" dir="2700000" algn="tl">
                    <a:srgbClr val="000000">
                      <a:alpha val="43137"/>
                    </a:srgbClr>
                  </a:outerShdw>
                </a:effectLst>
                <a:cs typeface="Arial" pitchFamily="34" charset="0"/>
              </a:rPr>
              <a:t> Izmanto visu datu glabāšanai - klientu, piegāžu, darbinieku, jaudu utt.</a:t>
            </a:r>
          </a:p>
          <a:p>
            <a:r>
              <a:rPr lang="ko-KR" altLang="en-US" sz="1400" dirty="0">
                <a:solidFill>
                  <a:schemeClr val="bg1"/>
                </a:solidFill>
                <a:effectLst>
                  <a:outerShdw blurRad="38100" dist="38100" dir="2700000" algn="tl">
                    <a:srgbClr val="000000">
                      <a:alpha val="43137"/>
                    </a:srgbClr>
                  </a:outerShdw>
                </a:effectLst>
                <a:cs typeface="Arial" pitchFamily="34" charset="0"/>
              </a:rPr>
              <a:t>🛠 </a:t>
            </a:r>
            <a:r>
              <a:rPr lang="lv-LV" altLang="ko-KR" sz="1400" dirty="0">
                <a:solidFill>
                  <a:schemeClr val="bg1"/>
                </a:solidFill>
                <a:effectLst>
                  <a:outerShdw blurRad="38100" dist="38100" dir="2700000" algn="tl">
                    <a:srgbClr val="000000">
                      <a:alpha val="43137"/>
                    </a:srgbClr>
                  </a:outerShdw>
                </a:effectLst>
                <a:cs typeface="Arial" pitchFamily="34" charset="0"/>
              </a:rPr>
              <a:t>DB </a:t>
            </a:r>
            <a:r>
              <a:rPr lang="lv-LV" altLang="ko-KR" sz="1400" dirty="0" err="1">
                <a:solidFill>
                  <a:schemeClr val="bg1"/>
                </a:solidFill>
                <a:effectLst>
                  <a:outerShdw blurRad="38100" dist="38100" dir="2700000" algn="tl">
                    <a:srgbClr val="000000">
                      <a:alpha val="43137"/>
                    </a:srgbClr>
                  </a:outerShdw>
                </a:effectLst>
                <a:cs typeface="Arial" pitchFamily="34" charset="0"/>
              </a:rPr>
              <a:t>saskarne</a:t>
            </a:r>
            <a:r>
              <a:rPr lang="lv-LV" altLang="ko-KR" sz="1400" dirty="0">
                <a:solidFill>
                  <a:schemeClr val="bg1"/>
                </a:solidFill>
                <a:effectLst>
                  <a:outerShdw blurRad="38100" dist="38100" dir="2700000" algn="tl">
                    <a:srgbClr val="000000">
                      <a:alpha val="43137"/>
                    </a:srgbClr>
                  </a:outerShdw>
                </a:effectLst>
                <a:cs typeface="Arial" pitchFamily="34" charset="0"/>
              </a:rPr>
              <a:t>: </a:t>
            </a:r>
            <a:r>
              <a:rPr lang="lv-LV" altLang="ko-KR" sz="1400" dirty="0" err="1">
                <a:solidFill>
                  <a:schemeClr val="bg1"/>
                </a:solidFill>
                <a:effectLst>
                  <a:outerShdw blurRad="38100" dist="38100" dir="2700000" algn="tl">
                    <a:srgbClr val="000000">
                      <a:alpha val="43137"/>
                    </a:srgbClr>
                  </a:outerShdw>
                </a:effectLst>
                <a:cs typeface="Arial" pitchFamily="34" charset="0"/>
              </a:rPr>
              <a:t>phpMyAdmin</a:t>
            </a:r>
            <a:r>
              <a:rPr lang="lv-LV" altLang="ko-KR" sz="1400" dirty="0">
                <a:solidFill>
                  <a:schemeClr val="bg1"/>
                </a:solidFill>
                <a:effectLst>
                  <a:outerShdw blurRad="38100" dist="38100" dir="2700000" algn="tl">
                    <a:srgbClr val="000000">
                      <a:alpha val="43137"/>
                    </a:srgbClr>
                  </a:outerShdw>
                </a:effectLst>
                <a:cs typeface="Arial" pitchFamily="34" charset="0"/>
              </a:rPr>
              <a:t> Izmanto tabulu izveidei, savienojumu iestatīšanai un datu pārvaldībai, izmantojot pārlūkprogrammu.</a:t>
            </a:r>
          </a:p>
          <a:p>
            <a:r>
              <a:rPr lang="ko-KR" altLang="en-US" sz="1400" dirty="0">
                <a:solidFill>
                  <a:schemeClr val="bg1"/>
                </a:solidFill>
                <a:effectLst>
                  <a:outerShdw blurRad="38100" dist="38100" dir="2700000" algn="tl">
                    <a:srgbClr val="000000">
                      <a:alpha val="43137"/>
                    </a:srgbClr>
                  </a:outerShdw>
                </a:effectLst>
                <a:cs typeface="Arial" pitchFamily="34" charset="0"/>
              </a:rPr>
              <a:t>🌐 </a:t>
            </a:r>
            <a:r>
              <a:rPr lang="lv-LV" altLang="ko-KR" sz="1400" dirty="0">
                <a:solidFill>
                  <a:schemeClr val="bg1"/>
                </a:solidFill>
                <a:effectLst>
                  <a:outerShdw blurRad="38100" dist="38100" dir="2700000" algn="tl">
                    <a:srgbClr val="000000">
                      <a:alpha val="43137"/>
                    </a:srgbClr>
                  </a:outerShdw>
                </a:effectLst>
                <a:cs typeface="Arial" pitchFamily="34" charset="0"/>
              </a:rPr>
              <a:t>Servera daļa: PHP Apstrādā lietotāja pieprasījumus, strādā ar datubāzi un ģenerē atbildes.</a:t>
            </a:r>
          </a:p>
          <a:p>
            <a:r>
              <a:rPr lang="ko-KR" altLang="en-US" sz="1400" dirty="0">
                <a:solidFill>
                  <a:schemeClr val="bg1"/>
                </a:solidFill>
                <a:effectLst>
                  <a:outerShdw blurRad="38100" dist="38100" dir="2700000" algn="tl">
                    <a:srgbClr val="000000">
                      <a:alpha val="43137"/>
                    </a:srgbClr>
                  </a:outerShdw>
                </a:effectLst>
                <a:cs typeface="Arial" pitchFamily="34" charset="0"/>
              </a:rPr>
              <a:t>📄 </a:t>
            </a:r>
            <a:r>
              <a:rPr lang="lv-LV" altLang="ko-KR" sz="1400" dirty="0">
                <a:solidFill>
                  <a:schemeClr val="bg1"/>
                </a:solidFill>
                <a:effectLst>
                  <a:outerShdw blurRad="38100" dist="38100" dir="2700000" algn="tl">
                    <a:srgbClr val="000000">
                      <a:alpha val="43137"/>
                    </a:srgbClr>
                  </a:outerShdw>
                </a:effectLst>
                <a:cs typeface="Arial" pitchFamily="34" charset="0"/>
              </a:rPr>
              <a:t>Izkārtojums: HTML + CSS Sistēmas tīmekļa lapu struktūras un izskata izveide.</a:t>
            </a:r>
            <a:endParaRPr lang="en-US" altLang="ko-KR" sz="1400" dirty="0">
              <a:solidFill>
                <a:schemeClr val="bg1"/>
              </a:solidFill>
              <a:effectLst>
                <a:outerShdw blurRad="38100" dist="38100" dir="2700000" algn="tl">
                  <a:srgbClr val="000000">
                    <a:alpha val="43137"/>
                  </a:srgbClr>
                </a:outerShdw>
              </a:effectLst>
              <a:cs typeface="Arial" pitchFamily="34" charset="0"/>
            </a:endParaRPr>
          </a:p>
        </p:txBody>
      </p:sp>
      <p:sp>
        <p:nvSpPr>
          <p:cNvPr id="8" name="TextBox 7">
            <a:extLst>
              <a:ext uri="{FF2B5EF4-FFF2-40B4-BE49-F238E27FC236}">
                <a16:creationId xmlns:a16="http://schemas.microsoft.com/office/drawing/2014/main" id="{D05F827D-EA4D-421D-B9A7-31E903E7994C}"/>
              </a:ext>
            </a:extLst>
          </p:cNvPr>
          <p:cNvSpPr txBox="1"/>
          <p:nvPr/>
        </p:nvSpPr>
        <p:spPr>
          <a:xfrm>
            <a:off x="10638367" y="88998"/>
            <a:ext cx="1317844" cy="369332"/>
          </a:xfrm>
          <a:prstGeom prst="rect">
            <a:avLst/>
          </a:prstGeom>
          <a:noFill/>
        </p:spPr>
        <p:txBody>
          <a:bodyPr wrap="square">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2"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517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C926AD-0549-4B47-B46E-75F3F54AC3F4}"/>
              </a:ext>
            </a:extLst>
          </p:cNvPr>
          <p:cNvSpPr>
            <a:spLocks noGrp="1"/>
          </p:cNvSpPr>
          <p:nvPr>
            <p:ph type="body" sz="quarter" idx="10"/>
          </p:nvPr>
        </p:nvSpPr>
        <p:spPr/>
        <p:txBody>
          <a:bodyPr/>
          <a:lstStyle/>
          <a:p>
            <a:r>
              <a:rPr lang="lv-LV" dirty="0"/>
              <a:t>CRUD/Interfeisa</a:t>
            </a:r>
            <a:endParaRPr lang="en-US" dirty="0"/>
          </a:p>
        </p:txBody>
      </p:sp>
      <p:grpSp>
        <p:nvGrpSpPr>
          <p:cNvPr id="9" name="Group 110">
            <a:extLst>
              <a:ext uri="{FF2B5EF4-FFF2-40B4-BE49-F238E27FC236}">
                <a16:creationId xmlns:a16="http://schemas.microsoft.com/office/drawing/2014/main" id="{4BE44565-45DB-4D79-88E8-D1844986722E}"/>
              </a:ext>
            </a:extLst>
          </p:cNvPr>
          <p:cNvGrpSpPr/>
          <p:nvPr/>
        </p:nvGrpSpPr>
        <p:grpSpPr>
          <a:xfrm>
            <a:off x="1497630" y="2448293"/>
            <a:ext cx="5112003" cy="1107996"/>
            <a:chOff x="3017858" y="4283314"/>
            <a:chExt cx="1752998" cy="1107996"/>
          </a:xfrm>
        </p:grpSpPr>
        <p:sp>
          <p:nvSpPr>
            <p:cNvPr id="10" name="TextBox 9">
              <a:extLst>
                <a:ext uri="{FF2B5EF4-FFF2-40B4-BE49-F238E27FC236}">
                  <a16:creationId xmlns:a16="http://schemas.microsoft.com/office/drawing/2014/main" id="{DBDA1F08-9BE9-4A8F-B610-F3BB19DFD741}"/>
                </a:ext>
              </a:extLst>
            </p:cNvPr>
            <p:cNvSpPr txBox="1"/>
            <p:nvPr/>
          </p:nvSpPr>
          <p:spPr>
            <a:xfrm>
              <a:off x="3017859" y="4560313"/>
              <a:ext cx="1752997" cy="830997"/>
            </a:xfrm>
            <a:prstGeom prst="rect">
              <a:avLst/>
            </a:prstGeom>
            <a:noFill/>
          </p:spPr>
          <p:txBody>
            <a:bodyPr wrap="square" rtlCol="0">
              <a:spAutoFit/>
            </a:bodyPr>
            <a:lstStyle/>
            <a:p>
              <a:r>
                <a:rPr lang="lv-LV" altLang="ko-KR" sz="1200" dirty="0">
                  <a:solidFill>
                    <a:schemeClr val="tx1">
                      <a:lumMod val="75000"/>
                      <a:lumOff val="25000"/>
                    </a:schemeClr>
                  </a:solidFill>
                </a:rPr>
                <a:t>Lai piekļūtu sistēmai, tiek nodrošināta autorizācijas veidlapa. Lietotājs ievada lietotājvārdu un paroli. Datu verifikācija notiek serverī, izmantojot PHP. Ja pieteikšanās ir veiksmīga, lietotājs iegūst piekļuvi datubāzes funkcijām.</a:t>
              </a:r>
              <a:endParaRPr lang="ko-KR" altLang="en-US" sz="1200" dirty="0">
                <a:solidFill>
                  <a:schemeClr val="tx1">
                    <a:lumMod val="75000"/>
                    <a:lumOff val="25000"/>
                  </a:schemeClr>
                </a:solidFill>
              </a:endParaRPr>
            </a:p>
          </p:txBody>
        </p:sp>
        <p:sp>
          <p:nvSpPr>
            <p:cNvPr id="11" name="TextBox 10">
              <a:extLst>
                <a:ext uri="{FF2B5EF4-FFF2-40B4-BE49-F238E27FC236}">
                  <a16:creationId xmlns:a16="http://schemas.microsoft.com/office/drawing/2014/main" id="{07FE73ED-A335-4CBF-A8F1-5B5E5D8E9A53}"/>
                </a:ext>
              </a:extLst>
            </p:cNvPr>
            <p:cNvSpPr txBox="1"/>
            <p:nvPr/>
          </p:nvSpPr>
          <p:spPr>
            <a:xfrm>
              <a:off x="3017858" y="4283314"/>
              <a:ext cx="1752997" cy="276999"/>
            </a:xfrm>
            <a:prstGeom prst="rect">
              <a:avLst/>
            </a:prstGeom>
            <a:noFill/>
          </p:spPr>
          <p:txBody>
            <a:bodyPr wrap="square" rtlCol="0">
              <a:spAutoFit/>
            </a:bodyPr>
            <a:lstStyle/>
            <a:p>
              <a:r>
                <a:rPr lang="lv-LV" altLang="ko-KR" sz="1200" b="1" dirty="0">
                  <a:solidFill>
                    <a:schemeClr val="tx1">
                      <a:lumMod val="75000"/>
                      <a:lumOff val="25000"/>
                    </a:schemeClr>
                  </a:solidFill>
                </a:rPr>
                <a:t>Login</a:t>
              </a:r>
              <a:endParaRPr lang="ko-KR" altLang="en-US" sz="1200" b="1" dirty="0">
                <a:solidFill>
                  <a:schemeClr val="tx1">
                    <a:lumMod val="75000"/>
                    <a:lumOff val="25000"/>
                  </a:schemeClr>
                </a:solidFill>
              </a:endParaRPr>
            </a:p>
          </p:txBody>
        </p:sp>
      </p:grpSp>
      <p:grpSp>
        <p:nvGrpSpPr>
          <p:cNvPr id="12" name="Group 110">
            <a:extLst>
              <a:ext uri="{FF2B5EF4-FFF2-40B4-BE49-F238E27FC236}">
                <a16:creationId xmlns:a16="http://schemas.microsoft.com/office/drawing/2014/main" id="{1559E236-ADBA-43F1-AA2C-02C2EEA572D4}"/>
              </a:ext>
            </a:extLst>
          </p:cNvPr>
          <p:cNvGrpSpPr/>
          <p:nvPr/>
        </p:nvGrpSpPr>
        <p:grpSpPr>
          <a:xfrm>
            <a:off x="88204" y="784937"/>
            <a:ext cx="5112000" cy="1292662"/>
            <a:chOff x="3017859" y="4283314"/>
            <a:chExt cx="1752998" cy="1292662"/>
          </a:xfrm>
        </p:grpSpPr>
        <p:sp>
          <p:nvSpPr>
            <p:cNvPr id="13" name="TextBox 12">
              <a:extLst>
                <a:ext uri="{FF2B5EF4-FFF2-40B4-BE49-F238E27FC236}">
                  <a16:creationId xmlns:a16="http://schemas.microsoft.com/office/drawing/2014/main" id="{62A7E941-AD28-41C6-9723-AD39CD048BF0}"/>
                </a:ext>
              </a:extLst>
            </p:cNvPr>
            <p:cNvSpPr txBox="1"/>
            <p:nvPr/>
          </p:nvSpPr>
          <p:spPr>
            <a:xfrm>
              <a:off x="3017859" y="4560313"/>
              <a:ext cx="1752998" cy="1015663"/>
            </a:xfrm>
            <a:prstGeom prst="rect">
              <a:avLst/>
            </a:prstGeom>
            <a:noFill/>
          </p:spPr>
          <p:txBody>
            <a:bodyPr wrap="square" rtlCol="0">
              <a:spAutoFit/>
            </a:bodyPr>
            <a:lstStyle/>
            <a:p>
              <a:r>
                <a:rPr lang="lv-LV" altLang="ko-KR" sz="1200" dirty="0">
                  <a:solidFill>
                    <a:schemeClr val="tx1">
                      <a:lumMod val="75000"/>
                      <a:lumOff val="25000"/>
                    </a:schemeClr>
                  </a:solidFill>
                </a:rPr>
                <a:t>Sistēmai ir ērta izvēlne ātrai navigācijai starp sadaļām:</a:t>
              </a:r>
              <a:r>
                <a:rPr lang="ru-RU" altLang="ko-KR" sz="1200" dirty="0">
                  <a:solidFill>
                    <a:schemeClr val="tx1">
                      <a:lumMod val="75000"/>
                      <a:lumOff val="25000"/>
                    </a:schemeClr>
                  </a:solidFill>
                </a:rPr>
                <a:t>(</a:t>
              </a:r>
              <a:r>
                <a:rPr lang="lv-LV" altLang="ko-KR" sz="1200" dirty="0">
                  <a:solidFill>
                    <a:schemeClr val="tx1">
                      <a:lumMod val="75000"/>
                      <a:lumOff val="25000"/>
                    </a:schemeClr>
                  </a:solidFill>
                </a:rPr>
                <a:t>Piegāde | Klienti | Darbinieks | Tvertne | Amats | Navigācija | Statistika</a:t>
              </a:r>
              <a:r>
                <a:rPr lang="ru-RU" altLang="ko-KR" sz="1200" dirty="0">
                  <a:solidFill>
                    <a:schemeClr val="tx1">
                      <a:lumMod val="75000"/>
                      <a:lumOff val="25000"/>
                    </a:schemeClr>
                  </a:solidFill>
                </a:rPr>
                <a:t>)</a:t>
              </a:r>
              <a:r>
                <a:rPr lang="lv-LV" altLang="ko-KR" sz="1200" dirty="0">
                  <a:solidFill>
                    <a:schemeClr val="tx1">
                      <a:lumMod val="75000"/>
                      <a:lumOff val="25000"/>
                    </a:schemeClr>
                  </a:solidFill>
                </a:rPr>
                <a:t> ir pieejama no jebkuras lapas, kas atvieglo lietotāja darbu. Izvēlne ir veidota kā augšējais panelis (</a:t>
              </a:r>
              <a:r>
                <a:rPr lang="lv-LV" altLang="ko-KR" sz="1200" dirty="0" err="1">
                  <a:solidFill>
                    <a:schemeClr val="tx1">
                      <a:lumMod val="75000"/>
                      <a:lumOff val="25000"/>
                    </a:schemeClr>
                  </a:solidFill>
                </a:rPr>
                <a:t>navbar</a:t>
              </a:r>
              <a:r>
                <a:rPr lang="lv-LV" altLang="ko-KR" sz="1200" dirty="0">
                  <a:solidFill>
                    <a:schemeClr val="tx1">
                      <a:lumMod val="75000"/>
                      <a:lumOff val="25000"/>
                    </a:schemeClr>
                  </a:solidFill>
                </a:rPr>
                <a:t>).Ērtai orientācijai tiek izmantota dinamiskā pašreizējās sadaļas atlase.</a:t>
              </a:r>
              <a:endParaRPr lang="ko-KR" altLang="en-US" sz="1200" dirty="0">
                <a:solidFill>
                  <a:schemeClr val="tx1">
                    <a:lumMod val="75000"/>
                    <a:lumOff val="25000"/>
                  </a:schemeClr>
                </a:solidFill>
              </a:endParaRPr>
            </a:p>
          </p:txBody>
        </p:sp>
        <p:sp>
          <p:nvSpPr>
            <p:cNvPr id="14" name="TextBox 13">
              <a:extLst>
                <a:ext uri="{FF2B5EF4-FFF2-40B4-BE49-F238E27FC236}">
                  <a16:creationId xmlns:a16="http://schemas.microsoft.com/office/drawing/2014/main" id="{8CAB8330-4D86-4723-A07D-BDBE98320084}"/>
                </a:ext>
              </a:extLst>
            </p:cNvPr>
            <p:cNvSpPr txBox="1"/>
            <p:nvPr/>
          </p:nvSpPr>
          <p:spPr>
            <a:xfrm>
              <a:off x="3017859" y="4283314"/>
              <a:ext cx="1752998" cy="276999"/>
            </a:xfrm>
            <a:prstGeom prst="rect">
              <a:avLst/>
            </a:prstGeom>
            <a:noFill/>
          </p:spPr>
          <p:txBody>
            <a:bodyPr wrap="square" rtlCol="0">
              <a:spAutoFit/>
            </a:bodyPr>
            <a:lstStyle/>
            <a:p>
              <a:r>
                <a:rPr lang="lv-LV" altLang="ko-KR" sz="1200" dirty="0" err="1">
                  <a:solidFill>
                    <a:schemeClr val="tx1">
                      <a:lumMod val="75000"/>
                      <a:lumOff val="25000"/>
                    </a:schemeClr>
                  </a:solidFill>
                </a:rPr>
                <a:t>Navigacija</a:t>
              </a:r>
              <a:endParaRPr lang="ko-KR" altLang="en-US" sz="1200" dirty="0">
                <a:solidFill>
                  <a:schemeClr val="tx1">
                    <a:lumMod val="75000"/>
                    <a:lumOff val="25000"/>
                  </a:schemeClr>
                </a:solidFill>
              </a:endParaRPr>
            </a:p>
          </p:txBody>
        </p:sp>
      </p:grpSp>
      <p:sp>
        <p:nvSpPr>
          <p:cNvPr id="19" name="Rounded Rectangle 9">
            <a:extLst>
              <a:ext uri="{FF2B5EF4-FFF2-40B4-BE49-F238E27FC236}">
                <a16:creationId xmlns:a16="http://schemas.microsoft.com/office/drawing/2014/main" id="{138E5ACB-4DBE-4923-83F0-EFC010E09ACC}"/>
              </a:ext>
            </a:extLst>
          </p:cNvPr>
          <p:cNvSpPr>
            <a:spLocks/>
          </p:cNvSpPr>
          <p:nvPr/>
        </p:nvSpPr>
        <p:spPr>
          <a:xfrm>
            <a:off x="934439" y="2715585"/>
            <a:ext cx="291900" cy="291900"/>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0" name="Freeform 34">
            <a:extLst>
              <a:ext uri="{FF2B5EF4-FFF2-40B4-BE49-F238E27FC236}">
                <a16:creationId xmlns:a16="http://schemas.microsoft.com/office/drawing/2014/main" id="{62C3654D-9AFD-4680-A041-3297E616F25C}"/>
              </a:ext>
            </a:extLst>
          </p:cNvPr>
          <p:cNvSpPr>
            <a:spLocks noChangeAspect="1"/>
          </p:cNvSpPr>
          <p:nvPr/>
        </p:nvSpPr>
        <p:spPr>
          <a:xfrm rot="8580000">
            <a:off x="928405" y="4006116"/>
            <a:ext cx="335971" cy="335075"/>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1" name="Rounded Rectangle 24">
            <a:extLst>
              <a:ext uri="{FF2B5EF4-FFF2-40B4-BE49-F238E27FC236}">
                <a16:creationId xmlns:a16="http://schemas.microsoft.com/office/drawing/2014/main" id="{8C734139-2658-4834-BF1D-D4F803956F07}"/>
              </a:ext>
            </a:extLst>
          </p:cNvPr>
          <p:cNvSpPr>
            <a:spLocks noChangeAspect="1"/>
          </p:cNvSpPr>
          <p:nvPr/>
        </p:nvSpPr>
        <p:spPr>
          <a:xfrm>
            <a:off x="926326" y="5348038"/>
            <a:ext cx="336130" cy="26007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pic>
        <p:nvPicPr>
          <p:cNvPr id="5" name="Picture Placeholder 4">
            <a:extLst>
              <a:ext uri="{FF2B5EF4-FFF2-40B4-BE49-F238E27FC236}">
                <a16:creationId xmlns:a16="http://schemas.microsoft.com/office/drawing/2014/main" id="{00648479-D693-4A38-9438-7382D9B678BC}"/>
              </a:ext>
            </a:extLst>
          </p:cNvPr>
          <p:cNvPicPr>
            <a:picLocks noGrp="1" noChangeAspect="1"/>
          </p:cNvPicPr>
          <p:nvPr>
            <p:ph type="pic" sz="quarter" idx="14"/>
          </p:nvPr>
        </p:nvPicPr>
        <p:blipFill rotWithShape="1">
          <a:blip r:embed="rId2"/>
          <a:srcRect l="7340" r="7340"/>
          <a:stretch/>
        </p:blipFill>
        <p:spPr/>
      </p:pic>
      <p:pic>
        <p:nvPicPr>
          <p:cNvPr id="23" name="Picture 22">
            <a:extLst>
              <a:ext uri="{FF2B5EF4-FFF2-40B4-BE49-F238E27FC236}">
                <a16:creationId xmlns:a16="http://schemas.microsoft.com/office/drawing/2014/main" id="{315E0CCD-50BC-410C-AB3F-F0FCB31FE508}"/>
              </a:ext>
            </a:extLst>
          </p:cNvPr>
          <p:cNvPicPr>
            <a:picLocks noChangeAspect="1"/>
          </p:cNvPicPr>
          <p:nvPr/>
        </p:nvPicPr>
        <p:blipFill>
          <a:blip r:embed="rId3"/>
          <a:stretch>
            <a:fillRect/>
          </a:stretch>
        </p:blipFill>
        <p:spPr>
          <a:xfrm>
            <a:off x="156273" y="2450148"/>
            <a:ext cx="1344290" cy="1137643"/>
          </a:xfrm>
          <a:prstGeom prst="rect">
            <a:avLst/>
          </a:prstGeom>
        </p:spPr>
      </p:pic>
      <p:pic>
        <p:nvPicPr>
          <p:cNvPr id="26" name="Picture 25">
            <a:extLst>
              <a:ext uri="{FF2B5EF4-FFF2-40B4-BE49-F238E27FC236}">
                <a16:creationId xmlns:a16="http://schemas.microsoft.com/office/drawing/2014/main" id="{7A7A1369-D7A1-44CF-A892-A5FB4C61DE50}"/>
              </a:ext>
            </a:extLst>
          </p:cNvPr>
          <p:cNvPicPr>
            <a:picLocks noChangeAspect="1"/>
          </p:cNvPicPr>
          <p:nvPr/>
        </p:nvPicPr>
        <p:blipFill>
          <a:blip r:embed="rId4"/>
          <a:stretch>
            <a:fillRect/>
          </a:stretch>
        </p:blipFill>
        <p:spPr>
          <a:xfrm>
            <a:off x="176149" y="2066088"/>
            <a:ext cx="4099518" cy="285790"/>
          </a:xfrm>
          <a:prstGeom prst="rect">
            <a:avLst/>
          </a:prstGeom>
        </p:spPr>
      </p:pic>
      <p:pic>
        <p:nvPicPr>
          <p:cNvPr id="28" name="Picture 27">
            <a:extLst>
              <a:ext uri="{FF2B5EF4-FFF2-40B4-BE49-F238E27FC236}">
                <a16:creationId xmlns:a16="http://schemas.microsoft.com/office/drawing/2014/main" id="{A45D889F-6489-499E-A6F8-AF20512DD452}"/>
              </a:ext>
            </a:extLst>
          </p:cNvPr>
          <p:cNvPicPr>
            <a:picLocks noChangeAspect="1"/>
          </p:cNvPicPr>
          <p:nvPr/>
        </p:nvPicPr>
        <p:blipFill>
          <a:blip r:embed="rId5"/>
          <a:stretch>
            <a:fillRect/>
          </a:stretch>
        </p:blipFill>
        <p:spPr>
          <a:xfrm>
            <a:off x="5468332" y="1190730"/>
            <a:ext cx="543001" cy="362001"/>
          </a:xfrm>
          <a:prstGeom prst="rect">
            <a:avLst/>
          </a:prstGeom>
        </p:spPr>
      </p:pic>
      <p:sp>
        <p:nvSpPr>
          <p:cNvPr id="31" name="TextBox 30">
            <a:extLst>
              <a:ext uri="{FF2B5EF4-FFF2-40B4-BE49-F238E27FC236}">
                <a16:creationId xmlns:a16="http://schemas.microsoft.com/office/drawing/2014/main" id="{BF20095F-6C01-4231-B529-9E9B9E1EA6F3}"/>
              </a:ext>
            </a:extLst>
          </p:cNvPr>
          <p:cNvSpPr txBox="1"/>
          <p:nvPr/>
        </p:nvSpPr>
        <p:spPr>
          <a:xfrm>
            <a:off x="5992465" y="1229192"/>
            <a:ext cx="5112000" cy="276999"/>
          </a:xfrm>
          <a:prstGeom prst="rect">
            <a:avLst/>
          </a:prstGeom>
          <a:noFill/>
        </p:spPr>
        <p:txBody>
          <a:bodyPr wrap="square" rtlCol="0">
            <a:spAutoFit/>
          </a:bodyPr>
          <a:lstStyle/>
          <a:p>
            <a:r>
              <a:rPr lang="lv-LV" altLang="ko-KR" sz="1200" dirty="0">
                <a:solidFill>
                  <a:schemeClr val="tx1">
                    <a:lumMod val="75000"/>
                    <a:lumOff val="25000"/>
                  </a:schemeClr>
                </a:solidFill>
              </a:rPr>
              <a:t>Iziet no sistēmas un pāriet uz autentifikāciju</a:t>
            </a:r>
            <a:endParaRPr lang="ko-KR" altLang="en-US" sz="1200" dirty="0">
              <a:solidFill>
                <a:schemeClr val="tx1">
                  <a:lumMod val="75000"/>
                  <a:lumOff val="25000"/>
                </a:schemeClr>
              </a:solidFill>
            </a:endParaRPr>
          </a:p>
        </p:txBody>
      </p:sp>
      <p:pic>
        <p:nvPicPr>
          <p:cNvPr id="33" name="Picture 32">
            <a:extLst>
              <a:ext uri="{FF2B5EF4-FFF2-40B4-BE49-F238E27FC236}">
                <a16:creationId xmlns:a16="http://schemas.microsoft.com/office/drawing/2014/main" id="{1F7B26A1-FE77-4AC4-A92B-9245972AB2F1}"/>
              </a:ext>
            </a:extLst>
          </p:cNvPr>
          <p:cNvPicPr>
            <a:picLocks noChangeAspect="1"/>
          </p:cNvPicPr>
          <p:nvPr/>
        </p:nvPicPr>
        <p:blipFill>
          <a:blip r:embed="rId6"/>
          <a:stretch>
            <a:fillRect/>
          </a:stretch>
        </p:blipFill>
        <p:spPr>
          <a:xfrm>
            <a:off x="154743" y="4408875"/>
            <a:ext cx="876422" cy="371527"/>
          </a:xfrm>
          <a:prstGeom prst="rect">
            <a:avLst/>
          </a:prstGeom>
        </p:spPr>
      </p:pic>
      <p:sp>
        <p:nvSpPr>
          <p:cNvPr id="34" name="TextBox 33">
            <a:extLst>
              <a:ext uri="{FF2B5EF4-FFF2-40B4-BE49-F238E27FC236}">
                <a16:creationId xmlns:a16="http://schemas.microsoft.com/office/drawing/2014/main" id="{1D4987DA-7978-4838-9611-0E265B24A79D}"/>
              </a:ext>
            </a:extLst>
          </p:cNvPr>
          <p:cNvSpPr txBox="1"/>
          <p:nvPr/>
        </p:nvSpPr>
        <p:spPr>
          <a:xfrm>
            <a:off x="1091460" y="3679880"/>
            <a:ext cx="5112000" cy="646331"/>
          </a:xfrm>
          <a:prstGeom prst="rect">
            <a:avLst/>
          </a:prstGeom>
          <a:noFill/>
        </p:spPr>
        <p:txBody>
          <a:bodyPr wrap="square" rtlCol="0">
            <a:spAutoFit/>
          </a:bodyPr>
          <a:lstStyle/>
          <a:p>
            <a:r>
              <a:rPr lang="ru-RU" altLang="ko-KR" sz="1200" b="1" dirty="0">
                <a:solidFill>
                  <a:schemeClr val="tx1">
                    <a:lumMod val="75000"/>
                    <a:lumOff val="25000"/>
                  </a:schemeClr>
                </a:solidFill>
              </a:rPr>
              <a:t>*</a:t>
            </a:r>
            <a:r>
              <a:rPr lang="lv-LV" altLang="ko-KR" sz="1200" b="1" dirty="0">
                <a:solidFill>
                  <a:schemeClr val="tx1">
                    <a:lumMod val="75000"/>
                    <a:lumOff val="25000"/>
                  </a:schemeClr>
                </a:solidFill>
              </a:rPr>
              <a:t>Rādīt</a:t>
            </a:r>
            <a:endParaRPr lang="ru-RU" altLang="ko-KR" sz="1200" b="1" dirty="0">
              <a:solidFill>
                <a:schemeClr val="tx1">
                  <a:lumMod val="75000"/>
                  <a:lumOff val="25000"/>
                </a:schemeClr>
              </a:solidFill>
            </a:endParaRPr>
          </a:p>
          <a:p>
            <a:r>
              <a:rPr lang="lv-LV" altLang="ko-KR" sz="1200" dirty="0">
                <a:solidFill>
                  <a:schemeClr val="tx1">
                    <a:lumMod val="75000"/>
                    <a:lumOff val="25000"/>
                  </a:schemeClr>
                </a:solidFill>
              </a:rPr>
              <a:t>Ļauj atsevišķā logā vai sadaļā skatīt detalizētu informāciju par atlasīto preci (klientu, piegādi, darbinieku vai jaudu).</a:t>
            </a:r>
            <a:endParaRPr lang="ko-KR" altLang="en-US" sz="1200" dirty="0">
              <a:solidFill>
                <a:schemeClr val="tx1">
                  <a:lumMod val="75000"/>
                  <a:lumOff val="25000"/>
                </a:schemeClr>
              </a:solidFill>
            </a:endParaRPr>
          </a:p>
        </p:txBody>
      </p:sp>
      <p:sp>
        <p:nvSpPr>
          <p:cNvPr id="35" name="TextBox 34">
            <a:extLst>
              <a:ext uri="{FF2B5EF4-FFF2-40B4-BE49-F238E27FC236}">
                <a16:creationId xmlns:a16="http://schemas.microsoft.com/office/drawing/2014/main" id="{EDB5ACB2-2F65-49D7-98D0-AAC541973118}"/>
              </a:ext>
            </a:extLst>
          </p:cNvPr>
          <p:cNvSpPr txBox="1"/>
          <p:nvPr/>
        </p:nvSpPr>
        <p:spPr>
          <a:xfrm>
            <a:off x="1091460" y="4279425"/>
            <a:ext cx="5112000" cy="646331"/>
          </a:xfrm>
          <a:prstGeom prst="rect">
            <a:avLst/>
          </a:prstGeom>
          <a:noFill/>
        </p:spPr>
        <p:txBody>
          <a:bodyPr wrap="square" rtlCol="0">
            <a:spAutoFit/>
          </a:bodyPr>
          <a:lstStyle/>
          <a:p>
            <a:r>
              <a:rPr lang="ru-RU" altLang="ko-KR" sz="1200" b="1" dirty="0">
                <a:solidFill>
                  <a:schemeClr val="tx1">
                    <a:lumMod val="75000"/>
                    <a:lumOff val="25000"/>
                  </a:schemeClr>
                </a:solidFill>
              </a:rPr>
              <a:t>*</a:t>
            </a:r>
            <a:r>
              <a:rPr lang="lv-LV" altLang="ko-KR" sz="1200" b="1" dirty="0">
                <a:solidFill>
                  <a:schemeClr val="tx1">
                    <a:lumMod val="75000"/>
                    <a:lumOff val="25000"/>
                  </a:schemeClr>
                </a:solidFill>
              </a:rPr>
              <a:t>Rediģēt</a:t>
            </a:r>
            <a:endParaRPr lang="ru-RU" altLang="ko-KR" sz="1200" b="1" dirty="0">
              <a:solidFill>
                <a:schemeClr val="tx1">
                  <a:lumMod val="75000"/>
                  <a:lumOff val="25000"/>
                </a:schemeClr>
              </a:solidFill>
            </a:endParaRPr>
          </a:p>
          <a:p>
            <a:r>
              <a:rPr lang="lv-LV" altLang="ko-KR" sz="1200" dirty="0">
                <a:solidFill>
                  <a:schemeClr val="tx1">
                    <a:lumMod val="75000"/>
                    <a:lumOff val="25000"/>
                  </a:schemeClr>
                </a:solidFill>
              </a:rPr>
              <a:t>Atver veidlapu atlasītās preces datu rediģēšanai. Pēc izmaiņu veikšanas lietotājs var saglabāt atjaunināto informāciju datubāzē.</a:t>
            </a:r>
            <a:endParaRPr lang="ko-KR" altLang="en-US" sz="1200" dirty="0">
              <a:solidFill>
                <a:schemeClr val="tx1">
                  <a:lumMod val="75000"/>
                  <a:lumOff val="25000"/>
                </a:schemeClr>
              </a:solidFill>
            </a:endParaRPr>
          </a:p>
        </p:txBody>
      </p:sp>
      <p:sp>
        <p:nvSpPr>
          <p:cNvPr id="36" name="TextBox 35">
            <a:extLst>
              <a:ext uri="{FF2B5EF4-FFF2-40B4-BE49-F238E27FC236}">
                <a16:creationId xmlns:a16="http://schemas.microsoft.com/office/drawing/2014/main" id="{A642FD98-AEFA-4EA2-819A-C36CCCB239C7}"/>
              </a:ext>
            </a:extLst>
          </p:cNvPr>
          <p:cNvSpPr txBox="1"/>
          <p:nvPr/>
        </p:nvSpPr>
        <p:spPr>
          <a:xfrm>
            <a:off x="1091460" y="4864927"/>
            <a:ext cx="5112000" cy="646331"/>
          </a:xfrm>
          <a:prstGeom prst="rect">
            <a:avLst/>
          </a:prstGeom>
          <a:noFill/>
        </p:spPr>
        <p:txBody>
          <a:bodyPr wrap="square" rtlCol="0">
            <a:spAutoFit/>
          </a:bodyPr>
          <a:lstStyle/>
          <a:p>
            <a:r>
              <a:rPr lang="ru-RU" altLang="ko-KR" sz="1200" b="1" dirty="0">
                <a:solidFill>
                  <a:schemeClr val="tx1">
                    <a:lumMod val="75000"/>
                    <a:lumOff val="25000"/>
                  </a:schemeClr>
                </a:solidFill>
              </a:rPr>
              <a:t>*</a:t>
            </a:r>
            <a:r>
              <a:rPr lang="lv-LV" altLang="ko-KR" sz="1200" b="1" dirty="0">
                <a:solidFill>
                  <a:schemeClr val="tx1">
                    <a:lumMod val="75000"/>
                    <a:lumOff val="25000"/>
                  </a:schemeClr>
                </a:solidFill>
              </a:rPr>
              <a:t>Dzēst</a:t>
            </a:r>
            <a:endParaRPr lang="ru-RU" altLang="ko-KR" sz="1200" b="1" dirty="0">
              <a:solidFill>
                <a:schemeClr val="tx1">
                  <a:lumMod val="75000"/>
                  <a:lumOff val="25000"/>
                </a:schemeClr>
              </a:solidFill>
            </a:endParaRPr>
          </a:p>
          <a:p>
            <a:r>
              <a:rPr lang="lv-LV" altLang="ko-KR" sz="1200" dirty="0">
                <a:solidFill>
                  <a:schemeClr val="tx1">
                    <a:lumMod val="75000"/>
                    <a:lumOff val="25000"/>
                  </a:schemeClr>
                </a:solidFill>
              </a:rPr>
              <a:t>Ļauj dzēst atlasīto ierakstu no datubāzes. Pirms dzēšanas sistēma lūdz apstiprinājumu, lai izvairītos no nejaušas dzēšanas.</a:t>
            </a:r>
            <a:endParaRPr lang="ko-KR" altLang="en-US" sz="1200" dirty="0">
              <a:solidFill>
                <a:schemeClr val="tx1">
                  <a:lumMod val="75000"/>
                  <a:lumOff val="25000"/>
                </a:schemeClr>
              </a:solidFill>
            </a:endParaRPr>
          </a:p>
        </p:txBody>
      </p:sp>
      <p:sp>
        <p:nvSpPr>
          <p:cNvPr id="37" name="TextBox 36">
            <a:extLst>
              <a:ext uri="{FF2B5EF4-FFF2-40B4-BE49-F238E27FC236}">
                <a16:creationId xmlns:a16="http://schemas.microsoft.com/office/drawing/2014/main" id="{5F4DAA19-2775-4494-BD37-FBA09C8CC5F4}"/>
              </a:ext>
            </a:extLst>
          </p:cNvPr>
          <p:cNvSpPr txBox="1"/>
          <p:nvPr/>
        </p:nvSpPr>
        <p:spPr>
          <a:xfrm>
            <a:off x="17354" y="65869"/>
            <a:ext cx="377026" cy="369332"/>
          </a:xfrm>
          <a:prstGeom prst="rect">
            <a:avLst/>
          </a:prstGeom>
          <a:noFill/>
        </p:spPr>
        <p:txBody>
          <a:bodyPr wrap="none" rtlCol="0">
            <a:spAutoFit/>
          </a:bodyPr>
          <a:lstStyle/>
          <a:p>
            <a:r>
              <a:rPr lang="ru-RU" dirty="0"/>
              <a:t>1.</a:t>
            </a:r>
            <a:endParaRPr lang="lv-LV" dirty="0"/>
          </a:p>
        </p:txBody>
      </p:sp>
      <p:sp>
        <p:nvSpPr>
          <p:cNvPr id="38" name="TextBox 37">
            <a:extLst>
              <a:ext uri="{FF2B5EF4-FFF2-40B4-BE49-F238E27FC236}">
                <a16:creationId xmlns:a16="http://schemas.microsoft.com/office/drawing/2014/main" id="{32A3783B-0F8F-41FC-BE46-6121EF17CF9F}"/>
              </a:ext>
            </a:extLst>
          </p:cNvPr>
          <p:cNvSpPr txBox="1"/>
          <p:nvPr/>
        </p:nvSpPr>
        <p:spPr>
          <a:xfrm>
            <a:off x="10638367" y="88998"/>
            <a:ext cx="1317844" cy="369332"/>
          </a:xfrm>
          <a:prstGeom prst="rect">
            <a:avLst/>
          </a:prstGeom>
          <a:noFill/>
        </p:spPr>
        <p:txBody>
          <a:bodyPr wrap="square">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7"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366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C926AD-0549-4B47-B46E-75F3F54AC3F4}"/>
              </a:ext>
            </a:extLst>
          </p:cNvPr>
          <p:cNvSpPr>
            <a:spLocks noGrp="1"/>
          </p:cNvSpPr>
          <p:nvPr>
            <p:ph type="body" sz="quarter" idx="10"/>
          </p:nvPr>
        </p:nvSpPr>
        <p:spPr/>
        <p:txBody>
          <a:bodyPr/>
          <a:lstStyle/>
          <a:p>
            <a:r>
              <a:rPr lang="lv-LV" dirty="0"/>
              <a:t>CRUD/Interfeisa</a:t>
            </a:r>
            <a:endParaRPr lang="en-US" dirty="0"/>
          </a:p>
        </p:txBody>
      </p:sp>
      <p:grpSp>
        <p:nvGrpSpPr>
          <p:cNvPr id="9" name="Group 110">
            <a:extLst>
              <a:ext uri="{FF2B5EF4-FFF2-40B4-BE49-F238E27FC236}">
                <a16:creationId xmlns:a16="http://schemas.microsoft.com/office/drawing/2014/main" id="{4BE44565-45DB-4D79-88E8-D1844986722E}"/>
              </a:ext>
            </a:extLst>
          </p:cNvPr>
          <p:cNvGrpSpPr/>
          <p:nvPr/>
        </p:nvGrpSpPr>
        <p:grpSpPr>
          <a:xfrm>
            <a:off x="1497630" y="2448293"/>
            <a:ext cx="5112003" cy="1477328"/>
            <a:chOff x="3017858" y="4283314"/>
            <a:chExt cx="1752998" cy="1477328"/>
          </a:xfrm>
        </p:grpSpPr>
        <p:sp>
          <p:nvSpPr>
            <p:cNvPr id="10" name="TextBox 9">
              <a:extLst>
                <a:ext uri="{FF2B5EF4-FFF2-40B4-BE49-F238E27FC236}">
                  <a16:creationId xmlns:a16="http://schemas.microsoft.com/office/drawing/2014/main" id="{DBDA1F08-9BE9-4A8F-B610-F3BB19DFD741}"/>
                </a:ext>
              </a:extLst>
            </p:cNvPr>
            <p:cNvSpPr txBox="1"/>
            <p:nvPr/>
          </p:nvSpPr>
          <p:spPr>
            <a:xfrm>
              <a:off x="3017859" y="4560313"/>
              <a:ext cx="1752997" cy="1200329"/>
            </a:xfrm>
            <a:prstGeom prst="rect">
              <a:avLst/>
            </a:prstGeom>
            <a:noFill/>
          </p:spPr>
          <p:txBody>
            <a:bodyPr wrap="square" rtlCol="0">
              <a:spAutoFit/>
            </a:bodyPr>
            <a:lstStyle/>
            <a:p>
              <a:r>
                <a:rPr lang="lv-LV" altLang="ko-KR" sz="1200" dirty="0">
                  <a:solidFill>
                    <a:schemeClr val="tx1">
                      <a:lumMod val="75000"/>
                      <a:lumOff val="25000"/>
                    </a:schemeClr>
                  </a:solidFill>
                </a:rPr>
                <a:t>Statistikas datu ģenerēšanai tiek izmantots VIEW — virtuāla tabula </a:t>
              </a:r>
              <a:r>
                <a:rPr lang="lv-LV" altLang="ko-KR" sz="1200" dirty="0" err="1">
                  <a:solidFill>
                    <a:schemeClr val="tx1">
                      <a:lumMod val="75000"/>
                      <a:lumOff val="25000"/>
                    </a:schemeClr>
                  </a:solidFill>
                </a:rPr>
                <a:t>MySQL</a:t>
              </a:r>
              <a:r>
                <a:rPr lang="lv-LV" altLang="ko-KR" sz="1200" dirty="0">
                  <a:solidFill>
                    <a:schemeClr val="tx1">
                      <a:lumMod val="75000"/>
                      <a:lumOff val="25000"/>
                    </a:schemeClr>
                  </a:solidFill>
                </a:rPr>
                <a:t>, kas izveidota, izmantojot SQL vaicājumu. VIEW apvieno un apstrādā datus no vairākām tabulām (piemēram, piegādes, klienti, darbinieki), lai ērtā veidā attēlotu svarīgu informāciju. VIEW var piekļūt, izmantojot PHP, un dati </a:t>
              </a:r>
              <a:r>
                <a:rPr lang="lv-LV" altLang="ko-KR" sz="1200" dirty="0" err="1">
                  <a:solidFill>
                    <a:schemeClr val="tx1">
                      <a:lumMod val="75000"/>
                      <a:lumOff val="25000"/>
                    </a:schemeClr>
                  </a:solidFill>
                </a:rPr>
                <a:t>saskarnē</a:t>
              </a:r>
              <a:r>
                <a:rPr lang="lv-LV" altLang="ko-KR" sz="1200" dirty="0">
                  <a:solidFill>
                    <a:schemeClr val="tx1">
                      <a:lumMod val="75000"/>
                      <a:lumOff val="25000"/>
                    </a:schemeClr>
                  </a:solidFill>
                </a:rPr>
                <a:t> tiek attēloti grafikos, tabulās vai atskaitēs.</a:t>
              </a:r>
              <a:endParaRPr lang="ko-KR" altLang="en-US" sz="1200" dirty="0">
                <a:solidFill>
                  <a:schemeClr val="tx1">
                    <a:lumMod val="75000"/>
                    <a:lumOff val="25000"/>
                  </a:schemeClr>
                </a:solidFill>
              </a:endParaRPr>
            </a:p>
          </p:txBody>
        </p:sp>
        <p:sp>
          <p:nvSpPr>
            <p:cNvPr id="11" name="TextBox 10">
              <a:extLst>
                <a:ext uri="{FF2B5EF4-FFF2-40B4-BE49-F238E27FC236}">
                  <a16:creationId xmlns:a16="http://schemas.microsoft.com/office/drawing/2014/main" id="{07FE73ED-A335-4CBF-A8F1-5B5E5D8E9A53}"/>
                </a:ext>
              </a:extLst>
            </p:cNvPr>
            <p:cNvSpPr txBox="1"/>
            <p:nvPr/>
          </p:nvSpPr>
          <p:spPr>
            <a:xfrm>
              <a:off x="3017858" y="4283314"/>
              <a:ext cx="1752997" cy="276999"/>
            </a:xfrm>
            <a:prstGeom prst="rect">
              <a:avLst/>
            </a:prstGeom>
            <a:noFill/>
          </p:spPr>
          <p:txBody>
            <a:bodyPr wrap="square" rtlCol="0">
              <a:spAutoFit/>
            </a:bodyPr>
            <a:lstStyle/>
            <a:p>
              <a:r>
                <a:rPr lang="pt-BR" altLang="ko-KR" sz="1200" b="1" dirty="0">
                  <a:solidFill>
                    <a:schemeClr val="tx1">
                      <a:lumMod val="75000"/>
                      <a:lumOff val="25000"/>
                    </a:schemeClr>
                  </a:solidFill>
                </a:rPr>
                <a:t>Statistika, kuras pamatā ir VIEW no datubāzes</a:t>
              </a:r>
              <a:endParaRPr lang="ko-KR" altLang="en-US" sz="1200" b="1" dirty="0">
                <a:solidFill>
                  <a:schemeClr val="tx1">
                    <a:lumMod val="75000"/>
                    <a:lumOff val="25000"/>
                  </a:schemeClr>
                </a:solidFill>
              </a:endParaRPr>
            </a:p>
          </p:txBody>
        </p:sp>
      </p:grpSp>
      <p:grpSp>
        <p:nvGrpSpPr>
          <p:cNvPr id="15" name="Group 110">
            <a:extLst>
              <a:ext uri="{FF2B5EF4-FFF2-40B4-BE49-F238E27FC236}">
                <a16:creationId xmlns:a16="http://schemas.microsoft.com/office/drawing/2014/main" id="{394978E9-AB6B-4290-9426-413EAE50D144}"/>
              </a:ext>
            </a:extLst>
          </p:cNvPr>
          <p:cNvGrpSpPr/>
          <p:nvPr/>
        </p:nvGrpSpPr>
        <p:grpSpPr>
          <a:xfrm>
            <a:off x="1497630" y="3980063"/>
            <a:ext cx="5112000" cy="1846659"/>
            <a:chOff x="3017859" y="4283314"/>
            <a:chExt cx="1752998" cy="1846659"/>
          </a:xfrm>
        </p:grpSpPr>
        <p:sp>
          <p:nvSpPr>
            <p:cNvPr id="16" name="TextBox 15">
              <a:extLst>
                <a:ext uri="{FF2B5EF4-FFF2-40B4-BE49-F238E27FC236}">
                  <a16:creationId xmlns:a16="http://schemas.microsoft.com/office/drawing/2014/main" id="{50F0D736-9E5E-462B-AC6F-35B2092C1B5E}"/>
                </a:ext>
              </a:extLst>
            </p:cNvPr>
            <p:cNvSpPr txBox="1"/>
            <p:nvPr/>
          </p:nvSpPr>
          <p:spPr>
            <a:xfrm>
              <a:off x="3017859" y="4560313"/>
              <a:ext cx="1752998" cy="1569660"/>
            </a:xfrm>
            <a:prstGeom prst="rect">
              <a:avLst/>
            </a:prstGeom>
            <a:noFill/>
          </p:spPr>
          <p:txBody>
            <a:bodyPr wrap="square" rtlCol="0">
              <a:spAutoFit/>
            </a:bodyPr>
            <a:lstStyle/>
            <a:p>
              <a:r>
                <a:rPr lang="lv-LV" altLang="ko-KR" sz="1200" dirty="0" err="1">
                  <a:solidFill>
                    <a:schemeClr val="tx1">
                      <a:lumMod val="75000"/>
                      <a:lumOff val="25000"/>
                    </a:schemeClr>
                  </a:solidFill>
                </a:rPr>
                <a:t>Saskarnē</a:t>
              </a:r>
              <a:r>
                <a:rPr lang="lv-LV" altLang="ko-KR" sz="1200" dirty="0">
                  <a:solidFill>
                    <a:schemeClr val="tx1">
                      <a:lumMod val="75000"/>
                      <a:lumOff val="25000"/>
                    </a:schemeClr>
                  </a:solidFill>
                </a:rPr>
                <a:t> tiek attēlota tabula ar datiem, kas iegūti tieši no </a:t>
              </a:r>
              <a:r>
                <a:rPr lang="lv-LV" altLang="ko-KR" sz="1200" dirty="0" err="1">
                  <a:solidFill>
                    <a:schemeClr val="tx1">
                      <a:lumMod val="75000"/>
                      <a:lumOff val="25000"/>
                    </a:schemeClr>
                  </a:solidFill>
                </a:rPr>
                <a:t>MySQL</a:t>
              </a:r>
              <a:r>
                <a:rPr lang="lv-LV" altLang="ko-KR" sz="1200" dirty="0">
                  <a:solidFill>
                    <a:schemeClr val="tx1">
                      <a:lumMod val="75000"/>
                      <a:lumOff val="25000"/>
                    </a:schemeClr>
                  </a:solidFill>
                </a:rPr>
                <a:t> datubāzes, ko pārvalda </a:t>
              </a:r>
              <a:r>
                <a:rPr lang="lv-LV" altLang="ko-KR" sz="1200" dirty="0" err="1">
                  <a:solidFill>
                    <a:schemeClr val="tx1">
                      <a:lumMod val="75000"/>
                      <a:lumOff val="25000"/>
                    </a:schemeClr>
                  </a:solidFill>
                </a:rPr>
                <a:t>phpMyAdmin</a:t>
              </a:r>
              <a:r>
                <a:rPr lang="lv-LV" altLang="ko-KR" sz="1200" dirty="0">
                  <a:solidFill>
                    <a:schemeClr val="tx1">
                      <a:lumMod val="75000"/>
                      <a:lumOff val="25000"/>
                    </a:schemeClr>
                  </a:solidFill>
                </a:rPr>
                <a:t>. Datu iegūšanai tiek izmantota PHP valoda, kas </a:t>
              </a:r>
              <a:r>
                <a:rPr lang="lv-LV" altLang="ko-KR" sz="1200" dirty="0" err="1">
                  <a:solidFill>
                    <a:schemeClr val="tx1">
                      <a:lumMod val="75000"/>
                      <a:lumOff val="25000"/>
                    </a:schemeClr>
                  </a:solidFill>
                </a:rPr>
                <a:t>nosūta</a:t>
              </a:r>
              <a:r>
                <a:rPr lang="lv-LV" altLang="ko-KR" sz="1200" dirty="0">
                  <a:solidFill>
                    <a:schemeClr val="tx1">
                      <a:lumMod val="75000"/>
                      <a:lumOff val="25000"/>
                    </a:schemeClr>
                  </a:solidFill>
                </a:rPr>
                <a:t> vaicājumus datubāzei un saņem rezultātus. Tabulā var redzēt visu nepieciešamo informāciju: klientus, piegādes, darbiniekus un jaudas. Tabula ir dinamiska: pievienojot, mainot vai dzēšot ierakstus, dati tiek atjaunināti automātiski. </a:t>
              </a:r>
              <a:r>
                <a:rPr lang="lv-LV" altLang="ko-KR" sz="1200" dirty="0" err="1">
                  <a:solidFill>
                    <a:schemeClr val="tx1">
                      <a:lumMod val="75000"/>
                      <a:lumOff val="25000"/>
                    </a:schemeClr>
                  </a:solidFill>
                </a:rPr>
                <a:t>Saskarnes</a:t>
              </a:r>
              <a:r>
                <a:rPr lang="lv-LV" altLang="ko-KR" sz="1200" dirty="0">
                  <a:solidFill>
                    <a:schemeClr val="tx1">
                      <a:lumMod val="75000"/>
                      <a:lumOff val="25000"/>
                    </a:schemeClr>
                  </a:solidFill>
                </a:rPr>
                <a:t> uzlabošanai tiek izmantots HTML un CSS - tabula ir skaisti noformēta un lietotājam draudzīga.</a:t>
              </a:r>
              <a:endParaRPr lang="ko-KR" altLang="en-US" sz="1200" dirty="0">
                <a:solidFill>
                  <a:schemeClr val="tx1">
                    <a:lumMod val="75000"/>
                    <a:lumOff val="25000"/>
                  </a:schemeClr>
                </a:solidFill>
              </a:endParaRPr>
            </a:p>
          </p:txBody>
        </p:sp>
        <p:sp>
          <p:nvSpPr>
            <p:cNvPr id="17" name="TextBox 16">
              <a:extLst>
                <a:ext uri="{FF2B5EF4-FFF2-40B4-BE49-F238E27FC236}">
                  <a16:creationId xmlns:a16="http://schemas.microsoft.com/office/drawing/2014/main" id="{65D9B719-F199-4330-8813-0073B2A5C0D4}"/>
                </a:ext>
              </a:extLst>
            </p:cNvPr>
            <p:cNvSpPr txBox="1"/>
            <p:nvPr/>
          </p:nvSpPr>
          <p:spPr>
            <a:xfrm>
              <a:off x="3017859" y="4283314"/>
              <a:ext cx="1752998" cy="276999"/>
            </a:xfrm>
            <a:prstGeom prst="rect">
              <a:avLst/>
            </a:prstGeom>
            <a:noFill/>
          </p:spPr>
          <p:txBody>
            <a:bodyPr wrap="square" rtlCol="0">
              <a:spAutoFit/>
            </a:bodyPr>
            <a:lstStyle/>
            <a:p>
              <a:r>
                <a:rPr lang="lv-LV" altLang="ko-KR" sz="1200" b="1" dirty="0">
                  <a:solidFill>
                    <a:schemeClr val="tx1">
                      <a:lumMod val="75000"/>
                      <a:lumOff val="25000"/>
                    </a:schemeClr>
                  </a:solidFill>
                </a:rPr>
                <a:t>Tabula ar datiem no datubāzes</a:t>
              </a:r>
              <a:endParaRPr lang="ko-KR" altLang="en-US" sz="1200" b="1" dirty="0">
                <a:solidFill>
                  <a:schemeClr val="tx1">
                    <a:lumMod val="75000"/>
                    <a:lumOff val="25000"/>
                  </a:schemeClr>
                </a:solidFill>
              </a:endParaRPr>
            </a:p>
          </p:txBody>
        </p:sp>
      </p:grpSp>
      <p:sp>
        <p:nvSpPr>
          <p:cNvPr id="19" name="Rounded Rectangle 9">
            <a:extLst>
              <a:ext uri="{FF2B5EF4-FFF2-40B4-BE49-F238E27FC236}">
                <a16:creationId xmlns:a16="http://schemas.microsoft.com/office/drawing/2014/main" id="{138E5ACB-4DBE-4923-83F0-EFC010E09ACC}"/>
              </a:ext>
            </a:extLst>
          </p:cNvPr>
          <p:cNvSpPr>
            <a:spLocks/>
          </p:cNvSpPr>
          <p:nvPr/>
        </p:nvSpPr>
        <p:spPr>
          <a:xfrm>
            <a:off x="934439" y="2715585"/>
            <a:ext cx="291900" cy="291900"/>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0" name="Freeform 34">
            <a:extLst>
              <a:ext uri="{FF2B5EF4-FFF2-40B4-BE49-F238E27FC236}">
                <a16:creationId xmlns:a16="http://schemas.microsoft.com/office/drawing/2014/main" id="{62C3654D-9AFD-4680-A041-3297E616F25C}"/>
              </a:ext>
            </a:extLst>
          </p:cNvPr>
          <p:cNvSpPr>
            <a:spLocks noChangeAspect="1"/>
          </p:cNvSpPr>
          <p:nvPr/>
        </p:nvSpPr>
        <p:spPr>
          <a:xfrm rot="8580000">
            <a:off x="928405" y="4006116"/>
            <a:ext cx="335971" cy="335075"/>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sp>
        <p:nvSpPr>
          <p:cNvPr id="21" name="Rounded Rectangle 24">
            <a:extLst>
              <a:ext uri="{FF2B5EF4-FFF2-40B4-BE49-F238E27FC236}">
                <a16:creationId xmlns:a16="http://schemas.microsoft.com/office/drawing/2014/main" id="{8C734139-2658-4834-BF1D-D4F803956F07}"/>
              </a:ext>
            </a:extLst>
          </p:cNvPr>
          <p:cNvSpPr>
            <a:spLocks noChangeAspect="1"/>
          </p:cNvSpPr>
          <p:nvPr/>
        </p:nvSpPr>
        <p:spPr>
          <a:xfrm>
            <a:off x="926326" y="5348038"/>
            <a:ext cx="336130" cy="260078"/>
          </a:xfrm>
          <a:custGeom>
            <a:avLst/>
            <a:gdLst/>
            <a:ahLst/>
            <a:cxnLst/>
            <a:rect l="l" t="t" r="r" b="b"/>
            <a:pathLst>
              <a:path w="3960000" h="3064028">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lumMod val="75000"/>
                  <a:lumOff val="25000"/>
                </a:schemeClr>
              </a:solidFill>
            </a:endParaRPr>
          </a:p>
        </p:txBody>
      </p:sp>
      <p:pic>
        <p:nvPicPr>
          <p:cNvPr id="5" name="Picture Placeholder 4">
            <a:extLst>
              <a:ext uri="{FF2B5EF4-FFF2-40B4-BE49-F238E27FC236}">
                <a16:creationId xmlns:a16="http://schemas.microsoft.com/office/drawing/2014/main" id="{00648479-D693-4A38-9438-7382D9B678BC}"/>
              </a:ext>
            </a:extLst>
          </p:cNvPr>
          <p:cNvPicPr>
            <a:picLocks noGrp="1" noChangeAspect="1"/>
          </p:cNvPicPr>
          <p:nvPr>
            <p:ph type="pic" sz="quarter" idx="14"/>
          </p:nvPr>
        </p:nvPicPr>
        <p:blipFill rotWithShape="1">
          <a:blip r:embed="rId2"/>
          <a:srcRect l="7340" r="7340"/>
          <a:stretch/>
        </p:blipFill>
        <p:spPr/>
      </p:pic>
      <p:sp>
        <p:nvSpPr>
          <p:cNvPr id="31" name="TextBox 30">
            <a:extLst>
              <a:ext uri="{FF2B5EF4-FFF2-40B4-BE49-F238E27FC236}">
                <a16:creationId xmlns:a16="http://schemas.microsoft.com/office/drawing/2014/main" id="{BF20095F-6C01-4231-B529-9E9B9E1EA6F3}"/>
              </a:ext>
            </a:extLst>
          </p:cNvPr>
          <p:cNvSpPr txBox="1"/>
          <p:nvPr/>
        </p:nvSpPr>
        <p:spPr>
          <a:xfrm>
            <a:off x="7482599" y="1073944"/>
            <a:ext cx="5112000" cy="830997"/>
          </a:xfrm>
          <a:prstGeom prst="rect">
            <a:avLst/>
          </a:prstGeom>
          <a:noFill/>
        </p:spPr>
        <p:txBody>
          <a:bodyPr wrap="square" rtlCol="0">
            <a:spAutoFit/>
          </a:bodyPr>
          <a:lstStyle/>
          <a:p>
            <a:r>
              <a:rPr lang="lv-LV" altLang="ko-KR" sz="1200" b="1" dirty="0">
                <a:solidFill>
                  <a:schemeClr val="tx1">
                    <a:lumMod val="75000"/>
                    <a:lumOff val="25000"/>
                  </a:schemeClr>
                </a:solidFill>
              </a:rPr>
              <a:t>Pievienot</a:t>
            </a:r>
            <a:endParaRPr lang="ru-RU" altLang="ko-KR" sz="1200" b="1" dirty="0">
              <a:solidFill>
                <a:schemeClr val="tx1">
                  <a:lumMod val="75000"/>
                  <a:lumOff val="25000"/>
                </a:schemeClr>
              </a:solidFill>
            </a:endParaRPr>
          </a:p>
          <a:p>
            <a:r>
              <a:rPr lang="lv-LV" altLang="ko-KR" sz="1200" dirty="0">
                <a:solidFill>
                  <a:schemeClr val="tx1">
                    <a:lumMod val="75000"/>
                    <a:lumOff val="25000"/>
                  </a:schemeClr>
                </a:solidFill>
              </a:rPr>
              <a:t>Atver veidlapu jauna ieraksta ievadīšanai (piemēram, jauns klients, piegāde, darbinieks vai kapacitāte). Pēc aizpildīšanas un saglabāšanas dati tiek pievienoti datubāzei.</a:t>
            </a:r>
            <a:endParaRPr lang="ko-KR" altLang="en-US" sz="1200" dirty="0">
              <a:solidFill>
                <a:schemeClr val="tx1">
                  <a:lumMod val="75000"/>
                  <a:lumOff val="25000"/>
                </a:schemeClr>
              </a:solidFill>
            </a:endParaRPr>
          </a:p>
        </p:txBody>
      </p:sp>
      <p:sp>
        <p:nvSpPr>
          <p:cNvPr id="27" name="TextBox 26">
            <a:extLst>
              <a:ext uri="{FF2B5EF4-FFF2-40B4-BE49-F238E27FC236}">
                <a16:creationId xmlns:a16="http://schemas.microsoft.com/office/drawing/2014/main" id="{2B030DFE-4169-4CD8-88EC-C9B4279B24F0}"/>
              </a:ext>
            </a:extLst>
          </p:cNvPr>
          <p:cNvSpPr txBox="1"/>
          <p:nvPr/>
        </p:nvSpPr>
        <p:spPr>
          <a:xfrm>
            <a:off x="14127" y="27182"/>
            <a:ext cx="6096000" cy="369332"/>
          </a:xfrm>
          <a:prstGeom prst="rect">
            <a:avLst/>
          </a:prstGeom>
          <a:noFill/>
        </p:spPr>
        <p:txBody>
          <a:bodyPr wrap="square">
            <a:spAutoFit/>
          </a:bodyPr>
          <a:lstStyle/>
          <a:p>
            <a:r>
              <a:rPr lang="ru-RU" dirty="0"/>
              <a:t>2.</a:t>
            </a:r>
            <a:endParaRPr lang="lv-LV" dirty="0"/>
          </a:p>
        </p:txBody>
      </p:sp>
      <p:pic>
        <p:nvPicPr>
          <p:cNvPr id="6" name="Picture 5">
            <a:extLst>
              <a:ext uri="{FF2B5EF4-FFF2-40B4-BE49-F238E27FC236}">
                <a16:creationId xmlns:a16="http://schemas.microsoft.com/office/drawing/2014/main" id="{4CC42736-3B87-41F6-AD6F-D0ED02315C10}"/>
              </a:ext>
            </a:extLst>
          </p:cNvPr>
          <p:cNvPicPr>
            <a:picLocks noChangeAspect="1"/>
          </p:cNvPicPr>
          <p:nvPr/>
        </p:nvPicPr>
        <p:blipFill>
          <a:blip r:embed="rId3"/>
          <a:stretch>
            <a:fillRect/>
          </a:stretch>
        </p:blipFill>
        <p:spPr>
          <a:xfrm>
            <a:off x="5796439" y="1260811"/>
            <a:ext cx="1686160" cy="457264"/>
          </a:xfrm>
          <a:prstGeom prst="rect">
            <a:avLst/>
          </a:prstGeom>
        </p:spPr>
      </p:pic>
      <p:sp>
        <p:nvSpPr>
          <p:cNvPr id="7" name="Arrow: Right 6">
            <a:extLst>
              <a:ext uri="{FF2B5EF4-FFF2-40B4-BE49-F238E27FC236}">
                <a16:creationId xmlns:a16="http://schemas.microsoft.com/office/drawing/2014/main" id="{04A96AFC-008B-4894-B39A-F55FFD0B4085}"/>
              </a:ext>
            </a:extLst>
          </p:cNvPr>
          <p:cNvSpPr/>
          <p:nvPr/>
        </p:nvSpPr>
        <p:spPr>
          <a:xfrm rot="20429189">
            <a:off x="6234906" y="4347368"/>
            <a:ext cx="809225" cy="47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pic>
        <p:nvPicPr>
          <p:cNvPr id="22" name="Picture 21">
            <a:extLst>
              <a:ext uri="{FF2B5EF4-FFF2-40B4-BE49-F238E27FC236}">
                <a16:creationId xmlns:a16="http://schemas.microsoft.com/office/drawing/2014/main" id="{14E1ADA1-97E8-45BF-B2F0-D9D4DDB05F13}"/>
              </a:ext>
            </a:extLst>
          </p:cNvPr>
          <p:cNvPicPr>
            <a:picLocks noChangeAspect="1"/>
          </p:cNvPicPr>
          <p:nvPr/>
        </p:nvPicPr>
        <p:blipFill>
          <a:blip r:embed="rId4"/>
          <a:stretch>
            <a:fillRect/>
          </a:stretch>
        </p:blipFill>
        <p:spPr>
          <a:xfrm>
            <a:off x="154601" y="823864"/>
            <a:ext cx="2143475" cy="1482040"/>
          </a:xfrm>
          <a:prstGeom prst="rect">
            <a:avLst/>
          </a:prstGeom>
        </p:spPr>
      </p:pic>
      <p:pic>
        <p:nvPicPr>
          <p:cNvPr id="30" name="Picture 29">
            <a:extLst>
              <a:ext uri="{FF2B5EF4-FFF2-40B4-BE49-F238E27FC236}">
                <a16:creationId xmlns:a16="http://schemas.microsoft.com/office/drawing/2014/main" id="{B508964C-FF94-41FC-B708-913E02C963DA}"/>
              </a:ext>
            </a:extLst>
          </p:cNvPr>
          <p:cNvPicPr>
            <a:picLocks noChangeAspect="1"/>
          </p:cNvPicPr>
          <p:nvPr/>
        </p:nvPicPr>
        <p:blipFill>
          <a:blip r:embed="rId5"/>
          <a:stretch>
            <a:fillRect/>
          </a:stretch>
        </p:blipFill>
        <p:spPr>
          <a:xfrm>
            <a:off x="2298076" y="1183246"/>
            <a:ext cx="3051573" cy="847092"/>
          </a:xfrm>
          <a:prstGeom prst="rect">
            <a:avLst/>
          </a:prstGeom>
        </p:spPr>
      </p:pic>
      <p:sp>
        <p:nvSpPr>
          <p:cNvPr id="37" name="TextBox 36">
            <a:extLst>
              <a:ext uri="{FF2B5EF4-FFF2-40B4-BE49-F238E27FC236}">
                <a16:creationId xmlns:a16="http://schemas.microsoft.com/office/drawing/2014/main" id="{BD5FF333-5CC0-4D24-95B6-A570BA41DE9B}"/>
              </a:ext>
            </a:extLst>
          </p:cNvPr>
          <p:cNvSpPr txBox="1"/>
          <p:nvPr/>
        </p:nvSpPr>
        <p:spPr>
          <a:xfrm>
            <a:off x="10638367" y="88998"/>
            <a:ext cx="1317844" cy="369332"/>
          </a:xfrm>
          <a:prstGeom prst="rect">
            <a:avLst/>
          </a:prstGeom>
          <a:noFill/>
        </p:spPr>
        <p:txBody>
          <a:bodyPr wrap="square">
            <a:spAutoFit/>
          </a:bodyPr>
          <a:lstStyle/>
          <a:p>
            <a:r>
              <a:rPr lang="lv-LV" altLang="ko-KR" sz="1800" b="1" dirty="0">
                <a:solidFill>
                  <a:schemeClr val="accent1"/>
                </a:solidFill>
                <a:effectLst>
                  <a:outerShdw blurRad="38100" dist="38100" dir="2700000" algn="tl">
                    <a:srgbClr val="000000">
                      <a:alpha val="43137"/>
                    </a:srgbClr>
                  </a:outerShdw>
                </a:effectLst>
                <a:latin typeface="+mj-lt"/>
                <a:cs typeface="Arial" pitchFamily="34" charset="0"/>
                <a:hlinkClick r:id="rId6" action="ppaction://hlinksldjump">
                  <a:extLst>
                    <a:ext uri="{A12FA001-AC4F-418D-AE19-62706E023703}">
                      <ahyp:hlinkClr xmlns:ahyp="http://schemas.microsoft.com/office/drawing/2018/hyperlinkcolor" val="tx"/>
                    </a:ext>
                  </a:extLst>
                </a:hlinkClick>
              </a:rPr>
              <a:t>Navigācijā</a:t>
            </a:r>
            <a:endParaRPr lang="lv-LV"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8579074"/>
      </p:ext>
    </p:extLst>
  </p:cSld>
  <p:clrMapOvr>
    <a:masterClrMapping/>
  </p:clrMapOvr>
</p:sld>
</file>

<file path=ppt/theme/theme1.xml><?xml version="1.0" encoding="utf-8"?>
<a:theme xmlns:a="http://schemas.openxmlformats.org/drawingml/2006/main" name="Cover and End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1">
      <a:dk1>
        <a:sysClr val="windowText" lastClr="000000"/>
      </a:dk1>
      <a:lt1>
        <a:sysClr val="window" lastClr="FFFFFF"/>
      </a:lt1>
      <a:dk2>
        <a:srgbClr val="44546A"/>
      </a:dk2>
      <a:lt2>
        <a:srgbClr val="E7E6E6"/>
      </a:lt2>
      <a:accent1>
        <a:srgbClr val="01D1D3"/>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9C7D7DB7E51B45A914F61F3FA39BAF" ma:contentTypeVersion="12" ma:contentTypeDescription="Create a new document." ma:contentTypeScope="" ma:versionID="094a4a4efd6f90fbbd7328c9a6da9b14">
  <xsd:schema xmlns:xsd="http://www.w3.org/2001/XMLSchema" xmlns:xs="http://www.w3.org/2001/XMLSchema" xmlns:p="http://schemas.microsoft.com/office/2006/metadata/properties" xmlns:ns2="2b6650db-5011-4aaa-9277-85ad8e29541c" xmlns:ns3="962564ac-0297-4ad9-abfb-5d104ac05fd6" targetNamespace="http://schemas.microsoft.com/office/2006/metadata/properties" ma:root="true" ma:fieldsID="964e6604ccc3a28039e28e63d90f7ccd" ns2:_="" ns3:_="">
    <xsd:import namespace="2b6650db-5011-4aaa-9277-85ad8e29541c"/>
    <xsd:import namespace="962564ac-0297-4ad9-abfb-5d104ac05fd6"/>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6650db-5011-4aaa-9277-85ad8e29541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d7bc6cb8-c278-4a13-bf92-a986586542dc"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2564ac-0297-4ad9-abfb-5d104ac05fd6"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9a1e1223-a4ab-41a4-a4b9-c9fa2f65da6c}" ma:internalName="TaxCatchAll" ma:showField="CatchAllData" ma:web="962564ac-0297-4ad9-abfb-5d104ac05f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2564ac-0297-4ad9-abfb-5d104ac05fd6" xsi:nil="true"/>
    <lcf76f155ced4ddcb4097134ff3c332f xmlns="2b6650db-5011-4aaa-9277-85ad8e29541c">
      <Terms xmlns="http://schemas.microsoft.com/office/infopath/2007/PartnerControls"/>
    </lcf76f155ced4ddcb4097134ff3c332f>
    <ReferenceId xmlns="2b6650db-5011-4aaa-9277-85ad8e29541c" xsi:nil="true"/>
  </documentManagement>
</p:properties>
</file>

<file path=customXml/itemProps1.xml><?xml version="1.0" encoding="utf-8"?>
<ds:datastoreItem xmlns:ds="http://schemas.openxmlformats.org/officeDocument/2006/customXml" ds:itemID="{C6E2C6DF-4DA4-4FCE-8468-3C8AF18EFDC1}"/>
</file>

<file path=customXml/itemProps2.xml><?xml version="1.0" encoding="utf-8"?>
<ds:datastoreItem xmlns:ds="http://schemas.openxmlformats.org/officeDocument/2006/customXml" ds:itemID="{3FA8652F-D657-47E0-B36E-6F789DE7DAB5}"/>
</file>

<file path=customXml/itemProps3.xml><?xml version="1.0" encoding="utf-8"?>
<ds:datastoreItem xmlns:ds="http://schemas.openxmlformats.org/officeDocument/2006/customXml" ds:itemID="{63B3F4CE-212D-4E44-9B84-CDA398C640F0}"/>
</file>

<file path=docProps/app.xml><?xml version="1.0" encoding="utf-8"?>
<Properties xmlns="http://schemas.openxmlformats.org/officeDocument/2006/extended-properties" xmlns:vt="http://schemas.openxmlformats.org/officeDocument/2006/docPropsVTypes">
  <TotalTime>3128</TotalTime>
  <Words>747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Viesis</cp:lastModifiedBy>
  <cp:revision>89</cp:revision>
  <dcterms:created xsi:type="dcterms:W3CDTF">2020-01-20T05:08:25Z</dcterms:created>
  <dcterms:modified xsi:type="dcterms:W3CDTF">2025-06-19T07:42:56Z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0x010100B39C7D7DB7E51B45A914F61F3FA39BAF</vt:lpwstr>
  </property>
</Properties>
</file>