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7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E75-5684-4BE3-8273-039D5DF7097C}" type="datetimeFigureOut">
              <a:rPr lang="en-ID" smtClean="0"/>
              <a:t>18/12/2019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E44D-7979-4C9E-B018-1355E72DFA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147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E75-5684-4BE3-8273-039D5DF7097C}" type="datetimeFigureOut">
              <a:rPr lang="en-ID" smtClean="0"/>
              <a:t>18/12/2019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E44D-7979-4C9E-B018-1355E72DFA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52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E75-5684-4BE3-8273-039D5DF7097C}" type="datetimeFigureOut">
              <a:rPr lang="en-ID" smtClean="0"/>
              <a:t>18/12/2019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E44D-7979-4C9E-B018-1355E72DFA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714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E75-5684-4BE3-8273-039D5DF7097C}" type="datetimeFigureOut">
              <a:rPr lang="en-ID" smtClean="0"/>
              <a:t>18/12/2019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E44D-7979-4C9E-B018-1355E72DFA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19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E75-5684-4BE3-8273-039D5DF7097C}" type="datetimeFigureOut">
              <a:rPr lang="en-ID" smtClean="0"/>
              <a:t>18/12/2019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E44D-7979-4C9E-B018-1355E72DFA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119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E75-5684-4BE3-8273-039D5DF7097C}" type="datetimeFigureOut">
              <a:rPr lang="en-ID" smtClean="0"/>
              <a:t>18/12/2019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E44D-7979-4C9E-B018-1355E72DFA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462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E75-5684-4BE3-8273-039D5DF7097C}" type="datetimeFigureOut">
              <a:rPr lang="en-ID" smtClean="0"/>
              <a:t>18/12/2019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E44D-7979-4C9E-B018-1355E72DFA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899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E75-5684-4BE3-8273-039D5DF7097C}" type="datetimeFigureOut">
              <a:rPr lang="en-ID" smtClean="0"/>
              <a:t>18/12/2019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E44D-7979-4C9E-B018-1355E72DFA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285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E75-5684-4BE3-8273-039D5DF7097C}" type="datetimeFigureOut">
              <a:rPr lang="en-ID" smtClean="0"/>
              <a:t>18/12/2019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E44D-7979-4C9E-B018-1355E72DFA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088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E75-5684-4BE3-8273-039D5DF7097C}" type="datetimeFigureOut">
              <a:rPr lang="en-ID" smtClean="0"/>
              <a:t>18/12/2019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E44D-7979-4C9E-B018-1355E72DFA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697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E75-5684-4BE3-8273-039D5DF7097C}" type="datetimeFigureOut">
              <a:rPr lang="en-ID" smtClean="0"/>
              <a:t>18/12/2019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E44D-7979-4C9E-B018-1355E72DFA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239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E1E75-5684-4BE3-8273-039D5DF7097C}" type="datetimeFigureOut">
              <a:rPr lang="en-ID" smtClean="0"/>
              <a:t>18/12/2019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4E44D-7979-4C9E-B018-1355E72DFA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4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41234" y="3789040"/>
            <a:ext cx="2952328" cy="360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Hasil gambar untuk hima sts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268" y="488897"/>
            <a:ext cx="3024336" cy="30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1760" y="3779748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 </a:t>
            </a:r>
            <a:endParaRPr lang="en-ID" dirty="0"/>
          </a:p>
        </p:txBody>
      </p:sp>
      <p:sp>
        <p:nvSpPr>
          <p:cNvPr id="8" name="TextBox 7"/>
          <p:cNvSpPr txBox="1"/>
          <p:nvPr/>
        </p:nvSpPr>
        <p:spPr>
          <a:xfrm>
            <a:off x="2461539" y="4324056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ID" dirty="0"/>
          </a:p>
        </p:txBody>
      </p:sp>
      <p:sp>
        <p:nvSpPr>
          <p:cNvPr id="9" name="Rounded Rectangle 8"/>
          <p:cNvSpPr/>
          <p:nvPr/>
        </p:nvSpPr>
        <p:spPr>
          <a:xfrm>
            <a:off x="3741234" y="4328702"/>
            <a:ext cx="2952328" cy="360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/>
          <p:cNvSpPr txBox="1"/>
          <p:nvPr/>
        </p:nvSpPr>
        <p:spPr>
          <a:xfrm>
            <a:off x="5879281" y="4787860"/>
            <a:ext cx="808235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Masuk</a:t>
            </a:r>
            <a:endParaRPr lang="en-ID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4008" y="4787860"/>
            <a:ext cx="109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>
                <a:solidFill>
                  <a:schemeClr val="accent1"/>
                </a:solidFill>
              </a:rPr>
              <a:t>Registrasi</a:t>
            </a:r>
            <a:endParaRPr lang="en-ID" i="1" u="sng" dirty="0">
              <a:solidFill>
                <a:schemeClr val="accent1"/>
              </a:solidFill>
            </a:endParaRPr>
          </a:p>
        </p:txBody>
      </p:sp>
      <p:pic>
        <p:nvPicPr>
          <p:cNvPr id="1027" name="Picture 3" descr="C:\Users\prase\AppData\Local\Microsoft\Windows\INetCache\IE\VO9UY422\768px-Ic_lock_outline_48px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43" y="4377350"/>
            <a:ext cx="264063" cy="26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rase\AppData\Local\Microsoft\Windows\INetCache\IE\VO9UY422\1611201512583377735-Common%20Man%20with%20beard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43" y="3851939"/>
            <a:ext cx="224949" cy="22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77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Prasetyo</dc:creator>
  <cp:lastModifiedBy>William Prasetyo</cp:lastModifiedBy>
  <cp:revision>2</cp:revision>
  <dcterms:created xsi:type="dcterms:W3CDTF">2019-12-18T01:16:01Z</dcterms:created>
  <dcterms:modified xsi:type="dcterms:W3CDTF">2019-12-18T01:30:35Z</dcterms:modified>
</cp:coreProperties>
</file>