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8128000" cy="12192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35F4E93-EB87-455C-98FF-F2CB4CBE66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Balsamiq Mockup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06080" y="2852640"/>
            <a:ext cx="731484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06080" y="6545880"/>
            <a:ext cx="731484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06080" y="285264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154400" y="285264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06080" y="654588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154400" y="654588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06080" y="2852640"/>
            <a:ext cx="235512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879280" y="2852640"/>
            <a:ext cx="235512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52480" y="2852640"/>
            <a:ext cx="235512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06080" y="6545880"/>
            <a:ext cx="235512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2879280" y="6545880"/>
            <a:ext cx="235512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5352480" y="6545880"/>
            <a:ext cx="235512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06080" y="2852640"/>
            <a:ext cx="7314840" cy="707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06080" y="2852640"/>
            <a:ext cx="731484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6080" y="2852640"/>
            <a:ext cx="356940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154400" y="2852640"/>
            <a:ext cx="356940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06080" y="486360"/>
            <a:ext cx="7314840" cy="943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06080" y="285264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154400" y="2852640"/>
            <a:ext cx="356940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06080" y="654588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06080" y="2852640"/>
            <a:ext cx="356940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54400" y="285264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154400" y="654588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06080" y="285264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154400" y="2852640"/>
            <a:ext cx="35694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06080" y="6545880"/>
            <a:ext cx="731484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60" y="63360"/>
            <a:ext cx="8089560" cy="779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277" y="2901"/>
                </a:moveTo>
                <a:cubicBezTo>
                  <a:pt x="10350" y="3869"/>
                  <a:pt x="20327" y="0"/>
                  <a:pt x="30394" y="0"/>
                </a:cubicBezTo>
                <a:cubicBezTo>
                  <a:pt x="42333" y="0"/>
                  <a:pt x="54266" y="1934"/>
                  <a:pt x="66105" y="1934"/>
                </a:cubicBezTo>
                <a:cubicBezTo>
                  <a:pt x="79161" y="1934"/>
                  <a:pt x="92122" y="-967"/>
                  <a:pt x="105172" y="2901"/>
                </a:cubicBezTo>
                <a:cubicBezTo>
                  <a:pt x="108250" y="3869"/>
                  <a:pt x="111050" y="5809"/>
                  <a:pt x="114127" y="3869"/>
                </a:cubicBezTo>
                <a:cubicBezTo>
                  <a:pt x="115988" y="2901"/>
                  <a:pt x="118133" y="0"/>
                  <a:pt x="120000" y="3869"/>
                </a:cubicBezTo>
                <a:cubicBezTo>
                  <a:pt x="119438" y="38708"/>
                  <a:pt x="119161" y="80324"/>
                  <a:pt x="119627" y="117098"/>
                </a:cubicBezTo>
                <a:cubicBezTo>
                  <a:pt x="112727" y="121934"/>
                  <a:pt x="105827" y="117098"/>
                  <a:pt x="98927" y="119032"/>
                </a:cubicBezTo>
                <a:cubicBezTo>
                  <a:pt x="93894" y="120967"/>
                  <a:pt x="88766" y="117098"/>
                  <a:pt x="83727" y="117098"/>
                </a:cubicBezTo>
                <a:cubicBezTo>
                  <a:pt x="77761" y="117098"/>
                  <a:pt x="71794" y="120000"/>
                  <a:pt x="65827" y="120000"/>
                </a:cubicBezTo>
                <a:cubicBezTo>
                  <a:pt x="49788" y="120000"/>
                  <a:pt x="33755" y="120000"/>
                  <a:pt x="17716" y="120000"/>
                </a:cubicBezTo>
                <a:cubicBezTo>
                  <a:pt x="15383" y="120000"/>
                  <a:pt x="13055" y="119032"/>
                  <a:pt x="10722" y="117098"/>
                </a:cubicBezTo>
                <a:cubicBezTo>
                  <a:pt x="8111" y="114190"/>
                  <a:pt x="5500" y="118065"/>
                  <a:pt x="2794" y="116125"/>
                </a:cubicBezTo>
                <a:cubicBezTo>
                  <a:pt x="2238" y="116125"/>
                  <a:pt x="561" y="116125"/>
                  <a:pt x="188" y="111288"/>
                </a:cubicBezTo>
                <a:cubicBezTo>
                  <a:pt x="0" y="109354"/>
                  <a:pt x="0" y="88062"/>
                  <a:pt x="0" y="84193"/>
                </a:cubicBezTo>
                <a:cubicBezTo>
                  <a:pt x="0" y="65803"/>
                  <a:pt x="466" y="46452"/>
                  <a:pt x="561" y="28062"/>
                </a:cubicBezTo>
                <a:cubicBezTo>
                  <a:pt x="561" y="20324"/>
                  <a:pt x="650" y="11613"/>
                  <a:pt x="650" y="4842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01600" y="304920"/>
            <a:ext cx="391680" cy="294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5106" y="5145"/>
                </a:moveTo>
                <a:cubicBezTo>
                  <a:pt x="41700" y="-7615"/>
                  <a:pt x="80218" y="7698"/>
                  <a:pt x="116812" y="5145"/>
                </a:cubicBezTo>
                <a:cubicBezTo>
                  <a:pt x="122590" y="38326"/>
                  <a:pt x="118742" y="81715"/>
                  <a:pt x="118742" y="117447"/>
                </a:cubicBezTo>
                <a:cubicBezTo>
                  <a:pt x="82142" y="120000"/>
                  <a:pt x="39775" y="120000"/>
                  <a:pt x="3181" y="120000"/>
                </a:cubicBezTo>
                <a:cubicBezTo>
                  <a:pt x="-2596" y="84267"/>
                  <a:pt x="1251" y="43430"/>
                  <a:pt x="1251" y="7698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62120" y="303120"/>
            <a:ext cx="385560" cy="367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94" y="2764"/>
                </a:moveTo>
                <a:cubicBezTo>
                  <a:pt x="26519" y="4820"/>
                  <a:pt x="51893" y="707"/>
                  <a:pt x="75318" y="707"/>
                </a:cubicBezTo>
                <a:cubicBezTo>
                  <a:pt x="110456" y="-1348"/>
                  <a:pt x="118264" y="-1348"/>
                  <a:pt x="118264" y="35674"/>
                </a:cubicBezTo>
                <a:cubicBezTo>
                  <a:pt x="118264" y="48011"/>
                  <a:pt x="122168" y="64466"/>
                  <a:pt x="118264" y="74752"/>
                </a:cubicBezTo>
                <a:cubicBezTo>
                  <a:pt x="112405" y="95320"/>
                  <a:pt x="120214" y="89146"/>
                  <a:pt x="100698" y="95320"/>
                </a:cubicBezTo>
                <a:cubicBezTo>
                  <a:pt x="90935" y="99432"/>
                  <a:pt x="75318" y="91202"/>
                  <a:pt x="65561" y="95320"/>
                </a:cubicBezTo>
                <a:cubicBezTo>
                  <a:pt x="51893" y="99432"/>
                  <a:pt x="46034" y="109713"/>
                  <a:pt x="34327" y="120000"/>
                </a:cubicBezTo>
                <a:cubicBezTo>
                  <a:pt x="36277" y="111775"/>
                  <a:pt x="32372" y="105601"/>
                  <a:pt x="32372" y="97376"/>
                </a:cubicBezTo>
                <a:cubicBezTo>
                  <a:pt x="22615" y="99432"/>
                  <a:pt x="12851" y="97376"/>
                  <a:pt x="3094" y="99432"/>
                </a:cubicBezTo>
                <a:cubicBezTo>
                  <a:pt x="1139" y="68578"/>
                  <a:pt x="-2764" y="31561"/>
                  <a:pt x="3094" y="2764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66760" y="380880"/>
            <a:ext cx="263160" cy="168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5561"/>
                </a:moveTo>
                <a:cubicBezTo>
                  <a:pt x="0" y="75555"/>
                  <a:pt x="0" y="35555"/>
                  <a:pt x="0" y="0"/>
                </a:cubicBezTo>
                <a:cubicBezTo>
                  <a:pt x="51427" y="62222"/>
                  <a:pt x="68572" y="66666"/>
                  <a:pt x="120000" y="0"/>
                </a:cubicBezTo>
                <a:cubicBezTo>
                  <a:pt x="114283" y="40000"/>
                  <a:pt x="114283" y="80000"/>
                  <a:pt x="114283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76240" y="419040"/>
            <a:ext cx="15480" cy="23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7294" y="29977"/>
                </a:moveTo>
                <a:cubicBezTo>
                  <a:pt x="97294" y="29977"/>
                  <a:pt x="-35112" y="29977"/>
                  <a:pt x="8998" y="120000"/>
                </a:cubicBezTo>
                <a:cubicBezTo>
                  <a:pt x="229701" y="89994"/>
                  <a:pt x="53146" y="29977"/>
                  <a:pt x="53146" y="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15920" y="419040"/>
            <a:ext cx="23400" cy="16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5" y="76358"/>
                </a:moveTo>
                <a:cubicBezTo>
                  <a:pt x="60016" y="76358"/>
                  <a:pt x="90022" y="197616"/>
                  <a:pt x="120000" y="35928"/>
                </a:cubicBezTo>
                <a:cubicBezTo>
                  <a:pt x="60016" y="-44898"/>
                  <a:pt x="60016" y="35928"/>
                  <a:pt x="0" y="35928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38080" y="495360"/>
            <a:ext cx="231480" cy="31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29188" y="136450"/>
                  <a:pt x="90811" y="181945"/>
                  <a:pt x="120000" y="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6184800" y="546120"/>
            <a:ext cx="87120" cy="6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42833"/>
                </a:moveTo>
                <a:cubicBezTo>
                  <a:pt x="8566" y="64881"/>
                  <a:pt x="42861" y="97958"/>
                  <a:pt x="60000" y="120000"/>
                </a:cubicBezTo>
                <a:cubicBezTo>
                  <a:pt x="85711" y="97958"/>
                  <a:pt x="111433" y="64881"/>
                  <a:pt x="120000" y="42833"/>
                </a:cubicBezTo>
                <a:cubicBezTo>
                  <a:pt x="85711" y="-12285"/>
                  <a:pt x="42861" y="-12285"/>
                  <a:pt x="0" y="31809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134040" y="482760"/>
            <a:ext cx="19332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87660"/>
                </a:moveTo>
                <a:cubicBezTo>
                  <a:pt x="34838" y="6843"/>
                  <a:pt x="92905" y="-73982"/>
                  <a:pt x="120000" y="119999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058080" y="393840"/>
            <a:ext cx="31896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49411" y="71871"/>
                  <a:pt x="65883" y="-104532"/>
                  <a:pt x="120000" y="8792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006960" y="279360"/>
            <a:ext cx="452160" cy="91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1882"/>
                </a:moveTo>
                <a:cubicBezTo>
                  <a:pt x="31666" y="-50391"/>
                  <a:pt x="88333" y="-26055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578640" y="431640"/>
            <a:ext cx="37800" cy="180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2688" y="120000"/>
                </a:moveTo>
                <a:cubicBezTo>
                  <a:pt x="41792" y="82755"/>
                  <a:pt x="-75519" y="28966"/>
                  <a:pt x="100439" y="0"/>
                </a:cubicBezTo>
                <a:cubicBezTo>
                  <a:pt x="100439" y="37244"/>
                  <a:pt x="100439" y="78616"/>
                  <a:pt x="119999" y="115861"/>
                </a:cubicBezTo>
                <a:cubicBezTo>
                  <a:pt x="80905" y="115861"/>
                  <a:pt x="61344" y="111722"/>
                  <a:pt x="41792" y="111722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6654960" y="368280"/>
            <a:ext cx="42480" cy="2440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34277" y="86155"/>
                  <a:pt x="-51428" y="24616"/>
                  <a:pt x="102865" y="0"/>
                </a:cubicBezTo>
                <a:cubicBezTo>
                  <a:pt x="102865" y="36922"/>
                  <a:pt x="85722" y="76922"/>
                  <a:pt x="120000" y="110772"/>
                </a:cubicBezTo>
                <a:cubicBezTo>
                  <a:pt x="85722" y="110772"/>
                  <a:pt x="51428" y="110772"/>
                  <a:pt x="17142" y="110772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6718320" y="317520"/>
            <a:ext cx="55080" cy="294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40002" y="86811"/>
                  <a:pt x="-40009" y="25533"/>
                  <a:pt x="106673" y="0"/>
                </a:cubicBezTo>
                <a:cubicBezTo>
                  <a:pt x="120000" y="38300"/>
                  <a:pt x="79997" y="79150"/>
                  <a:pt x="120000" y="117444"/>
                </a:cubicBezTo>
                <a:cubicBezTo>
                  <a:pt x="79997" y="117444"/>
                  <a:pt x="53336" y="117444"/>
                  <a:pt x="26660" y="114894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451560" y="507960"/>
            <a:ext cx="106200" cy="106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42350" y="84705"/>
                  <a:pt x="70583" y="42355"/>
                  <a:pt x="112938" y="0"/>
                </a:cubicBezTo>
                <a:cubicBezTo>
                  <a:pt x="112938" y="35294"/>
                  <a:pt x="120000" y="77650"/>
                  <a:pt x="120000" y="112938"/>
                </a:cubicBezTo>
                <a:cubicBezTo>
                  <a:pt x="84705" y="112938"/>
                  <a:pt x="49411" y="112938"/>
                  <a:pt x="14116" y="112938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883560" y="279360"/>
            <a:ext cx="223560" cy="328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750" y="5450"/>
                </a:moveTo>
                <a:cubicBezTo>
                  <a:pt x="54249" y="3161"/>
                  <a:pt x="98014" y="-12875"/>
                  <a:pt x="114851" y="23782"/>
                </a:cubicBezTo>
                <a:cubicBezTo>
                  <a:pt x="124947" y="46690"/>
                  <a:pt x="118219" y="92508"/>
                  <a:pt x="111484" y="117705"/>
                </a:cubicBezTo>
                <a:cubicBezTo>
                  <a:pt x="74448" y="120000"/>
                  <a:pt x="37418" y="120000"/>
                  <a:pt x="3750" y="120000"/>
                </a:cubicBezTo>
                <a:cubicBezTo>
                  <a:pt x="-6345" y="85636"/>
                  <a:pt x="7117" y="44396"/>
                  <a:pt x="7117" y="7744"/>
                </a:cubicBezTo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6934320" y="254160"/>
            <a:ext cx="99720" cy="47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0" y="89037"/>
                  <a:pt x="15005" y="58064"/>
                  <a:pt x="15005" y="11618"/>
                </a:cubicBezTo>
                <a:cubicBezTo>
                  <a:pt x="45005" y="-3870"/>
                  <a:pt x="90000" y="-3870"/>
                  <a:pt x="120000" y="11618"/>
                </a:cubicBezTo>
                <a:cubicBezTo>
                  <a:pt x="120000" y="42574"/>
                  <a:pt x="112505" y="73554"/>
                  <a:pt x="112505" y="104510"/>
                </a:cubicBezTo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7129440" y="120600"/>
            <a:ext cx="8935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9:40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406080" y="486360"/>
            <a:ext cx="7314840" cy="2035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06080" y="2852640"/>
            <a:ext cx="731484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770920" y="5133960"/>
            <a:ext cx="25855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Kartu Hore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731160" y="7344360"/>
            <a:ext cx="3126960" cy="985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1677240" y="7515720"/>
            <a:ext cx="12092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Login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150080" y="7344360"/>
            <a:ext cx="3126960" cy="985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4738680" y="7515720"/>
            <a:ext cx="19087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Register</a:t>
            </a:r>
            <a:endParaRPr b="0" lang="en-US" sz="2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"/>
          <p:cNvGrpSpPr/>
          <p:nvPr/>
        </p:nvGrpSpPr>
        <p:grpSpPr>
          <a:xfrm>
            <a:off x="491040" y="2938320"/>
            <a:ext cx="3470400" cy="1504080"/>
            <a:chOff x="491040" y="2938320"/>
            <a:chExt cx="3470400" cy="1504080"/>
          </a:xfrm>
        </p:grpSpPr>
        <p:sp>
          <p:nvSpPr>
            <p:cNvPr id="177" name="CustomShape 2"/>
            <p:cNvSpPr/>
            <p:nvPr/>
          </p:nvSpPr>
          <p:spPr>
            <a:xfrm>
              <a:off x="491040" y="3096000"/>
              <a:ext cx="3470400" cy="1188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3"/>
            <p:cNvSpPr/>
            <p:nvPr/>
          </p:nvSpPr>
          <p:spPr>
            <a:xfrm>
              <a:off x="491040" y="2938320"/>
              <a:ext cx="3470400" cy="1504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651" y="1586"/>
                  </a:moveTo>
                  <a:cubicBezTo>
                    <a:pt x="18865" y="4765"/>
                    <a:pt x="37089" y="793"/>
                    <a:pt x="54639" y="0"/>
                  </a:cubicBezTo>
                  <a:cubicBezTo>
                    <a:pt x="70503" y="0"/>
                    <a:pt x="86368" y="793"/>
                    <a:pt x="102227" y="793"/>
                  </a:cubicBezTo>
                  <a:cubicBezTo>
                    <a:pt x="107967" y="793"/>
                    <a:pt x="114042" y="0"/>
                    <a:pt x="119776" y="793"/>
                  </a:cubicBezTo>
                  <a:cubicBezTo>
                    <a:pt x="120117" y="39690"/>
                    <a:pt x="120117" y="78588"/>
                    <a:pt x="119442" y="118284"/>
                  </a:cubicBezTo>
                  <a:cubicBezTo>
                    <a:pt x="111002" y="120664"/>
                    <a:pt x="101892" y="117491"/>
                    <a:pt x="93452" y="118284"/>
                  </a:cubicBezTo>
                  <a:cubicBezTo>
                    <a:pt x="86028" y="119078"/>
                    <a:pt x="78603" y="119871"/>
                    <a:pt x="71178" y="119871"/>
                  </a:cubicBezTo>
                  <a:cubicBezTo>
                    <a:pt x="55654" y="119871"/>
                    <a:pt x="40124" y="120664"/>
                    <a:pt x="24600" y="118284"/>
                  </a:cubicBezTo>
                  <a:cubicBezTo>
                    <a:pt x="18525" y="117491"/>
                    <a:pt x="11441" y="120664"/>
                    <a:pt x="5366" y="119078"/>
                  </a:cubicBezTo>
                  <a:cubicBezTo>
                    <a:pt x="1316" y="117491"/>
                    <a:pt x="1651" y="119078"/>
                    <a:pt x="976" y="108754"/>
                  </a:cubicBezTo>
                  <a:cubicBezTo>
                    <a:pt x="641" y="102408"/>
                    <a:pt x="976" y="93671"/>
                    <a:pt x="641" y="87325"/>
                  </a:cubicBezTo>
                  <a:cubicBezTo>
                    <a:pt x="-373" y="60332"/>
                    <a:pt x="-33" y="29372"/>
                    <a:pt x="641" y="2379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CustomShape 4"/>
          <p:cNvSpPr/>
          <p:nvPr/>
        </p:nvSpPr>
        <p:spPr>
          <a:xfrm>
            <a:off x="305640" y="2226600"/>
            <a:ext cx="365580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Cek Kartu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05640" y="6082200"/>
            <a:ext cx="6992640" cy="13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Tempelkan Kartu Elektronik Anda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"/>
          <p:cNvSpPr/>
          <p:nvPr/>
        </p:nvSpPr>
        <p:spPr>
          <a:xfrm>
            <a:off x="3313440" y="1020600"/>
            <a:ext cx="15008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2296440" y="1041660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9"/>
          <p:cNvSpPr/>
          <p:nvPr/>
        </p:nvSpPr>
        <p:spPr>
          <a:xfrm>
            <a:off x="2711520" y="10549800"/>
            <a:ext cx="21164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KEMBALI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0" y="15480"/>
            <a:ext cx="8127720" cy="12191760"/>
          </a:xfrm>
          <a:prstGeom prst="roundRect">
            <a:avLst>
              <a:gd name="adj" fmla="val 3380"/>
            </a:avLst>
          </a:prstGeom>
          <a:solidFill>
            <a:srgbClr val="000000">
              <a:alpha val="3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1"/>
          <p:cNvSpPr/>
          <p:nvPr/>
        </p:nvSpPr>
        <p:spPr>
          <a:xfrm>
            <a:off x="691200" y="3726360"/>
            <a:ext cx="6745320" cy="5842080"/>
          </a:xfrm>
          <a:prstGeom prst="roundRect">
            <a:avLst>
              <a:gd name="adj" fmla="val 6296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2"/>
          <p:cNvSpPr/>
          <p:nvPr/>
        </p:nvSpPr>
        <p:spPr>
          <a:xfrm>
            <a:off x="1207080" y="5621040"/>
            <a:ext cx="1390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Kartu: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3009600" y="5621040"/>
            <a:ext cx="35715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eMoney Mandiri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 flipH="1" rot="10800000">
            <a:off x="805320" y="4770000"/>
            <a:ext cx="6516360" cy="450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>
            <a:off x="2597760" y="3961440"/>
            <a:ext cx="2408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Scan Kartu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1376640" y="6954480"/>
            <a:ext cx="1390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Saldo: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3179520" y="6954480"/>
            <a:ext cx="35715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 500.000,00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4137120" y="828756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"/>
          <p:cNvSpPr/>
          <p:nvPr/>
        </p:nvSpPr>
        <p:spPr>
          <a:xfrm>
            <a:off x="4784400" y="8417160"/>
            <a:ext cx="1977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TOP UP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95" name="CustomShape 20"/>
          <p:cNvSpPr/>
          <p:nvPr/>
        </p:nvSpPr>
        <p:spPr>
          <a:xfrm>
            <a:off x="950400" y="828756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1"/>
          <p:cNvSpPr/>
          <p:nvPr/>
        </p:nvSpPr>
        <p:spPr>
          <a:xfrm>
            <a:off x="1597680" y="8417160"/>
            <a:ext cx="1977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Kembali</a:t>
            </a:r>
            <a:endParaRPr b="0" lang="en-US" sz="35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05640" y="2226600"/>
            <a:ext cx="67687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Histori Transaksi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03200" y="3186360"/>
            <a:ext cx="1665720" cy="79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Tanggal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02/08/18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03/08/18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04/08/18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05/08/18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06/08/18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203040" y="1117440"/>
            <a:ext cx="199800" cy="393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428400" y="1066680"/>
            <a:ext cx="15008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2541240" y="3186360"/>
            <a:ext cx="5176440" cy="80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Keterangan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Top Up KartuHore  Rp. 200.000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Kirim Voucher ke Kontak Doni        Rp. 50.000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Update Saldo Kartu E-Money Rp.100.000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Update Saldo Kartu Brizzi Rp.150.000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Update Saldo Kartu BNI Flash       Rp. 150.000</a:t>
            </a:r>
            <a:endParaRPr b="0" lang="en-US" sz="23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05640" y="222660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Saldo kak Thomas 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203040" y="1117440"/>
            <a:ext cx="199800" cy="393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428400" y="1066680"/>
            <a:ext cx="33616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428400" y="306072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6"/>
          <p:cNvSpPr/>
          <p:nvPr/>
        </p:nvSpPr>
        <p:spPr>
          <a:xfrm>
            <a:off x="753120" y="302796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750.000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367200" y="5057640"/>
            <a:ext cx="69926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Masukkan Jumlah Voucher 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489600" y="5891400"/>
            <a:ext cx="722124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9"/>
          <p:cNvSpPr/>
          <p:nvPr/>
        </p:nvSpPr>
        <p:spPr>
          <a:xfrm>
            <a:off x="814680" y="5859000"/>
            <a:ext cx="59086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150.000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2594880" y="1045080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1"/>
          <p:cNvSpPr/>
          <p:nvPr/>
        </p:nvSpPr>
        <p:spPr>
          <a:xfrm>
            <a:off x="3009600" y="10584360"/>
            <a:ext cx="21164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KONTAK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2831760" y="109260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TRANSFER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047320" y="211896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Cecep 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203040" y="1117440"/>
            <a:ext cx="199800" cy="393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428400" y="1066680"/>
            <a:ext cx="33616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2047320" y="298116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0857 177 882728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359280" y="2265840"/>
            <a:ext cx="1417680" cy="1100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2600"/>
                </a:moveTo>
                <a:cubicBezTo>
                  <a:pt x="9338" y="112600"/>
                  <a:pt x="37366" y="94099"/>
                  <a:pt x="38083" y="81146"/>
                </a:cubicBezTo>
                <a:cubicBezTo>
                  <a:pt x="39522" y="64497"/>
                  <a:pt x="22277" y="46918"/>
                  <a:pt x="25866" y="28417"/>
                </a:cubicBezTo>
                <a:cubicBezTo>
                  <a:pt x="29461" y="8988"/>
                  <a:pt x="48861" y="-3036"/>
                  <a:pt x="62516" y="666"/>
                </a:cubicBezTo>
                <a:cubicBezTo>
                  <a:pt x="83355" y="6214"/>
                  <a:pt x="76166" y="23792"/>
                  <a:pt x="75450" y="44144"/>
                </a:cubicBezTo>
                <a:cubicBezTo>
                  <a:pt x="74727" y="53395"/>
                  <a:pt x="77605" y="63568"/>
                  <a:pt x="75450" y="72819"/>
                </a:cubicBezTo>
                <a:cubicBezTo>
                  <a:pt x="71855" y="83920"/>
                  <a:pt x="64672" y="84849"/>
                  <a:pt x="79044" y="92248"/>
                </a:cubicBezTo>
                <a:cubicBezTo>
                  <a:pt x="86227" y="96873"/>
                  <a:pt x="93411" y="98725"/>
                  <a:pt x="101316" y="104273"/>
                </a:cubicBezTo>
                <a:cubicBezTo>
                  <a:pt x="107783" y="108898"/>
                  <a:pt x="113533" y="117225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"/>
          <p:cNvSpPr/>
          <p:nvPr/>
        </p:nvSpPr>
        <p:spPr>
          <a:xfrm>
            <a:off x="359280" y="2119680"/>
            <a:ext cx="1417680" cy="1392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651" y="1586"/>
                </a:moveTo>
                <a:cubicBezTo>
                  <a:pt x="18865" y="4765"/>
                  <a:pt x="37089" y="793"/>
                  <a:pt x="54639" y="0"/>
                </a:cubicBezTo>
                <a:cubicBezTo>
                  <a:pt x="70503" y="0"/>
                  <a:pt x="86368" y="793"/>
                  <a:pt x="102227" y="793"/>
                </a:cubicBezTo>
                <a:cubicBezTo>
                  <a:pt x="107967" y="793"/>
                  <a:pt x="114042" y="0"/>
                  <a:pt x="119776" y="793"/>
                </a:cubicBezTo>
                <a:cubicBezTo>
                  <a:pt x="120117" y="39690"/>
                  <a:pt x="120117" y="78588"/>
                  <a:pt x="119442" y="118284"/>
                </a:cubicBezTo>
                <a:cubicBezTo>
                  <a:pt x="111002" y="120664"/>
                  <a:pt x="101892" y="117491"/>
                  <a:pt x="93452" y="118284"/>
                </a:cubicBezTo>
                <a:cubicBezTo>
                  <a:pt x="86028" y="119078"/>
                  <a:pt x="78603" y="119871"/>
                  <a:pt x="71178" y="119871"/>
                </a:cubicBezTo>
                <a:cubicBezTo>
                  <a:pt x="55654" y="119871"/>
                  <a:pt x="40124" y="120664"/>
                  <a:pt x="24600" y="118284"/>
                </a:cubicBezTo>
                <a:cubicBezTo>
                  <a:pt x="18525" y="117491"/>
                  <a:pt x="11441" y="120664"/>
                  <a:pt x="5366" y="119078"/>
                </a:cubicBezTo>
                <a:cubicBezTo>
                  <a:pt x="1316" y="117491"/>
                  <a:pt x="1651" y="119078"/>
                  <a:pt x="976" y="108754"/>
                </a:cubicBezTo>
                <a:cubicBezTo>
                  <a:pt x="641" y="102408"/>
                  <a:pt x="976" y="93671"/>
                  <a:pt x="641" y="87325"/>
                </a:cubicBezTo>
                <a:cubicBezTo>
                  <a:pt x="-373" y="60332"/>
                  <a:pt x="-33" y="29372"/>
                  <a:pt x="641" y="2379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359280" y="2265840"/>
            <a:ext cx="1417680" cy="1100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2600"/>
                </a:moveTo>
                <a:cubicBezTo>
                  <a:pt x="9338" y="112600"/>
                  <a:pt x="37366" y="94099"/>
                  <a:pt x="38083" y="81146"/>
                </a:cubicBezTo>
                <a:cubicBezTo>
                  <a:pt x="39522" y="64497"/>
                  <a:pt x="22277" y="46918"/>
                  <a:pt x="25866" y="28417"/>
                </a:cubicBezTo>
                <a:cubicBezTo>
                  <a:pt x="29461" y="8988"/>
                  <a:pt x="48861" y="-3036"/>
                  <a:pt x="62516" y="666"/>
                </a:cubicBezTo>
                <a:cubicBezTo>
                  <a:pt x="83355" y="6214"/>
                  <a:pt x="76166" y="23792"/>
                  <a:pt x="75450" y="44144"/>
                </a:cubicBezTo>
                <a:cubicBezTo>
                  <a:pt x="74727" y="53395"/>
                  <a:pt x="77605" y="63568"/>
                  <a:pt x="75450" y="72819"/>
                </a:cubicBezTo>
                <a:cubicBezTo>
                  <a:pt x="71855" y="83920"/>
                  <a:pt x="64672" y="84849"/>
                  <a:pt x="79044" y="92248"/>
                </a:cubicBezTo>
                <a:cubicBezTo>
                  <a:pt x="86227" y="96873"/>
                  <a:pt x="93411" y="98725"/>
                  <a:pt x="101316" y="104273"/>
                </a:cubicBezTo>
                <a:cubicBezTo>
                  <a:pt x="107783" y="108898"/>
                  <a:pt x="113533" y="117225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9"/>
          <p:cNvSpPr/>
          <p:nvPr/>
        </p:nvSpPr>
        <p:spPr>
          <a:xfrm>
            <a:off x="2984040" y="109260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KONTAK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2116440" y="407016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Asep 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2116440" y="493236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0857 177 882728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26" name="Group 12"/>
          <p:cNvGrpSpPr/>
          <p:nvPr/>
        </p:nvGrpSpPr>
        <p:grpSpPr>
          <a:xfrm>
            <a:off x="428400" y="4070880"/>
            <a:ext cx="1417680" cy="1392480"/>
            <a:chOff x="428400" y="4070880"/>
            <a:chExt cx="1417680" cy="1392480"/>
          </a:xfrm>
        </p:grpSpPr>
        <p:sp>
          <p:nvSpPr>
            <p:cNvPr id="227" name="CustomShape 13"/>
            <p:cNvSpPr/>
            <p:nvPr/>
          </p:nvSpPr>
          <p:spPr>
            <a:xfrm>
              <a:off x="428400" y="4217040"/>
              <a:ext cx="1417680" cy="1100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" name="Group 14"/>
            <p:cNvGrpSpPr/>
            <p:nvPr/>
          </p:nvGrpSpPr>
          <p:grpSpPr>
            <a:xfrm>
              <a:off x="428400" y="4070880"/>
              <a:ext cx="1417680" cy="1392480"/>
              <a:chOff x="428400" y="4070880"/>
              <a:chExt cx="1417680" cy="1392480"/>
            </a:xfrm>
          </p:grpSpPr>
          <p:sp>
            <p:nvSpPr>
              <p:cNvPr id="229" name="CustomShape 15"/>
              <p:cNvSpPr/>
              <p:nvPr/>
            </p:nvSpPr>
            <p:spPr>
              <a:xfrm>
                <a:off x="428400" y="4070880"/>
                <a:ext cx="1417680" cy="139248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16"/>
              <p:cNvSpPr/>
              <p:nvPr/>
            </p:nvSpPr>
            <p:spPr>
              <a:xfrm>
                <a:off x="428400" y="4217040"/>
                <a:ext cx="1417680" cy="110052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1" name="CustomShape 17"/>
          <p:cNvSpPr/>
          <p:nvPr/>
        </p:nvSpPr>
        <p:spPr>
          <a:xfrm>
            <a:off x="2116440" y="602208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Entong 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2" name="CustomShape 18"/>
          <p:cNvSpPr/>
          <p:nvPr/>
        </p:nvSpPr>
        <p:spPr>
          <a:xfrm>
            <a:off x="2116440" y="688464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0857 177 882728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33" name="Group 19"/>
          <p:cNvGrpSpPr/>
          <p:nvPr/>
        </p:nvGrpSpPr>
        <p:grpSpPr>
          <a:xfrm>
            <a:off x="428400" y="6022800"/>
            <a:ext cx="1417680" cy="1392480"/>
            <a:chOff x="428400" y="6022800"/>
            <a:chExt cx="1417680" cy="1392480"/>
          </a:xfrm>
        </p:grpSpPr>
        <p:sp>
          <p:nvSpPr>
            <p:cNvPr id="234" name="CustomShape 20"/>
            <p:cNvSpPr/>
            <p:nvPr/>
          </p:nvSpPr>
          <p:spPr>
            <a:xfrm>
              <a:off x="428400" y="6168960"/>
              <a:ext cx="1417680" cy="1100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5" name="Group 21"/>
            <p:cNvGrpSpPr/>
            <p:nvPr/>
          </p:nvGrpSpPr>
          <p:grpSpPr>
            <a:xfrm>
              <a:off x="428400" y="6022800"/>
              <a:ext cx="1417680" cy="1392480"/>
              <a:chOff x="428400" y="6022800"/>
              <a:chExt cx="1417680" cy="1392480"/>
            </a:xfrm>
          </p:grpSpPr>
          <p:sp>
            <p:nvSpPr>
              <p:cNvPr id="236" name="CustomShape 22"/>
              <p:cNvSpPr/>
              <p:nvPr/>
            </p:nvSpPr>
            <p:spPr>
              <a:xfrm>
                <a:off x="428400" y="6022800"/>
                <a:ext cx="1417680" cy="139248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23"/>
              <p:cNvSpPr/>
              <p:nvPr/>
            </p:nvSpPr>
            <p:spPr>
              <a:xfrm>
                <a:off x="428400" y="6168960"/>
                <a:ext cx="1417680" cy="110052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8" name="CustomShape 24"/>
          <p:cNvSpPr/>
          <p:nvPr/>
        </p:nvSpPr>
        <p:spPr>
          <a:xfrm>
            <a:off x="2116440" y="815616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Unyil 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9" name="CustomShape 25"/>
          <p:cNvSpPr/>
          <p:nvPr/>
        </p:nvSpPr>
        <p:spPr>
          <a:xfrm>
            <a:off x="2116440" y="901836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0857 177 882728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40" name="Group 26"/>
          <p:cNvGrpSpPr/>
          <p:nvPr/>
        </p:nvGrpSpPr>
        <p:grpSpPr>
          <a:xfrm>
            <a:off x="428400" y="8156880"/>
            <a:ext cx="1417680" cy="1392480"/>
            <a:chOff x="428400" y="8156880"/>
            <a:chExt cx="1417680" cy="1392480"/>
          </a:xfrm>
        </p:grpSpPr>
        <p:sp>
          <p:nvSpPr>
            <p:cNvPr id="241" name="CustomShape 27"/>
            <p:cNvSpPr/>
            <p:nvPr/>
          </p:nvSpPr>
          <p:spPr>
            <a:xfrm>
              <a:off x="428400" y="8302680"/>
              <a:ext cx="1417680" cy="1100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2" name="Group 28"/>
            <p:cNvGrpSpPr/>
            <p:nvPr/>
          </p:nvGrpSpPr>
          <p:grpSpPr>
            <a:xfrm>
              <a:off x="428400" y="8156880"/>
              <a:ext cx="1417680" cy="1392480"/>
              <a:chOff x="428400" y="8156880"/>
              <a:chExt cx="1417680" cy="1392480"/>
            </a:xfrm>
          </p:grpSpPr>
          <p:sp>
            <p:nvSpPr>
              <p:cNvPr id="243" name="CustomShape 29"/>
              <p:cNvSpPr/>
              <p:nvPr/>
            </p:nvSpPr>
            <p:spPr>
              <a:xfrm>
                <a:off x="428400" y="8156880"/>
                <a:ext cx="1417680" cy="139248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30"/>
              <p:cNvSpPr/>
              <p:nvPr/>
            </p:nvSpPr>
            <p:spPr>
              <a:xfrm>
                <a:off x="428400" y="8302680"/>
                <a:ext cx="1417680" cy="110052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5" name="CustomShape 31"/>
          <p:cNvSpPr/>
          <p:nvPr/>
        </p:nvSpPr>
        <p:spPr>
          <a:xfrm>
            <a:off x="2116440" y="1029060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Euis 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6" name="CustomShape 32"/>
          <p:cNvSpPr/>
          <p:nvPr/>
        </p:nvSpPr>
        <p:spPr>
          <a:xfrm>
            <a:off x="2116440" y="1115316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0857 177 882728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47" name="Group 33"/>
          <p:cNvGrpSpPr/>
          <p:nvPr/>
        </p:nvGrpSpPr>
        <p:grpSpPr>
          <a:xfrm>
            <a:off x="428400" y="10291320"/>
            <a:ext cx="1417680" cy="1392480"/>
            <a:chOff x="428400" y="10291320"/>
            <a:chExt cx="1417680" cy="1392480"/>
          </a:xfrm>
        </p:grpSpPr>
        <p:sp>
          <p:nvSpPr>
            <p:cNvPr id="248" name="CustomShape 34"/>
            <p:cNvSpPr/>
            <p:nvPr/>
          </p:nvSpPr>
          <p:spPr>
            <a:xfrm>
              <a:off x="428400" y="10437480"/>
              <a:ext cx="1417680" cy="1100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9" name="Group 35"/>
            <p:cNvGrpSpPr/>
            <p:nvPr/>
          </p:nvGrpSpPr>
          <p:grpSpPr>
            <a:xfrm>
              <a:off x="428400" y="10291320"/>
              <a:ext cx="1417680" cy="1392480"/>
              <a:chOff x="428400" y="10291320"/>
              <a:chExt cx="1417680" cy="1392480"/>
            </a:xfrm>
          </p:grpSpPr>
          <p:sp>
            <p:nvSpPr>
              <p:cNvPr id="250" name="CustomShape 36"/>
              <p:cNvSpPr/>
              <p:nvPr/>
            </p:nvSpPr>
            <p:spPr>
              <a:xfrm>
                <a:off x="428400" y="10291320"/>
                <a:ext cx="1417680" cy="139248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37"/>
              <p:cNvSpPr/>
              <p:nvPr/>
            </p:nvSpPr>
            <p:spPr>
              <a:xfrm>
                <a:off x="428400" y="10437480"/>
                <a:ext cx="1417680" cy="110052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05640" y="2226600"/>
            <a:ext cx="38509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Saldo kak Thomas 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203040" y="1117440"/>
            <a:ext cx="199800" cy="393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428400" y="1066680"/>
            <a:ext cx="33616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428400" y="306072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753120" y="302796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750.000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367200" y="5057640"/>
            <a:ext cx="69926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Masukkan Jumlah Voucher 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489600" y="5891400"/>
            <a:ext cx="722124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814680" y="5859000"/>
            <a:ext cx="59086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150.000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2594880" y="1045080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>
            <a:off x="3009600" y="10584360"/>
            <a:ext cx="21164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TOP UP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0" y="15480"/>
            <a:ext cx="8127720" cy="12191760"/>
          </a:xfrm>
          <a:prstGeom prst="roundRect">
            <a:avLst>
              <a:gd name="adj" fmla="val 3380"/>
            </a:avLst>
          </a:prstGeom>
          <a:solidFill>
            <a:srgbClr val="000000">
              <a:alpha val="3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3"/>
          <p:cNvSpPr/>
          <p:nvPr/>
        </p:nvSpPr>
        <p:spPr>
          <a:xfrm>
            <a:off x="691200" y="3726360"/>
            <a:ext cx="6745320" cy="5842080"/>
          </a:xfrm>
          <a:prstGeom prst="roundRect">
            <a:avLst>
              <a:gd name="adj" fmla="val 6296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1666440" y="4913640"/>
            <a:ext cx="513288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Masukkan PIN kakak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1014120" y="6303960"/>
            <a:ext cx="5908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14141"/>
                </a:solidFill>
                <a:latin typeface="Gill Sans"/>
                <a:ea typeface="Gill Sans"/>
              </a:rPr>
              <a:t>********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2558160" y="775332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CONFIRM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1"/>
          <p:cNvGrpSpPr/>
          <p:nvPr/>
        </p:nvGrpSpPr>
        <p:grpSpPr>
          <a:xfrm>
            <a:off x="5594760" y="2035440"/>
            <a:ext cx="2116440" cy="2078640"/>
            <a:chOff x="5594760" y="2035440"/>
            <a:chExt cx="2116440" cy="2078640"/>
          </a:xfrm>
        </p:grpSpPr>
        <p:sp>
          <p:nvSpPr>
            <p:cNvPr id="269" name="CustomShape 2"/>
            <p:cNvSpPr/>
            <p:nvPr/>
          </p:nvSpPr>
          <p:spPr>
            <a:xfrm>
              <a:off x="5594760" y="2253240"/>
              <a:ext cx="2116440" cy="1643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0" name="Group 3"/>
            <p:cNvGrpSpPr/>
            <p:nvPr/>
          </p:nvGrpSpPr>
          <p:grpSpPr>
            <a:xfrm>
              <a:off x="5594760" y="2035440"/>
              <a:ext cx="2116080" cy="2078640"/>
              <a:chOff x="5594760" y="2035440"/>
              <a:chExt cx="2116080" cy="2078640"/>
            </a:xfrm>
          </p:grpSpPr>
          <p:sp>
            <p:nvSpPr>
              <p:cNvPr id="271" name="CustomShape 4"/>
              <p:cNvSpPr/>
              <p:nvPr/>
            </p:nvSpPr>
            <p:spPr>
              <a:xfrm>
                <a:off x="5594760" y="2035440"/>
                <a:ext cx="2116080" cy="20786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5"/>
              <p:cNvSpPr/>
              <p:nvPr/>
            </p:nvSpPr>
            <p:spPr>
              <a:xfrm>
                <a:off x="5594760" y="2253240"/>
                <a:ext cx="2116080" cy="16430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3" name="CustomShape 6"/>
          <p:cNvSpPr/>
          <p:nvPr/>
        </p:nvSpPr>
        <p:spPr>
          <a:xfrm>
            <a:off x="305640" y="2226600"/>
            <a:ext cx="46321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Saldo Hore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8"/>
          <p:cNvSpPr/>
          <p:nvPr/>
        </p:nvSpPr>
        <p:spPr>
          <a:xfrm>
            <a:off x="203040" y="1117440"/>
            <a:ext cx="199800" cy="393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9"/>
          <p:cNvSpPr/>
          <p:nvPr/>
        </p:nvSpPr>
        <p:spPr>
          <a:xfrm>
            <a:off x="428400" y="1066680"/>
            <a:ext cx="33616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428400" y="306072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1"/>
          <p:cNvSpPr/>
          <p:nvPr/>
        </p:nvSpPr>
        <p:spPr>
          <a:xfrm>
            <a:off x="753120" y="302796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540.000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79" name="CustomShape 12"/>
          <p:cNvSpPr/>
          <p:nvPr/>
        </p:nvSpPr>
        <p:spPr>
          <a:xfrm>
            <a:off x="367200" y="5057640"/>
            <a:ext cx="69926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Jenis Kartu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489600" y="5891400"/>
            <a:ext cx="722124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4"/>
          <p:cNvSpPr/>
          <p:nvPr/>
        </p:nvSpPr>
        <p:spPr>
          <a:xfrm>
            <a:off x="814680" y="5859000"/>
            <a:ext cx="59086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e-Money Mandiri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82" name="CustomShape 15"/>
          <p:cNvSpPr/>
          <p:nvPr/>
        </p:nvSpPr>
        <p:spPr>
          <a:xfrm>
            <a:off x="2594880" y="1045080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6"/>
          <p:cNvSpPr/>
          <p:nvPr/>
        </p:nvSpPr>
        <p:spPr>
          <a:xfrm>
            <a:off x="3009600" y="10584360"/>
            <a:ext cx="21164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TOP UP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84" name="CustomShape 17"/>
          <p:cNvSpPr/>
          <p:nvPr/>
        </p:nvSpPr>
        <p:spPr>
          <a:xfrm>
            <a:off x="507600" y="6928560"/>
            <a:ext cx="6215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Jumlah Top Up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85" name="CustomShape 18"/>
          <p:cNvSpPr/>
          <p:nvPr/>
        </p:nvSpPr>
        <p:spPr>
          <a:xfrm>
            <a:off x="630360" y="776232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9"/>
          <p:cNvSpPr/>
          <p:nvPr/>
        </p:nvSpPr>
        <p:spPr>
          <a:xfrm>
            <a:off x="955080" y="772992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140.000</a:t>
            </a:r>
            <a:endParaRPr b="0" lang="en-US" sz="35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1"/>
          <p:cNvGrpSpPr/>
          <p:nvPr/>
        </p:nvGrpSpPr>
        <p:grpSpPr>
          <a:xfrm>
            <a:off x="5594760" y="2035440"/>
            <a:ext cx="2116440" cy="2078640"/>
            <a:chOff x="5594760" y="2035440"/>
            <a:chExt cx="2116440" cy="2078640"/>
          </a:xfrm>
        </p:grpSpPr>
        <p:sp>
          <p:nvSpPr>
            <p:cNvPr id="288" name="CustomShape 2"/>
            <p:cNvSpPr/>
            <p:nvPr/>
          </p:nvSpPr>
          <p:spPr>
            <a:xfrm>
              <a:off x="5594760" y="2253240"/>
              <a:ext cx="2116440" cy="1643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" name="Group 3"/>
            <p:cNvGrpSpPr/>
            <p:nvPr/>
          </p:nvGrpSpPr>
          <p:grpSpPr>
            <a:xfrm>
              <a:off x="5594760" y="2035440"/>
              <a:ext cx="2116080" cy="2078640"/>
              <a:chOff x="5594760" y="2035440"/>
              <a:chExt cx="2116080" cy="2078640"/>
            </a:xfrm>
          </p:grpSpPr>
          <p:sp>
            <p:nvSpPr>
              <p:cNvPr id="290" name="CustomShape 4"/>
              <p:cNvSpPr/>
              <p:nvPr/>
            </p:nvSpPr>
            <p:spPr>
              <a:xfrm>
                <a:off x="5594760" y="2035440"/>
                <a:ext cx="2116080" cy="20786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5"/>
              <p:cNvSpPr/>
              <p:nvPr/>
            </p:nvSpPr>
            <p:spPr>
              <a:xfrm>
                <a:off x="5594760" y="2253240"/>
                <a:ext cx="2116080" cy="16430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92" name="CustomShape 6"/>
          <p:cNvSpPr/>
          <p:nvPr/>
        </p:nvSpPr>
        <p:spPr>
          <a:xfrm>
            <a:off x="305640" y="2226600"/>
            <a:ext cx="270360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Saldo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305640" y="4659120"/>
            <a:ext cx="6992640" cy="13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Top Up Kartu e-Money Mandiri Sebesar Rp. 140.000 Berhasil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9"/>
          <p:cNvSpPr/>
          <p:nvPr/>
        </p:nvSpPr>
        <p:spPr>
          <a:xfrm>
            <a:off x="3313440" y="1020600"/>
            <a:ext cx="15008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6" name="CustomShape 10"/>
          <p:cNvSpPr/>
          <p:nvPr/>
        </p:nvSpPr>
        <p:spPr>
          <a:xfrm>
            <a:off x="428400" y="306072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1"/>
          <p:cNvSpPr/>
          <p:nvPr/>
        </p:nvSpPr>
        <p:spPr>
          <a:xfrm>
            <a:off x="753120" y="302796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400.000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98" name="CustomShape 12"/>
          <p:cNvSpPr/>
          <p:nvPr/>
        </p:nvSpPr>
        <p:spPr>
          <a:xfrm>
            <a:off x="2296440" y="1041660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3"/>
          <p:cNvSpPr/>
          <p:nvPr/>
        </p:nvSpPr>
        <p:spPr>
          <a:xfrm>
            <a:off x="2711520" y="10549800"/>
            <a:ext cx="21164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KEMBALI</a:t>
            </a:r>
            <a:endParaRPr b="0" lang="en-US" sz="29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007720" y="2254680"/>
            <a:ext cx="452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TRANSAKSI VOUCHER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28400" y="3571200"/>
            <a:ext cx="7327080" cy="44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14/08/2018 12.00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Voucher dengan nomor HR929838269109723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BERHASIL </a:t>
            </a: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dikirimkan ke Kontak Cecep S.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3313440" y="1020600"/>
            <a:ext cx="15008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139680" y="844560"/>
            <a:ext cx="864720" cy="864720"/>
          </a:xfrm>
          <a:prstGeom prst="rect">
            <a:avLst/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"/>
          <p:cNvSpPr/>
          <p:nvPr/>
        </p:nvSpPr>
        <p:spPr>
          <a:xfrm>
            <a:off x="139680" y="1048320"/>
            <a:ext cx="86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7"/>
          <p:cNvSpPr/>
          <p:nvPr/>
        </p:nvSpPr>
        <p:spPr>
          <a:xfrm>
            <a:off x="139680" y="1276920"/>
            <a:ext cx="86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8"/>
          <p:cNvSpPr/>
          <p:nvPr/>
        </p:nvSpPr>
        <p:spPr>
          <a:xfrm>
            <a:off x="139680" y="1505520"/>
            <a:ext cx="86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67200" y="6939360"/>
            <a:ext cx="699264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Silahkan masukkan email/no telepon dan password anda untuk login aplikasi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339000" y="1066680"/>
            <a:ext cx="10486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Login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405720" y="3759120"/>
            <a:ext cx="65872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4"/>
          <p:cNvSpPr/>
          <p:nvPr/>
        </p:nvSpPr>
        <p:spPr>
          <a:xfrm>
            <a:off x="809640" y="3759120"/>
            <a:ext cx="57794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Email/No Telepon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405720" y="5452560"/>
            <a:ext cx="65872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6"/>
          <p:cNvSpPr/>
          <p:nvPr/>
        </p:nvSpPr>
        <p:spPr>
          <a:xfrm>
            <a:off x="809640" y="5452560"/>
            <a:ext cx="57794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Password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3866400" y="9007560"/>
            <a:ext cx="3126960" cy="985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8"/>
          <p:cNvSpPr/>
          <p:nvPr/>
        </p:nvSpPr>
        <p:spPr>
          <a:xfrm>
            <a:off x="4388040" y="9178920"/>
            <a:ext cx="20527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LOGIN</a:t>
            </a:r>
            <a:endParaRPr b="0" lang="en-US" sz="2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040200" y="1063800"/>
            <a:ext cx="26431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Registrasi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92400" y="2735640"/>
            <a:ext cx="26431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Nama       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2864520" y="2735640"/>
            <a:ext cx="484956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392400" y="3698280"/>
            <a:ext cx="24721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No Telpon: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2864520" y="3698280"/>
            <a:ext cx="484956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6"/>
          <p:cNvSpPr/>
          <p:nvPr/>
        </p:nvSpPr>
        <p:spPr>
          <a:xfrm>
            <a:off x="382680" y="4620240"/>
            <a:ext cx="26431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Email       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2864520" y="4612680"/>
            <a:ext cx="484956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"/>
          <p:cNvSpPr/>
          <p:nvPr/>
        </p:nvSpPr>
        <p:spPr>
          <a:xfrm>
            <a:off x="382680" y="5541840"/>
            <a:ext cx="29199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Password 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2864520" y="5527080"/>
            <a:ext cx="484956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0"/>
          <p:cNvSpPr/>
          <p:nvPr/>
        </p:nvSpPr>
        <p:spPr>
          <a:xfrm>
            <a:off x="2500560" y="8543880"/>
            <a:ext cx="3126960" cy="985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REGISTER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11"/>
          <p:cNvSpPr/>
          <p:nvPr/>
        </p:nvSpPr>
        <p:spPr>
          <a:xfrm>
            <a:off x="365040" y="5972400"/>
            <a:ext cx="2919960" cy="16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Confirm Password 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86" name="CustomShape 12"/>
          <p:cNvSpPr/>
          <p:nvPr/>
        </p:nvSpPr>
        <p:spPr>
          <a:xfrm>
            <a:off x="2864520" y="6594120"/>
            <a:ext cx="484956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40000" y="4565160"/>
            <a:ext cx="276156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PIN             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64400" y="5415840"/>
            <a:ext cx="283716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Confirm PIN 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813760" y="4472280"/>
            <a:ext cx="484956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*******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809800" y="5433840"/>
            <a:ext cx="484956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*******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540000" y="3324600"/>
            <a:ext cx="71190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Silahkan masukkan PIN baru anda.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2500560" y="9582120"/>
            <a:ext cx="3126960" cy="985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AKTIVASI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859320" y="7071840"/>
            <a:ext cx="6462720" cy="13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*PIN ini digunakan untuk melakukan autentikasi saat anda melakukan kirim terima dana saldo/voucher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**Pastikan PIN anda terdiri dari gabungan angka, huruf dan karakter, dengan jumlah minimal 8 (delapan) karakter.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5594760" y="2035440"/>
            <a:ext cx="2116440" cy="2078640"/>
            <a:chOff x="5594760" y="2035440"/>
            <a:chExt cx="2116440" cy="2078640"/>
          </a:xfrm>
        </p:grpSpPr>
        <p:sp>
          <p:nvSpPr>
            <p:cNvPr id="95" name="CustomShape 2"/>
            <p:cNvSpPr/>
            <p:nvPr/>
          </p:nvSpPr>
          <p:spPr>
            <a:xfrm>
              <a:off x="5594760" y="2253240"/>
              <a:ext cx="2116440" cy="1643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" name="Group 3"/>
            <p:cNvGrpSpPr/>
            <p:nvPr/>
          </p:nvGrpSpPr>
          <p:grpSpPr>
            <a:xfrm>
              <a:off x="5594760" y="2035440"/>
              <a:ext cx="2116080" cy="2078640"/>
              <a:chOff x="5594760" y="2035440"/>
              <a:chExt cx="2116080" cy="2078640"/>
            </a:xfrm>
          </p:grpSpPr>
          <p:sp>
            <p:nvSpPr>
              <p:cNvPr id="97" name="CustomShape 4"/>
              <p:cNvSpPr/>
              <p:nvPr/>
            </p:nvSpPr>
            <p:spPr>
              <a:xfrm>
                <a:off x="5594760" y="2035440"/>
                <a:ext cx="2116080" cy="20786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5"/>
              <p:cNvSpPr/>
              <p:nvPr/>
            </p:nvSpPr>
            <p:spPr>
              <a:xfrm>
                <a:off x="5594760" y="2253240"/>
                <a:ext cx="2116080" cy="16430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9" name="CustomShape 6"/>
          <p:cNvSpPr/>
          <p:nvPr/>
        </p:nvSpPr>
        <p:spPr>
          <a:xfrm>
            <a:off x="305640" y="2226600"/>
            <a:ext cx="452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Selamat Datang kak thomas :)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428400" y="6612120"/>
            <a:ext cx="6992640" cy="13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Nikmati promo kemerdekaan Bank Hore dengan mendapatkan cashback 17%+8%+45%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>
            <a:off x="3313440" y="1020600"/>
            <a:ext cx="15008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428400" y="359388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753120" y="356148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750.000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321840" y="3096720"/>
            <a:ext cx="18219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Saldo 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139680" y="844560"/>
            <a:ext cx="864720" cy="864720"/>
          </a:xfrm>
          <a:prstGeom prst="rect">
            <a:avLst/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>
            <a:off x="139680" y="1048320"/>
            <a:ext cx="86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5"/>
          <p:cNvSpPr/>
          <p:nvPr/>
        </p:nvSpPr>
        <p:spPr>
          <a:xfrm>
            <a:off x="139680" y="1276920"/>
            <a:ext cx="86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6"/>
          <p:cNvSpPr/>
          <p:nvPr/>
        </p:nvSpPr>
        <p:spPr>
          <a:xfrm>
            <a:off x="139680" y="1505520"/>
            <a:ext cx="86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5594760" y="2035440"/>
            <a:ext cx="2116440" cy="2078640"/>
            <a:chOff x="5594760" y="2035440"/>
            <a:chExt cx="2116440" cy="2078640"/>
          </a:xfrm>
        </p:grpSpPr>
        <p:sp>
          <p:nvSpPr>
            <p:cNvPr id="111" name="CustomShape 2"/>
            <p:cNvSpPr/>
            <p:nvPr/>
          </p:nvSpPr>
          <p:spPr>
            <a:xfrm>
              <a:off x="5594760" y="2253240"/>
              <a:ext cx="2116440" cy="1643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2" name="Group 3"/>
            <p:cNvGrpSpPr/>
            <p:nvPr/>
          </p:nvGrpSpPr>
          <p:grpSpPr>
            <a:xfrm>
              <a:off x="5594760" y="2035440"/>
              <a:ext cx="2116080" cy="2078640"/>
              <a:chOff x="5594760" y="2035440"/>
              <a:chExt cx="2116080" cy="2078640"/>
            </a:xfrm>
          </p:grpSpPr>
          <p:sp>
            <p:nvSpPr>
              <p:cNvPr id="113" name="CustomShape 4"/>
              <p:cNvSpPr/>
              <p:nvPr/>
            </p:nvSpPr>
            <p:spPr>
              <a:xfrm>
                <a:off x="5594760" y="2035440"/>
                <a:ext cx="2116080" cy="20786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5"/>
              <p:cNvSpPr/>
              <p:nvPr/>
            </p:nvSpPr>
            <p:spPr>
              <a:xfrm>
                <a:off x="5594760" y="2253240"/>
                <a:ext cx="2116080" cy="16430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5" name="CustomShape 6"/>
          <p:cNvSpPr/>
          <p:nvPr/>
        </p:nvSpPr>
        <p:spPr>
          <a:xfrm>
            <a:off x="0" y="15480"/>
            <a:ext cx="8127720" cy="12191760"/>
          </a:xfrm>
          <a:prstGeom prst="roundRect">
            <a:avLst>
              <a:gd name="adj" fmla="val 3380"/>
            </a:avLst>
          </a:prstGeom>
          <a:solidFill>
            <a:srgbClr val="000000">
              <a:alpha val="3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"/>
          <p:cNvSpPr/>
          <p:nvPr/>
        </p:nvSpPr>
        <p:spPr>
          <a:xfrm>
            <a:off x="305640" y="2226600"/>
            <a:ext cx="452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Selamat Datang kak thomas :)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428400" y="6612120"/>
            <a:ext cx="6992640" cy="13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Nikmati promo kemerdekaan Bank Hore dengan mendapatkan cashback 17%+8%+45%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3313440" y="1020600"/>
            <a:ext cx="15008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428400" y="359388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"/>
          <p:cNvSpPr/>
          <p:nvPr/>
        </p:nvSpPr>
        <p:spPr>
          <a:xfrm>
            <a:off x="753120" y="356148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740.000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321840" y="3096720"/>
            <a:ext cx="18219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Saldo 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83880" y="55800"/>
            <a:ext cx="4212720" cy="12107880"/>
          </a:xfrm>
          <a:prstGeom prst="rect">
            <a:avLst/>
          </a:prstGeom>
          <a:solidFill>
            <a:srgbClr val="b6d7a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5"/>
          <p:cNvSpPr/>
          <p:nvPr/>
        </p:nvSpPr>
        <p:spPr>
          <a:xfrm>
            <a:off x="1049400" y="801720"/>
            <a:ext cx="2381760" cy="239796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6"/>
          <p:cNvSpPr/>
          <p:nvPr/>
        </p:nvSpPr>
        <p:spPr>
          <a:xfrm>
            <a:off x="1191600" y="942120"/>
            <a:ext cx="2116080" cy="1642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2600"/>
                </a:moveTo>
                <a:cubicBezTo>
                  <a:pt x="9338" y="112600"/>
                  <a:pt x="37366" y="94099"/>
                  <a:pt x="38083" y="81146"/>
                </a:cubicBezTo>
                <a:cubicBezTo>
                  <a:pt x="39522" y="64497"/>
                  <a:pt x="22277" y="46918"/>
                  <a:pt x="25866" y="28417"/>
                </a:cubicBezTo>
                <a:cubicBezTo>
                  <a:pt x="29461" y="8988"/>
                  <a:pt x="48861" y="-3036"/>
                  <a:pt x="62516" y="666"/>
                </a:cubicBezTo>
                <a:cubicBezTo>
                  <a:pt x="83355" y="6214"/>
                  <a:pt x="76166" y="23792"/>
                  <a:pt x="75450" y="44144"/>
                </a:cubicBezTo>
                <a:cubicBezTo>
                  <a:pt x="74727" y="53395"/>
                  <a:pt x="77605" y="63568"/>
                  <a:pt x="75450" y="72819"/>
                </a:cubicBezTo>
                <a:cubicBezTo>
                  <a:pt x="71855" y="83920"/>
                  <a:pt x="64672" y="84849"/>
                  <a:pt x="79044" y="92248"/>
                </a:cubicBezTo>
                <a:cubicBezTo>
                  <a:pt x="86227" y="96873"/>
                  <a:pt x="93411" y="98725"/>
                  <a:pt x="101316" y="104273"/>
                </a:cubicBezTo>
                <a:cubicBezTo>
                  <a:pt x="107783" y="108898"/>
                  <a:pt x="113533" y="117225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7"/>
          <p:cNvSpPr/>
          <p:nvPr/>
        </p:nvSpPr>
        <p:spPr>
          <a:xfrm>
            <a:off x="657000" y="3521520"/>
            <a:ext cx="31147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Thomas Suryana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" name="CustomShape 18"/>
          <p:cNvSpPr/>
          <p:nvPr/>
        </p:nvSpPr>
        <p:spPr>
          <a:xfrm>
            <a:off x="83880" y="6719400"/>
            <a:ext cx="42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9"/>
          <p:cNvSpPr/>
          <p:nvPr/>
        </p:nvSpPr>
        <p:spPr>
          <a:xfrm>
            <a:off x="108000" y="7767000"/>
            <a:ext cx="42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0"/>
          <p:cNvSpPr/>
          <p:nvPr/>
        </p:nvSpPr>
        <p:spPr>
          <a:xfrm>
            <a:off x="83880" y="8809920"/>
            <a:ext cx="42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1"/>
          <p:cNvSpPr/>
          <p:nvPr/>
        </p:nvSpPr>
        <p:spPr>
          <a:xfrm>
            <a:off x="108000" y="9918360"/>
            <a:ext cx="42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2"/>
          <p:cNvSpPr/>
          <p:nvPr/>
        </p:nvSpPr>
        <p:spPr>
          <a:xfrm>
            <a:off x="83880" y="11023560"/>
            <a:ext cx="42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3"/>
          <p:cNvSpPr/>
          <p:nvPr/>
        </p:nvSpPr>
        <p:spPr>
          <a:xfrm>
            <a:off x="736200" y="4235400"/>
            <a:ext cx="3511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Saldo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Rp. 750.000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4"/>
          <p:cNvSpPr/>
          <p:nvPr/>
        </p:nvSpPr>
        <p:spPr>
          <a:xfrm>
            <a:off x="1299600" y="11278800"/>
            <a:ext cx="22078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Log Out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4" name="CustomShape 25"/>
          <p:cNvSpPr/>
          <p:nvPr/>
        </p:nvSpPr>
        <p:spPr>
          <a:xfrm>
            <a:off x="1298520" y="6970320"/>
            <a:ext cx="2116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Top Up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5" name="CustomShape 26"/>
          <p:cNvSpPr/>
          <p:nvPr/>
        </p:nvSpPr>
        <p:spPr>
          <a:xfrm>
            <a:off x="536400" y="7939080"/>
            <a:ext cx="33616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Transfer Voucher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6" name="CustomShape 27"/>
          <p:cNvSpPr/>
          <p:nvPr/>
        </p:nvSpPr>
        <p:spPr>
          <a:xfrm>
            <a:off x="1026000" y="9015120"/>
            <a:ext cx="27205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Scan Kartu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>
            <a:off x="1344240" y="10121760"/>
            <a:ext cx="20109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History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5594760" y="2035440"/>
            <a:ext cx="2116440" cy="2078640"/>
            <a:chOff x="5594760" y="2035440"/>
            <a:chExt cx="2116440" cy="2078640"/>
          </a:xfrm>
        </p:grpSpPr>
        <p:sp>
          <p:nvSpPr>
            <p:cNvPr id="139" name="CustomShape 2"/>
            <p:cNvSpPr/>
            <p:nvPr/>
          </p:nvSpPr>
          <p:spPr>
            <a:xfrm>
              <a:off x="5594760" y="2253240"/>
              <a:ext cx="2116440" cy="1643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0" name="Group 3"/>
            <p:cNvGrpSpPr/>
            <p:nvPr/>
          </p:nvGrpSpPr>
          <p:grpSpPr>
            <a:xfrm>
              <a:off x="5594760" y="2035440"/>
              <a:ext cx="2116080" cy="2078640"/>
              <a:chOff x="5594760" y="2035440"/>
              <a:chExt cx="2116080" cy="2078640"/>
            </a:xfrm>
          </p:grpSpPr>
          <p:sp>
            <p:nvSpPr>
              <p:cNvPr id="141" name="CustomShape 4"/>
              <p:cNvSpPr/>
              <p:nvPr/>
            </p:nvSpPr>
            <p:spPr>
              <a:xfrm>
                <a:off x="5594760" y="2035440"/>
                <a:ext cx="2116080" cy="20786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5"/>
              <p:cNvSpPr/>
              <p:nvPr/>
            </p:nvSpPr>
            <p:spPr>
              <a:xfrm>
                <a:off x="5594760" y="2253240"/>
                <a:ext cx="2116080" cy="16430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3" name="CustomShape 6"/>
          <p:cNvSpPr/>
          <p:nvPr/>
        </p:nvSpPr>
        <p:spPr>
          <a:xfrm>
            <a:off x="305640" y="2226600"/>
            <a:ext cx="270360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Saldo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203040" y="1117440"/>
            <a:ext cx="199800" cy="393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428400" y="1066680"/>
            <a:ext cx="33616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428400" y="306072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>
            <a:off x="753120" y="302796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540.000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367200" y="5057640"/>
            <a:ext cx="69926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Masukkan Voucher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0" name="CustomShape 13"/>
          <p:cNvSpPr/>
          <p:nvPr/>
        </p:nvSpPr>
        <p:spPr>
          <a:xfrm>
            <a:off x="489600" y="5891400"/>
            <a:ext cx="722124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4"/>
          <p:cNvSpPr/>
          <p:nvPr/>
        </p:nvSpPr>
        <p:spPr>
          <a:xfrm>
            <a:off x="814680" y="5859000"/>
            <a:ext cx="59086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HR17826402909273874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52" name="CustomShape 15"/>
          <p:cNvSpPr/>
          <p:nvPr/>
        </p:nvSpPr>
        <p:spPr>
          <a:xfrm>
            <a:off x="2594880" y="1045080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6"/>
          <p:cNvSpPr/>
          <p:nvPr/>
        </p:nvSpPr>
        <p:spPr>
          <a:xfrm>
            <a:off x="3009600" y="10584360"/>
            <a:ext cx="21164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TOP UP</a:t>
            </a:r>
            <a:endParaRPr b="0" lang="en-US" sz="29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5594760" y="2035440"/>
            <a:ext cx="2116440" cy="2078640"/>
            <a:chOff x="5594760" y="2035440"/>
            <a:chExt cx="2116440" cy="2078640"/>
          </a:xfrm>
        </p:grpSpPr>
        <p:sp>
          <p:nvSpPr>
            <p:cNvPr id="155" name="CustomShape 2"/>
            <p:cNvSpPr/>
            <p:nvPr/>
          </p:nvSpPr>
          <p:spPr>
            <a:xfrm>
              <a:off x="5594760" y="2253240"/>
              <a:ext cx="2116440" cy="1643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" name="Group 3"/>
            <p:cNvGrpSpPr/>
            <p:nvPr/>
          </p:nvGrpSpPr>
          <p:grpSpPr>
            <a:xfrm>
              <a:off x="5594760" y="2035440"/>
              <a:ext cx="2116080" cy="2078640"/>
              <a:chOff x="5594760" y="2035440"/>
              <a:chExt cx="2116080" cy="2078640"/>
            </a:xfrm>
          </p:grpSpPr>
          <p:sp>
            <p:nvSpPr>
              <p:cNvPr id="157" name="CustomShape 4"/>
              <p:cNvSpPr/>
              <p:nvPr/>
            </p:nvSpPr>
            <p:spPr>
              <a:xfrm>
                <a:off x="5594760" y="2035440"/>
                <a:ext cx="2116080" cy="20786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5"/>
              <p:cNvSpPr/>
              <p:nvPr/>
            </p:nvSpPr>
            <p:spPr>
              <a:xfrm>
                <a:off x="5594760" y="2253240"/>
                <a:ext cx="2116080" cy="1643040"/>
              </a:xfrm>
              <a:custGeom>
                <a:avLst/>
                <a:gdLst/>
                <a:ahLst/>
                <a:rect l="l" t="t" r="r" b="b"/>
                <a:pathLst>
                  <a:path w="120000" h="12000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9" name="CustomShape 6"/>
          <p:cNvSpPr/>
          <p:nvPr/>
        </p:nvSpPr>
        <p:spPr>
          <a:xfrm>
            <a:off x="305640" y="2226600"/>
            <a:ext cx="270360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Saldo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305640" y="4659120"/>
            <a:ext cx="6992640" cy="13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Top Up KartuHore dengan Voucher HR17826402909273874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Sebesar Rp. 200.000 Berhasil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9"/>
          <p:cNvSpPr/>
          <p:nvPr/>
        </p:nvSpPr>
        <p:spPr>
          <a:xfrm>
            <a:off x="3313440" y="1020600"/>
            <a:ext cx="15008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3" name="CustomShape 10"/>
          <p:cNvSpPr/>
          <p:nvPr/>
        </p:nvSpPr>
        <p:spPr>
          <a:xfrm>
            <a:off x="428400" y="3060720"/>
            <a:ext cx="3361680" cy="69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1"/>
          <p:cNvSpPr/>
          <p:nvPr/>
        </p:nvSpPr>
        <p:spPr>
          <a:xfrm>
            <a:off x="753120" y="3027960"/>
            <a:ext cx="299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Rp. 740.000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2296440" y="1041660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3"/>
          <p:cNvSpPr/>
          <p:nvPr/>
        </p:nvSpPr>
        <p:spPr>
          <a:xfrm>
            <a:off x="2711520" y="10549800"/>
            <a:ext cx="21164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KEMBALI</a:t>
            </a:r>
            <a:endParaRPr b="0" lang="en-US" sz="29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491040" y="2938320"/>
            <a:ext cx="3470400" cy="1504080"/>
            <a:chOff x="491040" y="2938320"/>
            <a:chExt cx="3470400" cy="1504080"/>
          </a:xfrm>
        </p:grpSpPr>
        <p:sp>
          <p:nvSpPr>
            <p:cNvPr id="168" name="CustomShape 2"/>
            <p:cNvSpPr/>
            <p:nvPr/>
          </p:nvSpPr>
          <p:spPr>
            <a:xfrm>
              <a:off x="491040" y="3096000"/>
              <a:ext cx="3470400" cy="1188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491040" y="2938320"/>
              <a:ext cx="3470040" cy="1504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651" y="1586"/>
                  </a:moveTo>
                  <a:cubicBezTo>
                    <a:pt x="18865" y="4765"/>
                    <a:pt x="37089" y="793"/>
                    <a:pt x="54639" y="0"/>
                  </a:cubicBezTo>
                  <a:cubicBezTo>
                    <a:pt x="70503" y="0"/>
                    <a:pt x="86368" y="793"/>
                    <a:pt x="102227" y="793"/>
                  </a:cubicBezTo>
                  <a:cubicBezTo>
                    <a:pt x="107967" y="793"/>
                    <a:pt x="114042" y="0"/>
                    <a:pt x="119776" y="793"/>
                  </a:cubicBezTo>
                  <a:cubicBezTo>
                    <a:pt x="120117" y="39690"/>
                    <a:pt x="120117" y="78588"/>
                    <a:pt x="119442" y="118284"/>
                  </a:cubicBezTo>
                  <a:cubicBezTo>
                    <a:pt x="111002" y="120664"/>
                    <a:pt x="101892" y="117491"/>
                    <a:pt x="93452" y="118284"/>
                  </a:cubicBezTo>
                  <a:cubicBezTo>
                    <a:pt x="86028" y="119078"/>
                    <a:pt x="78603" y="119871"/>
                    <a:pt x="71178" y="119871"/>
                  </a:cubicBezTo>
                  <a:cubicBezTo>
                    <a:pt x="55654" y="119871"/>
                    <a:pt x="40124" y="120664"/>
                    <a:pt x="24600" y="118284"/>
                  </a:cubicBezTo>
                  <a:cubicBezTo>
                    <a:pt x="18525" y="117491"/>
                    <a:pt x="11441" y="120664"/>
                    <a:pt x="5366" y="119078"/>
                  </a:cubicBezTo>
                  <a:cubicBezTo>
                    <a:pt x="1316" y="117491"/>
                    <a:pt x="1651" y="119078"/>
                    <a:pt x="976" y="108754"/>
                  </a:cubicBezTo>
                  <a:cubicBezTo>
                    <a:pt x="641" y="102408"/>
                    <a:pt x="976" y="93671"/>
                    <a:pt x="641" y="87325"/>
                  </a:cubicBezTo>
                  <a:cubicBezTo>
                    <a:pt x="-373" y="60332"/>
                    <a:pt x="-33" y="29372"/>
                    <a:pt x="641" y="2379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CustomShape 4"/>
          <p:cNvSpPr/>
          <p:nvPr/>
        </p:nvSpPr>
        <p:spPr>
          <a:xfrm>
            <a:off x="305640" y="2226600"/>
            <a:ext cx="365580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Cek Kartu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5640" y="6082200"/>
            <a:ext cx="6992640" cy="13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3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Tempelkan Kartu Elektronik Anda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4280" y="1716120"/>
            <a:ext cx="8038800" cy="4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3313440" y="1020600"/>
            <a:ext cx="15008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Home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2296440" y="10416600"/>
            <a:ext cx="3011040" cy="9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9"/>
          <p:cNvSpPr/>
          <p:nvPr/>
        </p:nvSpPr>
        <p:spPr>
          <a:xfrm>
            <a:off x="2711520" y="10549800"/>
            <a:ext cx="21164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414141"/>
                </a:solidFill>
                <a:latin typeface="Comic Sans MS"/>
                <a:ea typeface="Comic Sans MS"/>
              </a:rPr>
              <a:t>KEMBALI</a:t>
            </a:r>
            <a:endParaRPr b="0" lang="en-US" sz="29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  <Words>437</Words>
  <Paragraphs>142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D321 2015</cp:lastModifiedBy>
  <dcterms:modified xsi:type="dcterms:W3CDTF">2018-10-29T03:11:38Z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