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2739529"/>
            <a:ext cx="2498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Comento_CV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92131" y="5080458"/>
            <a:ext cx="7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문동오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799601"/>
            <a:ext cx="1818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2025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여름 직무부트캠프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02099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3349582"/>
            <a:ext cx="249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 업무 보고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384100" y="2415153"/>
            <a:ext cx="3154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데이터셋을 활용한 모델 학습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384100" y="3079827"/>
            <a:ext cx="315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객체 탐지 및 패턴 분석 코드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384100" y="3990722"/>
            <a:ext cx="261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결과 시각화 및 평가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1077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/>
              <a:t>데이터셋을 활용한 모델 학습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EC88C9-9F7C-FC68-DD60-6B74911AA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2812"/>
          <a:stretch>
            <a:fillRect/>
          </a:stretch>
        </p:blipFill>
        <p:spPr bwMode="auto">
          <a:xfrm>
            <a:off x="215143" y="1184379"/>
            <a:ext cx="5162550" cy="26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0D9A7-2D7F-102B-D1D8-05D82AF8D77A}"/>
              </a:ext>
            </a:extLst>
          </p:cNvPr>
          <p:cNvSpPr txBox="1"/>
          <p:nvPr/>
        </p:nvSpPr>
        <p:spPr>
          <a:xfrm>
            <a:off x="414201" y="4028921"/>
            <a:ext cx="50460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Roboflow</a:t>
            </a:r>
            <a:r>
              <a:rPr lang="ko-KR" altLang="en-US" dirty="0"/>
              <a:t>에서 다운로드 한 데이터셋 확인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C2D1B0-A4D8-C658-9425-6AD2B60B2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51" y="4849523"/>
            <a:ext cx="2004924" cy="158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A86C0D-1003-D0BD-40B6-EF307E6DB1BB}"/>
              </a:ext>
            </a:extLst>
          </p:cNvPr>
          <p:cNvSpPr/>
          <p:nvPr/>
        </p:nvSpPr>
        <p:spPr>
          <a:xfrm rot="5400000">
            <a:off x="2388870" y="4398253"/>
            <a:ext cx="466725" cy="3693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DBF1B2-1662-BA5B-317D-303429066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13" y="1460301"/>
            <a:ext cx="4496736" cy="199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D64D26D-C00A-0C9D-8FFF-5800DC97D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13" y="3613181"/>
            <a:ext cx="4465436" cy="247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82718F-E84C-85F7-97BD-84B2211B3B7F}"/>
              </a:ext>
            </a:extLst>
          </p:cNvPr>
          <p:cNvSpPr txBox="1"/>
          <p:nvPr/>
        </p:nvSpPr>
        <p:spPr>
          <a:xfrm>
            <a:off x="5717737" y="6275670"/>
            <a:ext cx="5685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데이터셋을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Yolov8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모델을 이용해 학습 후 모델 생성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38BC7D6-507E-0566-5FA0-374C8221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988" y="1982816"/>
            <a:ext cx="2030008" cy="39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135EF3-C4E9-1601-B1C1-E7302239F6AC}"/>
              </a:ext>
            </a:extLst>
          </p:cNvPr>
          <p:cNvSpPr/>
          <p:nvPr/>
        </p:nvSpPr>
        <p:spPr>
          <a:xfrm>
            <a:off x="10142288" y="2267698"/>
            <a:ext cx="1427869" cy="191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9934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dirty="0"/>
              <a:t>객체 탐지 및 패턴 분석 코드 구현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DA1F-AB1E-FD07-590F-E2FC8923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588" y="1763489"/>
            <a:ext cx="234000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A8D3146-5FDD-148E-29F8-11485A97C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4" t="16611" r="25251" b="83"/>
          <a:stretch>
            <a:fillRect/>
          </a:stretch>
        </p:blipFill>
        <p:spPr bwMode="auto">
          <a:xfrm>
            <a:off x="655130" y="1763489"/>
            <a:ext cx="135992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B9FDFC3-1651-E58D-5E63-6037C0408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27" y="1763489"/>
            <a:ext cx="236339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4B82DCF-EA9E-7D51-A7B4-5644F0B05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65" y="1763489"/>
            <a:ext cx="350259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E140C-9B6E-E3C2-C889-E612A6EA8160}"/>
              </a:ext>
            </a:extLst>
          </p:cNvPr>
          <p:cNvSpPr txBox="1"/>
          <p:nvPr/>
        </p:nvSpPr>
        <p:spPr>
          <a:xfrm>
            <a:off x="511757" y="4337079"/>
            <a:ext cx="164666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정답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dog or cat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B0B9F-142E-AB24-DB12-0C6D09007BE1}"/>
              </a:ext>
            </a:extLst>
          </p:cNvPr>
          <p:cNvSpPr txBox="1"/>
          <p:nvPr/>
        </p:nvSpPr>
        <p:spPr>
          <a:xfrm>
            <a:off x="3160532" y="4337079"/>
            <a:ext cx="112211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정답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cats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AAB9D-06FB-68C9-A424-8A43DAF43645}"/>
              </a:ext>
            </a:extLst>
          </p:cNvPr>
          <p:cNvSpPr txBox="1"/>
          <p:nvPr/>
        </p:nvSpPr>
        <p:spPr>
          <a:xfrm>
            <a:off x="5962334" y="4337078"/>
            <a:ext cx="141997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정답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persons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13EA2-FC7A-E205-4BB0-1585D7E3F357}"/>
              </a:ext>
            </a:extLst>
          </p:cNvPr>
          <p:cNvSpPr txBox="1"/>
          <p:nvPr/>
        </p:nvSpPr>
        <p:spPr>
          <a:xfrm>
            <a:off x="9306875" y="4337078"/>
            <a:ext cx="154497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정답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5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분류불가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EB071E-EAEC-8F60-F099-63DBA62CD06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567" r="52237" b="28945"/>
          <a:stretch>
            <a:fillRect/>
          </a:stretch>
        </p:blipFill>
        <p:spPr>
          <a:xfrm>
            <a:off x="8759558" y="5129348"/>
            <a:ext cx="2838471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7DCA74C-4435-FDC7-7249-95C029FD9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610" y="5118883"/>
            <a:ext cx="2519999" cy="36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813A88-BC3D-FA82-2299-3B9A2C0EA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92" y="5129348"/>
            <a:ext cx="2227927" cy="36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A2D3E33-293C-8FEE-78B7-A4AC4FD3DD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026" y="5118883"/>
            <a:ext cx="258261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B844CF-67C9-CD00-713B-81BB12F0EFC5}"/>
              </a:ext>
            </a:extLst>
          </p:cNvPr>
          <p:cNvSpPr txBox="1"/>
          <p:nvPr/>
        </p:nvSpPr>
        <p:spPr>
          <a:xfrm>
            <a:off x="159192" y="6032612"/>
            <a:ext cx="54810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결과는 고양이와 강아지가 둘 다 있지만 강아지 크기가 더 커서 </a:t>
            </a:r>
            <a:r>
              <a:rPr lang="ko-KR" altLang="en-US" sz="1200" dirty="0" err="1"/>
              <a:t>예측값이</a:t>
            </a:r>
            <a:r>
              <a:rPr lang="ko-KR" altLang="en-US" sz="1200" dirty="0"/>
              <a:t> 고양이 보다 강아지가 높아서 강아지로 나온 것 같다</a:t>
            </a:r>
            <a:r>
              <a:rPr lang="en-US" altLang="ko-KR" sz="1200" dirty="0"/>
              <a:t>.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898C2DE-8329-552F-2C8A-40B9FFB1E5FB}"/>
              </a:ext>
            </a:extLst>
          </p:cNvPr>
          <p:cNvSpPr/>
          <p:nvPr/>
        </p:nvSpPr>
        <p:spPr>
          <a:xfrm flipV="1">
            <a:off x="1001486" y="5625737"/>
            <a:ext cx="330925" cy="3600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92036E-6C0D-044F-55F6-5F14368F0A26}"/>
              </a:ext>
            </a:extLst>
          </p:cNvPr>
          <p:cNvSpPr txBox="1"/>
          <p:nvPr/>
        </p:nvSpPr>
        <p:spPr>
          <a:xfrm>
            <a:off x="8530212" y="6032612"/>
            <a:ext cx="35025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학습에 사용되지 않은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이미지로 학습된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예측값이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높은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도출된 것 같다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3618B41-8096-2E87-294B-6E86943C75FD}"/>
              </a:ext>
            </a:extLst>
          </p:cNvPr>
          <p:cNvSpPr/>
          <p:nvPr/>
        </p:nvSpPr>
        <p:spPr>
          <a:xfrm flipV="1">
            <a:off x="10013330" y="5625737"/>
            <a:ext cx="330925" cy="3600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dirty="0"/>
              <a:t>결과 시각화 및 평가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56A07D-2642-CEFD-5167-D6E4B6C6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261142"/>
            <a:ext cx="9001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38D3A5-6D4A-F2B4-BFDB-C6E474F2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4" y="3319083"/>
            <a:ext cx="3521359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690D353-F19A-AF91-5698-8D22861A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629" y="3319083"/>
            <a:ext cx="317808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9943D1-66EB-D79F-8787-A6979B647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261" y="3319083"/>
            <a:ext cx="3797857" cy="23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BC732-468D-EAB8-C2B2-4B73B3AE80E2}"/>
              </a:ext>
            </a:extLst>
          </p:cNvPr>
          <p:cNvSpPr txBox="1"/>
          <p:nvPr/>
        </p:nvSpPr>
        <p:spPr>
          <a:xfrm>
            <a:off x="541216" y="5818542"/>
            <a:ext cx="369530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이번 </a:t>
            </a:r>
            <a:r>
              <a:rPr lang="en-US" altLang="ko-KR" sz="1500" dirty="0"/>
              <a:t>YOLOv8</a:t>
            </a:r>
            <a:r>
              <a:rPr lang="ko-KR" altLang="en-US" sz="1500" dirty="0"/>
              <a:t>을 이용한 전체 학습 과정 동안 매 </a:t>
            </a:r>
            <a:r>
              <a:rPr lang="en-US" altLang="ko-KR" sz="1500" dirty="0"/>
              <a:t>Epoch</a:t>
            </a:r>
            <a:r>
              <a:rPr lang="ko-KR" altLang="en-US" sz="1500" dirty="0"/>
              <a:t>마다 기록된 </a:t>
            </a:r>
            <a:r>
              <a:rPr lang="en-US" altLang="ko-KR" sz="1500" dirty="0"/>
              <a:t>Precision/Recall </a:t>
            </a:r>
            <a:r>
              <a:rPr lang="ko-KR" altLang="en-US" sz="1500" dirty="0"/>
              <a:t>값을 시각화한 이미지이다</a:t>
            </a:r>
            <a:r>
              <a:rPr lang="en-US" altLang="ko-KR" sz="1500" dirty="0"/>
              <a:t>.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121DB-ADB5-E8FA-37EE-F54EC645C746}"/>
              </a:ext>
            </a:extLst>
          </p:cNvPr>
          <p:cNvSpPr txBox="1"/>
          <p:nvPr/>
        </p:nvSpPr>
        <p:spPr>
          <a:xfrm>
            <a:off x="4896205" y="5957040"/>
            <a:ext cx="2578932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500" dirty="0" err="1"/>
              <a:t>오분류표</a:t>
            </a:r>
            <a:r>
              <a:rPr lang="ko-KR" altLang="en-US" sz="1500" dirty="0"/>
              <a:t> </a:t>
            </a:r>
            <a:r>
              <a:rPr lang="en-US" altLang="ko-KR" sz="1500" dirty="0"/>
              <a:t>Confusion Matrix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4E221-4CCF-753C-C3FD-284188F219A4}"/>
              </a:ext>
            </a:extLst>
          </p:cNvPr>
          <p:cNvSpPr txBox="1"/>
          <p:nvPr/>
        </p:nvSpPr>
        <p:spPr>
          <a:xfrm>
            <a:off x="8686661" y="5957041"/>
            <a:ext cx="313087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/>
              <a:t>metrics = </a:t>
            </a:r>
            <a:r>
              <a:rPr lang="en-US" altLang="ko-KR" sz="1600" dirty="0" err="1"/>
              <a:t>model.val</a:t>
            </a:r>
            <a:r>
              <a:rPr lang="en-US" altLang="ko-KR" sz="1600" dirty="0"/>
              <a:t>() </a:t>
            </a:r>
            <a:r>
              <a:rPr lang="ko-KR" altLang="en-US" sz="1600" dirty="0"/>
              <a:t>용어 정리</a:t>
            </a:r>
            <a:endParaRPr lang="ko-KR" altLang="en-US" sz="15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D3FC6-056A-AB5F-A5B0-286CE4AC8A2E}"/>
              </a:ext>
            </a:extLst>
          </p:cNvPr>
          <p:cNvSpPr txBox="1"/>
          <p:nvPr/>
        </p:nvSpPr>
        <p:spPr>
          <a:xfrm>
            <a:off x="4121331" y="2751965"/>
            <a:ext cx="318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metrics = </a:t>
            </a:r>
            <a:r>
              <a:rPr lang="en-US" altLang="ko-KR" dirty="0" err="1"/>
              <a:t>model.val</a:t>
            </a:r>
            <a:r>
              <a:rPr lang="en-US" altLang="ko-KR" dirty="0"/>
              <a:t>() </a:t>
            </a:r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4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47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163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KoPub돋움체 Medium</vt:lpstr>
      <vt:lpstr>210 옴니고딕 030</vt:lpstr>
      <vt:lpstr>맑은 고딕</vt:lpstr>
      <vt:lpstr>Arial</vt:lpstr>
      <vt:lpstr>KoPub돋움체 Light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문동오</cp:lastModifiedBy>
  <cp:revision>46</cp:revision>
  <dcterms:created xsi:type="dcterms:W3CDTF">2017-11-16T00:50:54Z</dcterms:created>
  <dcterms:modified xsi:type="dcterms:W3CDTF">2025-07-23T07:56:44Z</dcterms:modified>
</cp:coreProperties>
</file>