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5" r:id="rId6"/>
    <p:sldId id="262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07205" y="2739529"/>
            <a:ext cx="24982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Comento_CV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492131" y="5080458"/>
            <a:ext cx="72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문동오</a:t>
            </a:r>
            <a:endParaRPr lang="ko-KR" altLang="en-US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799601"/>
            <a:ext cx="18189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2025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년 여름 직무부트캠프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202099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07205" y="3349582"/>
            <a:ext cx="2498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주차 </a:t>
            </a:r>
            <a:r>
              <a:rPr lang="ko-KR" altLang="en-US" sz="16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업무 보고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4384100" y="2382633"/>
            <a:ext cx="2972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Unit Test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작성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및 코드 검증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384100" y="3063567"/>
            <a:ext cx="3154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2D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이미지를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3D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변환하는 알고리즘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4384100" y="3990722"/>
            <a:ext cx="2610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 검증 및 결과 분석</a:t>
            </a: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90240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1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Unit Test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작성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및 코드 검증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88" y="1138599"/>
            <a:ext cx="2525570" cy="2164774"/>
          </a:xfrm>
          <a:prstGeom prst="rect">
            <a:avLst/>
          </a:prstGeom>
        </p:spPr>
      </p:pic>
      <p:pic>
        <p:nvPicPr>
          <p:cNvPr id="1026" name="Picture 2" descr="https://velog.velcdn.com/images/mdo0421/post/bafe5898-2137-4e3a-a1b4-cd27a0a54e83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97" y="1649615"/>
            <a:ext cx="8343216" cy="78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43" y="4161351"/>
            <a:ext cx="4036334" cy="16526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475" y="3960333"/>
            <a:ext cx="7208938" cy="20546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3432196" y="2775186"/>
            <a:ext cx="37152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기본 샘플 코드 실행 후 출력 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4566475" y="6190904"/>
            <a:ext cx="53828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2. 2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개의 함수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(pass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</a:t>
            </a:r>
            <a:r>
              <a:rPr lang="en-US" altLang="ko-KR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faill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함수를 생성 후 출력 값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121123" y="5867738"/>
            <a:ext cx="413035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Test_depth_map_none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함수의 경우 </a:t>
            </a:r>
            <a:r>
              <a:rPr lang="en-US" altLang="ko-KR" sz="11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depth_map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생성이 되기에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당연히 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None</a:t>
            </a:r>
            <a:r>
              <a: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아님</a:t>
            </a:r>
            <a:r>
              <a:rPr lang="en-US" altLang="ko-KR" sz="11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endParaRPr lang="ko-KR" altLang="en-US" sz="11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90240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49934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2D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이미지를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3D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변환하는 알고리즘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6686024" y="1683010"/>
            <a:ext cx="450488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Sample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코드를 이용해 입력 이미지를 흑백 변환 후 결과 값 기반으로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컬러맵을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적용해 가짜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깊이맵을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생성후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출력한 결과 값 </a:t>
            </a:r>
          </a:p>
        </p:txBody>
      </p:sp>
      <p:pic>
        <p:nvPicPr>
          <p:cNvPr id="2050" name="Picture 2" descr="https://velog.velcdn.com/images/mdo0421/post/f3c6769c-91de-419a-a261-d5e427feb3b7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29" y="1261142"/>
            <a:ext cx="3115064" cy="176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velog.velcdn.com/images/mdo0421/post/4412441f-247e-4f23-b65e-03713b702452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0" y="1261142"/>
            <a:ext cx="1558360" cy="176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https://velog.velcdn.com/images/mdo0421/post/2555555a-b106-4782-91f7-db9924ee2dfd/ima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5" t="-3717" r="12641" b="3717"/>
          <a:stretch/>
        </p:blipFill>
        <p:spPr bwMode="auto">
          <a:xfrm>
            <a:off x="1313329" y="3168673"/>
            <a:ext cx="2524184" cy="257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https://velog.velcdn.com/images/mdo0421/post/bb49cd68-9150-49e8-ba32-f9c9f80521b1/image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4" r="14213"/>
          <a:stretch/>
        </p:blipFill>
        <p:spPr bwMode="auto">
          <a:xfrm>
            <a:off x="4049892" y="3166448"/>
            <a:ext cx="2172748" cy="25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6686024" y="3577245"/>
            <a:ext cx="4504889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번과 동일하게 이미지를 흑백 변환함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2-1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기존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x,y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값에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z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축은 픽셀 밝기 값으로 설정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밝으면 더 큰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z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값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더 멀리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있는점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)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2-2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이를 바탕으로 </a:t>
            </a:r>
            <a:r>
              <a:rPr lang="en-US" altLang="ko-KR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x,y,z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값을 출력해 시각화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F514B3-3D0B-5581-680A-D1A5ECD0D25B}"/>
              </a:ext>
            </a:extLst>
          </p:cNvPr>
          <p:cNvSpPr txBox="1"/>
          <p:nvPr/>
        </p:nvSpPr>
        <p:spPr>
          <a:xfrm>
            <a:off x="1319515" y="5679488"/>
            <a:ext cx="980625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Sample Code</a:t>
            </a:r>
            <a:r>
              <a:rPr lang="ko-KR" altLang="en-US" sz="1600" dirty="0"/>
              <a:t>에서 가짜 </a:t>
            </a:r>
            <a:r>
              <a:rPr lang="ko-KR" altLang="en-US" sz="1600" dirty="0" err="1"/>
              <a:t>깊이맵</a:t>
            </a:r>
            <a:r>
              <a:rPr lang="ko-KR" altLang="en-US" sz="1600" dirty="0"/>
              <a:t> 생성은 단순히 이미지의 밝기나 </a:t>
            </a:r>
            <a:r>
              <a:rPr lang="en-US" altLang="ko-KR" sz="1600" dirty="0"/>
              <a:t>CNN </a:t>
            </a:r>
            <a:r>
              <a:rPr lang="ko-KR" altLang="en-US" sz="1600" dirty="0" err="1"/>
              <a:t>추정값으로</a:t>
            </a:r>
            <a:r>
              <a:rPr lang="ko-KR" altLang="en-US" sz="1600" dirty="0"/>
              <a:t> </a:t>
            </a:r>
            <a:r>
              <a:rPr lang="en-US" altLang="ko-KR" sz="1600" dirty="0"/>
              <a:t>2D </a:t>
            </a:r>
            <a:r>
              <a:rPr lang="ko-KR" altLang="en-US" sz="1600" dirty="0"/>
              <a:t>평면상에서 </a:t>
            </a:r>
            <a:r>
              <a:rPr lang="en-US" altLang="ko-KR" sz="1600" dirty="0"/>
              <a:t>"</a:t>
            </a:r>
            <a:r>
              <a:rPr lang="ko-KR" altLang="en-US" sz="1600" dirty="0"/>
              <a:t>이게 깊이다</a:t>
            </a:r>
            <a:r>
              <a:rPr lang="en-US" altLang="ko-KR" sz="1600" dirty="0"/>
              <a:t>"</a:t>
            </a:r>
            <a:r>
              <a:rPr lang="ko-KR" altLang="en-US" sz="1600" dirty="0"/>
              <a:t>라고 보여주는 것이고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3D </a:t>
            </a:r>
            <a:r>
              <a:rPr lang="ko-KR" altLang="en-US" sz="1600" dirty="0"/>
              <a:t>포인트 클라우드 변환은 이 가짜 </a:t>
            </a:r>
            <a:r>
              <a:rPr lang="ko-KR" altLang="en-US" sz="1600" dirty="0" err="1"/>
              <a:t>깊이맵을</a:t>
            </a:r>
            <a:r>
              <a:rPr lang="ko-KR" altLang="en-US" sz="1600" dirty="0"/>
              <a:t> 바탕으로 각 픽셀을 </a:t>
            </a:r>
            <a:r>
              <a:rPr lang="en-US" altLang="ko-KR" sz="1600" dirty="0"/>
              <a:t>(X, Y, Z) 3</a:t>
            </a:r>
            <a:r>
              <a:rPr lang="ko-KR" altLang="en-US" sz="1600" dirty="0"/>
              <a:t>차원 좌표로 실제로 </a:t>
            </a:r>
            <a:r>
              <a:rPr lang="en-US" altLang="ko-KR" sz="1600" dirty="0"/>
              <a:t>"</a:t>
            </a:r>
            <a:r>
              <a:rPr lang="ko-KR" altLang="en-US" sz="1600" dirty="0"/>
              <a:t>점</a:t>
            </a:r>
            <a:r>
              <a:rPr lang="en-US" altLang="ko-KR" sz="1600" dirty="0"/>
              <a:t>"</a:t>
            </a:r>
            <a:r>
              <a:rPr lang="ko-KR" altLang="en-US" sz="1600" dirty="0"/>
              <a:t>을 찍는 것이라고 생각하면 될 것 같다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69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90240" y="-770704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3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 검증 및 결과 분석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20" y="4887389"/>
            <a:ext cx="9320614" cy="8848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027" y="2021170"/>
            <a:ext cx="5591955" cy="151468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20" y="1639786"/>
            <a:ext cx="4198846" cy="22774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862720" y="5828898"/>
            <a:ext cx="911876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3D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포인터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클라우드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변환코드에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함수를 이용해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Unit Test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코드에서 사용해 검증을 해보았다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862720" y="4079149"/>
            <a:ext cx="911876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입력 이미지를 흑백 변환 후 각 픽셀의 위치와 </a:t>
            </a:r>
            <a:r>
              <a:rPr lang="ko-KR" altLang="en-US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밝기값을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z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축으로 사용해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3D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표현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546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3147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256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KoPub돋움체 Medium</vt:lpstr>
      <vt:lpstr>210 옴니고딕 030</vt:lpstr>
      <vt:lpstr>맑은 고딕</vt:lpstr>
      <vt:lpstr>Arial</vt:lpstr>
      <vt:lpstr>KoPub돋움체 Light</vt:lpstr>
      <vt:lpstr>KoPub돋움체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문동오</cp:lastModifiedBy>
  <cp:revision>44</cp:revision>
  <dcterms:created xsi:type="dcterms:W3CDTF">2017-11-16T00:50:54Z</dcterms:created>
  <dcterms:modified xsi:type="dcterms:W3CDTF">2025-07-23T07:56:48Z</dcterms:modified>
</cp:coreProperties>
</file>