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8"/>
  </p:notesMasterIdLst>
  <p:sldIdLst>
    <p:sldId id="256" r:id="rId2"/>
    <p:sldId id="258" r:id="rId3"/>
    <p:sldId id="296" r:id="rId4"/>
    <p:sldId id="298" r:id="rId5"/>
    <p:sldId id="300" r:id="rId6"/>
    <p:sldId id="287" r:id="rId7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45569"/>
    <a:srgbClr val="1F4E79"/>
    <a:srgbClr val="0165B2"/>
    <a:srgbClr val="D9D9D9"/>
    <a:srgbClr val="E41A00"/>
    <a:srgbClr val="FE431E"/>
    <a:srgbClr val="878181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>
      <p:cViewPr varScale="1">
        <p:scale>
          <a:sx n="113" d="100"/>
          <a:sy n="113" d="100"/>
        </p:scale>
        <p:origin x="108" y="108"/>
      </p:cViewPr>
      <p:guideLst>
        <p:guide orient="horz" pos="2160"/>
        <p:guide pos="3840"/>
        <p:guide orient="horz" pos="2273"/>
        <p:guide orient="horz" pos="23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2021-07-19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5700517" y="4292879"/>
            <a:ext cx="6338805" cy="892552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                                          TEAM 5</a:t>
            </a:r>
            <a:r>
              <a:rPr lang="ko-KR" altLang="en-US" sz="2200" b="1" spc="-3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조 거복이</a:t>
            </a:r>
            <a:endParaRPr lang="en-US" altLang="ko-KR" sz="22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 </a:t>
            </a:r>
            <a:r>
              <a:rPr lang="ko-KR" altLang="ko-KR" sz="2400" spc="-20" dirty="0" err="1">
                <a:effectLst/>
              </a:rPr>
              <a:t>구자원</a:t>
            </a:r>
            <a:r>
              <a:rPr lang="ko-KR" altLang="ko-KR" sz="2400" spc="-20" dirty="0">
                <a:effectLst/>
              </a:rPr>
              <a:t> </a:t>
            </a:r>
            <a:r>
              <a:rPr lang="ko-KR" altLang="ko-KR" sz="2400" spc="-20" dirty="0" err="1">
                <a:effectLst/>
              </a:rPr>
              <a:t>문재식</a:t>
            </a:r>
            <a:r>
              <a:rPr lang="ko-KR" altLang="ko-KR" sz="2400" spc="-20" dirty="0">
                <a:effectLst/>
              </a:rPr>
              <a:t> </a:t>
            </a:r>
            <a:r>
              <a:rPr lang="ko-KR" altLang="ko-KR" sz="2400" spc="-20" dirty="0" err="1">
                <a:effectLst/>
              </a:rPr>
              <a:t>안준표</a:t>
            </a:r>
            <a:r>
              <a:rPr lang="ko-KR" altLang="ko-KR" sz="2400" spc="-20" dirty="0">
                <a:effectLst/>
              </a:rPr>
              <a:t> 조용훈</a:t>
            </a:r>
            <a:endParaRPr lang="ko-KR" altLang="ko-KR" sz="2000" spc="-20" dirty="0"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B34073-E088-4F6A-B5CA-5F7809D3A065}"/>
              </a:ext>
            </a:extLst>
          </p:cNvPr>
          <p:cNvSpPr/>
          <p:nvPr/>
        </p:nvSpPr>
        <p:spPr bwMode="auto">
          <a:xfrm>
            <a:off x="1588" y="0"/>
            <a:ext cx="12190412" cy="314325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latin typeface="+mj-ea"/>
                <a:ea typeface="+mj-ea"/>
              </a:rPr>
              <a:t>K-</a:t>
            </a:r>
            <a:r>
              <a:rPr lang="ko-KR" altLang="en-US" sz="1600" b="1" dirty="0">
                <a:latin typeface="+mj-ea"/>
                <a:ea typeface="+mj-ea"/>
              </a:rPr>
              <a:t>디지털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핵심직무 양성사업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627" y="1579670"/>
            <a:ext cx="12186373" cy="2190904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983432" y="2456892"/>
            <a:ext cx="10110734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FACEBOOK crawling</a:t>
            </a:r>
            <a:r>
              <a:rPr lang="ko-KR" altLang="en-US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ko-KR" altLang="en-US" sz="4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266" y="1700808"/>
            <a:ext cx="262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 err="1">
                <a:solidFill>
                  <a:prstClr val="white"/>
                </a:solidFill>
                <a:latin typeface="맑은 고딕" panose="020B0503020000020004" pitchFamily="50" charset="-127"/>
              </a:rPr>
              <a:t>인포섹아카데미</a:t>
            </a:r>
            <a:endParaRPr lang="ko-KR" altLang="en-US" sz="1600" b="1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76220" y="1380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118AB86-F93B-433D-B79A-717C40DCE3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477" y="6336062"/>
            <a:ext cx="2124236" cy="3986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프로젝트 개요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프로젝트 구성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프로젝트 수행 절차 및 방법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/>
              <a:t>목차</a:t>
            </a:r>
            <a:endParaRPr lang="ko-KR" alt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3472" y="1304925"/>
            <a:ext cx="7416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개요</a:t>
            </a:r>
            <a:endParaRPr lang="en-US" altLang="ko-KR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65222" y="2564904"/>
            <a:ext cx="107305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dirty="0">
                <a:solidFill>
                  <a:srgbClr val="000000"/>
                </a:solidFill>
                <a:latin typeface="Nanum Gothic"/>
              </a:rPr>
              <a:t>과거와는 달리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현대사회에서의 빅데이터에 대한 지속적인 관심과 실험적인 시도들은 다변화된 </a:t>
            </a:r>
            <a:endParaRPr lang="en-US" altLang="ko-KR" b="0" i="0" dirty="0">
              <a:solidFill>
                <a:srgbClr val="000000"/>
              </a:solidFill>
              <a:effectLst/>
              <a:latin typeface="Nanum Gothic"/>
            </a:endParaRPr>
          </a:p>
          <a:p>
            <a:pPr algn="just"/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사회에서 보다 정교하게 예측하고 효율적으로 작동하도록 정보를 제공한다</a:t>
            </a:r>
            <a:endParaRPr lang="en-US" altLang="ko-KR" b="0" i="0" dirty="0">
              <a:solidFill>
                <a:srgbClr val="000000"/>
              </a:solidFill>
              <a:effectLst/>
              <a:latin typeface="Nanum Gothic"/>
            </a:endParaRPr>
          </a:p>
          <a:p>
            <a:pPr algn="just"/>
            <a:endParaRPr lang="en-US" altLang="ko-KR" b="0" i="0" dirty="0">
              <a:solidFill>
                <a:srgbClr val="000000"/>
              </a:solidFill>
              <a:effectLst/>
              <a:latin typeface="Nanum Gothic"/>
            </a:endParaRP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Nanum Gothic"/>
              </a:rPr>
              <a:t>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에 따라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FACEBOOK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의 웹 데이터 등을 토대로 정보 수용자의 및 정보제공자의 데이터 및 키워드를</a:t>
            </a:r>
            <a:endParaRPr lang="en-US" altLang="ko-KR" b="0" i="0" dirty="0">
              <a:solidFill>
                <a:srgbClr val="000000"/>
              </a:solidFill>
              <a:effectLst/>
              <a:latin typeface="Nanum Gothic"/>
            </a:endParaRPr>
          </a:p>
          <a:p>
            <a:pPr algn="just"/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분석 하고자 함</a:t>
            </a:r>
            <a:endParaRPr lang="en-US" altLang="ko-KR" b="0" i="0" dirty="0">
              <a:solidFill>
                <a:srgbClr val="000000"/>
              </a:solidFill>
              <a:effectLst/>
              <a:latin typeface="Nanum Gothic"/>
            </a:endParaRPr>
          </a:p>
          <a:p>
            <a:pPr algn="just"/>
            <a:endParaRPr lang="en-US" altLang="ko-KR" dirty="0">
              <a:solidFill>
                <a:srgbClr val="000000"/>
              </a:solidFill>
              <a:latin typeface="Nanum Gothic"/>
            </a:endParaRP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Nanum Gothic"/>
              </a:rPr>
              <a:t>또한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방대한 양의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Facebook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데이터 중에 사용자에게 유의미한 데이터를 제공하기 위함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algn="just"/>
            <a:endParaRPr lang="ko-KR" altLang="en-US" b="0" i="0" dirty="0">
              <a:solidFill>
                <a:srgbClr val="000000"/>
              </a:solidFill>
              <a:effectLst/>
              <a:latin typeface="Nanum Gothic"/>
            </a:endParaRPr>
          </a:p>
          <a:p>
            <a:pPr algn="just"/>
            <a:endParaRPr lang="en-US" altLang="ko-KR" b="1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endParaRPr lang="en-US" altLang="ko-KR" b="1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596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구성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3472" y="1304925"/>
            <a:ext cx="7416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구성</a:t>
            </a:r>
            <a:endParaRPr lang="en-US" altLang="ko-KR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55440" y="1842186"/>
            <a:ext cx="1044779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ko-KR" altLang="en-US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컨셉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언론사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YTN,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연합뉴스의 페이스북 페이지의 특정 키워드 검출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b="0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훈련 내용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특정 키워드를 검출하여 제공자에게 원하는 정보를 제공한다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팀내 </a:t>
            </a:r>
            <a:r>
              <a:rPr lang="ko-KR" altLang="en-US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개발 환경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Python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언어를 이용한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Coding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및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crawling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Visual studio code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활용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Pair Programming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을 이용한 파트너화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540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863752" y="393702"/>
            <a:ext cx="7993286" cy="10962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7543"/>
              </p:ext>
            </p:extLst>
          </p:nvPr>
        </p:nvGraphicFramePr>
        <p:xfrm>
          <a:off x="1134684" y="1905136"/>
          <a:ext cx="9922632" cy="384709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22501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5724636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1972984">
                  <a:extLst>
                    <a:ext uri="{9D8B030D-6E8A-4147-A177-3AD203B41FA5}">
                      <a16:colId xmlns:a16="http://schemas.microsoft.com/office/drawing/2014/main" val="2933720546"/>
                    </a:ext>
                  </a:extLst>
                </a:gridCol>
              </a:tblGrid>
              <a:tr h="461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훈련생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역할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비고</a:t>
                      </a: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39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u="none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구자원</a:t>
                      </a:r>
                      <a:endParaRPr lang="ko-KR" altLang="en-US" sz="1600" b="0" i="1" u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팀장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 rowSpan="4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Pair Programming</a:t>
                      </a:r>
                    </a:p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6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추후 주석으로 </a:t>
                      </a:r>
                      <a:r>
                        <a:rPr lang="en-US" altLang="ko-KR" sz="16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6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6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작성자 및 검토자 표기</a:t>
                      </a:r>
                      <a:endParaRPr lang="en-US" altLang="ko-KR" sz="16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12932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u="none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문재식</a:t>
                      </a:r>
                      <a:endParaRPr lang="ko-KR" altLang="en-US" sz="1600" b="0" i="1" u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메인 코드 작성자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/>
                </a:tc>
                <a:tc v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6764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안준표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크롤러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코드 작성자</a:t>
                      </a:r>
                    </a:p>
                  </a:txBody>
                  <a:tcPr marT="45741" marB="45741" anchor="ctr"/>
                </a:tc>
                <a:tc v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6764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조용훈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데이터 정제</a:t>
                      </a:r>
                    </a:p>
                  </a:txBody>
                  <a:tcPr marT="45741" marB="45741" anchor="ctr"/>
                </a:tc>
                <a:tc v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217809896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74FB6CC-EB27-40ED-BE58-D548F0E5E0E4}"/>
              </a:ext>
            </a:extLst>
          </p:cNvPr>
          <p:cNvSpPr txBox="1"/>
          <p:nvPr/>
        </p:nvSpPr>
        <p:spPr>
          <a:xfrm>
            <a:off x="849313" y="71041"/>
            <a:ext cx="336502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수행 절차 및 방법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71041"/>
            <a:ext cx="336502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수행 절차 및 방법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15780" y="398067"/>
            <a:ext cx="7741258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438590"/>
              </p:ext>
            </p:extLst>
          </p:nvPr>
        </p:nvGraphicFramePr>
        <p:xfrm>
          <a:off x="1185774" y="1520788"/>
          <a:ext cx="9953244" cy="4292827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74433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512210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554192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42510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458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활동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6258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4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u="none" dirty="0"/>
                        <a:t>7/19(</a:t>
                      </a:r>
                      <a:r>
                        <a:rPr lang="ko-KR" altLang="en-US" sz="1400" b="0" u="none" dirty="0"/>
                        <a:t>월</a:t>
                      </a:r>
                      <a:r>
                        <a:rPr lang="en-US" altLang="ko-KR" sz="1400" b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u="none" dirty="0"/>
                        <a:t>프로젝트 기획 및 주제 선정</a:t>
                      </a:r>
                      <a:endParaRPr lang="en-US" altLang="ko-KR" sz="1400" b="0" u="none" dirty="0"/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u="none" dirty="0"/>
                        <a:t>기획 안 작성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6258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4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</a:rPr>
                        <a:t>초기 코드 작성</a:t>
                      </a:r>
                      <a:endParaRPr kumimoji="0" lang="ko-KR" alt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u="none" dirty="0"/>
                        <a:t>7/20(</a:t>
                      </a:r>
                      <a:r>
                        <a:rPr lang="ko-KR" altLang="en-US" sz="1400" b="0" u="none" dirty="0"/>
                        <a:t>화</a:t>
                      </a:r>
                      <a:r>
                        <a:rPr lang="en-US" altLang="ko-KR" sz="1400" b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u="none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API</a:t>
                      </a:r>
                      <a:r>
                        <a:rPr lang="ko-KR" altLang="en-US" sz="1400" b="0" u="none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계정 확인</a:t>
                      </a:r>
                      <a:endParaRPr lang="en-US" altLang="ko-KR" sz="1400" b="0" u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u="none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사전 데이터 가져오기 테스트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6258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4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</a:rPr>
                        <a:t>코드 작성</a:t>
                      </a:r>
                      <a:endParaRPr kumimoji="0" lang="ko-KR" alt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u="none" dirty="0"/>
                        <a:t>7/21(</a:t>
                      </a:r>
                      <a:r>
                        <a:rPr lang="ko-KR" altLang="en-US" sz="1400" u="none" dirty="0"/>
                        <a:t>수</a:t>
                      </a:r>
                      <a:r>
                        <a:rPr lang="en-US" altLang="ko-KR" sz="140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Pair Programming</a:t>
                      </a: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을 기초로 코드작성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6932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</a:rPr>
                        <a:t>최종 코드 작성 및 테스트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u="none" dirty="0"/>
                        <a:t>7/22(</a:t>
                      </a:r>
                      <a:r>
                        <a:rPr lang="ko-KR" altLang="en-US" sz="1400" b="0" u="none" dirty="0"/>
                        <a:t>목</a:t>
                      </a:r>
                      <a:r>
                        <a:rPr lang="en-US" altLang="ko-KR" sz="1400" b="0" u="none" dirty="0"/>
                        <a:t>) ~ 7/23(</a:t>
                      </a:r>
                      <a:r>
                        <a:rPr lang="ko-KR" altLang="en-US" sz="1400" b="0" u="none" dirty="0"/>
                        <a:t>금</a:t>
                      </a:r>
                      <a:r>
                        <a:rPr lang="en-US" altLang="ko-KR" sz="1400" b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소스 코드 테스트 및 제출</a:t>
                      </a:r>
                      <a:endParaRPr lang="en-US" altLang="ko-KR" sz="1400" b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1263136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총 개발 기간 </a:t>
                      </a:r>
                      <a:r>
                        <a:rPr kumimoji="0" lang="en-US" altLang="ko-KR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: </a:t>
                      </a:r>
                      <a:r>
                        <a:rPr lang="en-US" altLang="ko-KR" sz="2400" b="0" u="none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7/19(</a:t>
                      </a:r>
                      <a:r>
                        <a:rPr lang="ko-KR" altLang="en-US" sz="2400" b="0" u="none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2400" b="0" u="none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)~7/23(</a:t>
                      </a:r>
                      <a:r>
                        <a:rPr lang="ko-KR" altLang="en-US" sz="2400" b="0" u="none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2400" b="0" u="none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)(</a:t>
                      </a:r>
                      <a:r>
                        <a:rPr lang="ko-KR" altLang="en-US" sz="2400" b="0" u="none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총 </a:t>
                      </a:r>
                      <a:r>
                        <a:rPr lang="en-US" altLang="ko-KR" sz="2400" b="0" u="none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2400" b="0" u="none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일</a:t>
                      </a:r>
                      <a:r>
                        <a:rPr lang="en-US" altLang="ko-KR" sz="2400" b="0" u="none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 hMerge="1"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 hMerge="1"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 hMerge="1"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328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238</Words>
  <Application>Microsoft Office PowerPoint</Application>
  <PresentationFormat>와이드스크린</PresentationFormat>
  <Paragraphs>71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Nanum Gothic</vt:lpstr>
      <vt:lpstr>나눔고딕</vt:lpstr>
      <vt:lpstr>맑은 고딕</vt:lpstr>
      <vt:lpstr>휴먼둥근헤드라인</vt:lpstr>
      <vt:lpstr>Arial</vt:lpstr>
      <vt:lpstr>Calibri</vt:lpstr>
      <vt:lpstr>Calibri Light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user</cp:lastModifiedBy>
  <cp:revision>181</cp:revision>
  <dcterms:created xsi:type="dcterms:W3CDTF">2014-04-29T00:37:20Z</dcterms:created>
  <dcterms:modified xsi:type="dcterms:W3CDTF">2021-07-19T08:16:28Z</dcterms:modified>
</cp:coreProperties>
</file>