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prestation of the difference between NOSQL(mondodb) and 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is presented by samuel onyenankeya a student of gomycode nodejs/backend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  <a:p>
            <a:endParaRPr lang="en-US"/>
          </a:p>
          <a:p>
            <a:r>
              <a:rPr lang="en-US"/>
              <a:t>    NoSQL and SQL are two different types of databases used for storing and managing data.</a:t>
            </a:r>
            <a:endParaRPr lang="en-US"/>
          </a:p>
          <a:p>
            <a:r>
              <a:rPr lang="en-US"/>
              <a:t>    MongoDB and SQL are two popular database management systems with different approaches to data storage and retrieval.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SQL databases are structured, meaning that data must be organized into tables with predefined columns and rows.</a:t>
            </a:r>
            <a:endParaRPr lang="en-US"/>
          </a:p>
          <a:p>
            <a:r>
              <a:rPr lang="en-US"/>
              <a:t>    MongoDB is a document-oriented database, where data is stored in documents that can have different structures, and each document can be retrieved by its unique identifier.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SCALABILTY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SQL databases are vertically scalable, meaning that they can handle more data by increasing the resources of a single server.</a:t>
            </a:r>
            <a:endParaRPr lang="en-US"/>
          </a:p>
          <a:p>
            <a:r>
              <a:rPr lang="en-US"/>
              <a:t>    MongoDB is horizontally scalable, meaning that it can handle more data by adding more servers to a cluster.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SQL databases use SQL as the standard query language, which is a declarative language for querying data.</a:t>
            </a:r>
            <a:endParaRPr lang="en-US"/>
          </a:p>
          <a:p>
            <a:r>
              <a:rPr lang="en-US"/>
              <a:t>MongoDB uses a JSON-based query language that allows for more flexibility and expressiveness in queries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SQL databases are commonly used for applications that require complex transactions and data consistency, such as banking and finance systems.</a:t>
            </a:r>
            <a:endParaRPr lang="en-US"/>
          </a:p>
          <a:p>
            <a:r>
              <a:rPr lang="en-US"/>
              <a:t>    MongoDB is commonly used for applications that require high scalability and flexibility in data modeling, such as social media and e-commerce platforms.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prestation of the difference between NOSQL(mondodb) and  SQL</dc:title>
  <dc:creator/>
  <cp:lastModifiedBy>NO GO NO</cp:lastModifiedBy>
  <cp:revision>1</cp:revision>
  <dcterms:created xsi:type="dcterms:W3CDTF">2023-05-07T09:51:41Z</dcterms:created>
  <dcterms:modified xsi:type="dcterms:W3CDTF">2023-05-07T09:51:41Z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A42081402E8340368C1313576E918BBC</vt:lpwstr>
  </property>
  <property fmtid="{D5CDD505-2E9C-101B-9397-08002B2CF9AE}" pid="3" name="KSOProductBuildVer">
    <vt:lpwstr>1033-11.2.0.11219</vt:lpwstr>
  </property>
</Properties>
</file>