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8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1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6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3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1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1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5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B202D-13B2-47AE-B25A-98D3A2170ADC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9071-C902-483E-BAB4-9CA305B5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7190" y="1296958"/>
            <a:ext cx="9468197" cy="4988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AWS – Seoul Region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94529" y="2038148"/>
            <a:ext cx="9149542" cy="411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VPC-Test – 10.0.0.0/16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71868" y="2595101"/>
            <a:ext cx="2155766" cy="3416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AZ-A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92262" y="2595101"/>
            <a:ext cx="2155766" cy="3416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AZ-C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24268" y="3185303"/>
            <a:ext cx="1858355" cy="2668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public-subnet-A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10.0.10.0/24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26882" y="3185303"/>
            <a:ext cx="1858355" cy="2668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public-subnet-C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10.0.20.0/24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7941" y="4108016"/>
            <a:ext cx="92271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207941" y="1674465"/>
            <a:ext cx="922713" cy="727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IGW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0" idx="3"/>
            <a:endCxn id="12" idx="1"/>
          </p:cNvCxnSpPr>
          <p:nvPr/>
        </p:nvCxnSpPr>
        <p:spPr>
          <a:xfrm>
            <a:off x="4282623" y="4519496"/>
            <a:ext cx="1925318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화살표 연결선 15"/>
          <p:cNvCxnSpPr>
            <a:stCxn id="11" idx="1"/>
            <a:endCxn id="12" idx="3"/>
          </p:cNvCxnSpPr>
          <p:nvPr/>
        </p:nvCxnSpPr>
        <p:spPr>
          <a:xfrm flipH="1">
            <a:off x="7130654" y="4519496"/>
            <a:ext cx="1896228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화살표 연결선 18"/>
          <p:cNvCxnSpPr>
            <a:stCxn id="12" idx="0"/>
            <a:endCxn id="13" idx="4"/>
          </p:cNvCxnSpPr>
          <p:nvPr/>
        </p:nvCxnSpPr>
        <p:spPr>
          <a:xfrm flipV="1">
            <a:off x="6669298" y="2401830"/>
            <a:ext cx="0" cy="1706186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구름 모양 설명선 22"/>
          <p:cNvSpPr/>
          <p:nvPr/>
        </p:nvSpPr>
        <p:spPr>
          <a:xfrm>
            <a:off x="5885527" y="114685"/>
            <a:ext cx="1567543" cy="746449"/>
          </a:xfrm>
          <a:prstGeom prst="cloudCallout">
            <a:avLst>
              <a:gd name="adj1" fmla="val 7143"/>
              <a:gd name="adj2" fmla="val -137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3" idx="0"/>
            <a:endCxn id="23" idx="1"/>
          </p:cNvCxnSpPr>
          <p:nvPr/>
        </p:nvCxnSpPr>
        <p:spPr>
          <a:xfrm flipV="1">
            <a:off x="6669298" y="860339"/>
            <a:ext cx="1" cy="814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591558" y="4596318"/>
            <a:ext cx="1551238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webserver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194526" y="4596318"/>
            <a:ext cx="1551238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webserver2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31" y="4596318"/>
            <a:ext cx="1551238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AMI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webserver-</a:t>
            </a:r>
            <a:r>
              <a:rPr lang="en-US" altLang="ko-KR" sz="1600" dirty="0" err="1">
                <a:solidFill>
                  <a:schemeClr val="tx1"/>
                </a:solidFill>
              </a:rPr>
              <a:t>ami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39" idx="1"/>
            <a:endCxn id="47" idx="3"/>
          </p:cNvCxnSpPr>
          <p:nvPr/>
        </p:nvCxnSpPr>
        <p:spPr>
          <a:xfrm flipH="1">
            <a:off x="1605569" y="5007798"/>
            <a:ext cx="985989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꺾인 연결선 51"/>
          <p:cNvCxnSpPr>
            <a:stCxn id="47" idx="2"/>
            <a:endCxn id="46" idx="2"/>
          </p:cNvCxnSpPr>
          <p:nvPr/>
        </p:nvCxnSpPr>
        <p:spPr>
          <a:xfrm rot="16200000" flipH="1">
            <a:off x="5400047" y="849180"/>
            <a:ext cx="12700" cy="9140195"/>
          </a:xfrm>
          <a:prstGeom prst="bentConnector3">
            <a:avLst>
              <a:gd name="adj1" fmla="val 8559181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웃는 얼굴 53"/>
          <p:cNvSpPr/>
          <p:nvPr/>
        </p:nvSpPr>
        <p:spPr>
          <a:xfrm>
            <a:off x="4427634" y="154268"/>
            <a:ext cx="527438" cy="5225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45041" y="1668975"/>
            <a:ext cx="801546" cy="7273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7" name="구부러진 연결선 56"/>
          <p:cNvCxnSpPr>
            <a:stCxn id="54" idx="4"/>
            <a:endCxn id="55" idx="0"/>
          </p:cNvCxnSpPr>
          <p:nvPr/>
        </p:nvCxnSpPr>
        <p:spPr>
          <a:xfrm rot="16200000" flipH="1">
            <a:off x="4522487" y="845647"/>
            <a:ext cx="992193" cy="65446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55" idx="4"/>
            <a:endCxn id="39" idx="0"/>
          </p:cNvCxnSpPr>
          <p:nvPr/>
        </p:nvCxnSpPr>
        <p:spPr>
          <a:xfrm rot="5400000">
            <a:off x="3256507" y="2507011"/>
            <a:ext cx="2199978" cy="1978637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55" idx="4"/>
            <a:endCxn id="46" idx="0"/>
          </p:cNvCxnSpPr>
          <p:nvPr/>
        </p:nvCxnSpPr>
        <p:spPr>
          <a:xfrm rot="16200000" flipH="1">
            <a:off x="6557990" y="1184163"/>
            <a:ext cx="2199978" cy="462433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2491273" y="4432042"/>
            <a:ext cx="8352000" cy="1156996"/>
          </a:xfrm>
          <a:prstGeom prst="roundRect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대상그룹</a:t>
            </a:r>
            <a:r>
              <a:rPr lang="en-US" altLang="ko-KR" dirty="0" smtClean="0">
                <a:solidFill>
                  <a:schemeClr val="tx1"/>
                </a:solidFill>
              </a:rPr>
              <a:t>(target group)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구부러진 연결선 65"/>
          <p:cNvCxnSpPr>
            <a:stCxn id="54" idx="2"/>
            <a:endCxn id="39" idx="1"/>
          </p:cNvCxnSpPr>
          <p:nvPr/>
        </p:nvCxnSpPr>
        <p:spPr>
          <a:xfrm rot="10800000" flipV="1">
            <a:off x="2591558" y="415524"/>
            <a:ext cx="1836076" cy="4592273"/>
          </a:xfrm>
          <a:prstGeom prst="curvedConnector3">
            <a:avLst>
              <a:gd name="adj1" fmla="val 1525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곱셈 기호 70"/>
          <p:cNvSpPr/>
          <p:nvPr/>
        </p:nvSpPr>
        <p:spPr>
          <a:xfrm>
            <a:off x="1416817" y="2963017"/>
            <a:ext cx="444311" cy="444572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896852" y="3038034"/>
            <a:ext cx="262065" cy="23974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846065" y="2963017"/>
            <a:ext cx="262065" cy="23974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26399" y="1863579"/>
            <a:ext cx="1858355" cy="1810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EC2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SpringBoot</a:t>
            </a:r>
            <a:r>
              <a:rPr lang="en-US" altLang="ko-KR" dirty="0" smtClean="0">
                <a:solidFill>
                  <a:schemeClr val="tx1"/>
                </a:solidFill>
              </a:rPr>
              <a:t> App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REST 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22247" y="1863579"/>
            <a:ext cx="1858355" cy="1810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RDS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MySQL DB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springbootdb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0548" y="1892697"/>
            <a:ext cx="1858355" cy="1810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S3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Static Web Hosting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React App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0550" y="4426670"/>
            <a:ext cx="1858355" cy="1810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PC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3059726" y="3703343"/>
            <a:ext cx="2" cy="72332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826327" y="5331993"/>
            <a:ext cx="773084" cy="72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axios</a:t>
            </a:r>
            <a:endParaRPr lang="ko-KR" altLang="en-US" sz="1200" dirty="0"/>
          </a:p>
        </p:txBody>
      </p:sp>
      <p:cxnSp>
        <p:nvCxnSpPr>
          <p:cNvPr id="15" name="꺾인 연결선 14"/>
          <p:cNvCxnSpPr>
            <a:stCxn id="14" idx="6"/>
            <a:endCxn id="4" idx="2"/>
          </p:cNvCxnSpPr>
          <p:nvPr/>
        </p:nvCxnSpPr>
        <p:spPr>
          <a:xfrm flipV="1">
            <a:off x="3599411" y="3674225"/>
            <a:ext cx="2256166" cy="202176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5" idx="1"/>
          </p:cNvCxnSpPr>
          <p:nvPr/>
        </p:nvCxnSpPr>
        <p:spPr>
          <a:xfrm>
            <a:off x="6784754" y="2768902"/>
            <a:ext cx="93749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22247" y="3779782"/>
            <a:ext cx="1858355" cy="1810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EC2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MySQL DB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springbootdb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30549" y="-62202"/>
            <a:ext cx="1858355" cy="1810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EC2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Nginx or Apache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React App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55</Words>
  <Application>Microsoft Office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Changryum Park</dc:creator>
  <cp:lastModifiedBy>hi</cp:lastModifiedBy>
  <cp:revision>11</cp:revision>
  <dcterms:created xsi:type="dcterms:W3CDTF">2022-10-11T05:52:26Z</dcterms:created>
  <dcterms:modified xsi:type="dcterms:W3CDTF">2022-10-12T07:05:00Z</dcterms:modified>
</cp:coreProperties>
</file>