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3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8952-E276-45C2-8596-CF167F39F6B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6ED4-4179-40AB-877A-E47C8E141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7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4498" y="704537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After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4498" y="1651415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CAfterReturning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4498" y="2598293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CAfterThrowing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4498" y="3545171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CBefore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40365" y="707037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0365" y="1653915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AfterReturning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40365" y="2600793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AfterThrowing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40365" y="3547671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16232" y="692047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PersonProxy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192099" y="689546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82827" y="2276004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Girl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266360" y="2276003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Boy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3"/>
            <a:endCxn id="8" idx="1"/>
          </p:cNvCxnSpPr>
          <p:nvPr/>
        </p:nvCxnSpPr>
        <p:spPr>
          <a:xfrm>
            <a:off x="2773179" y="1086787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73180" y="2031164"/>
            <a:ext cx="467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73180" y="2980542"/>
            <a:ext cx="467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73179" y="3922420"/>
            <a:ext cx="467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12" idx="1"/>
          </p:cNvCxnSpPr>
          <p:nvPr/>
        </p:nvCxnSpPr>
        <p:spPr>
          <a:xfrm flipV="1">
            <a:off x="5249047" y="1074297"/>
            <a:ext cx="467185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2" idx="1"/>
          </p:cNvCxnSpPr>
          <p:nvPr/>
        </p:nvCxnSpPr>
        <p:spPr>
          <a:xfrm flipV="1">
            <a:off x="5249047" y="1074297"/>
            <a:ext cx="467185" cy="96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3"/>
            <a:endCxn id="12" idx="1"/>
          </p:cNvCxnSpPr>
          <p:nvPr/>
        </p:nvCxnSpPr>
        <p:spPr>
          <a:xfrm flipV="1">
            <a:off x="5249047" y="1074297"/>
            <a:ext cx="467185" cy="19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2" idx="1"/>
          </p:cNvCxnSpPr>
          <p:nvPr/>
        </p:nvCxnSpPr>
        <p:spPr>
          <a:xfrm flipV="1">
            <a:off x="5249047" y="1074297"/>
            <a:ext cx="467185" cy="28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1"/>
            <a:endCxn id="12" idx="3"/>
          </p:cNvCxnSpPr>
          <p:nvPr/>
        </p:nvCxnSpPr>
        <p:spPr>
          <a:xfrm flipH="1">
            <a:off x="7724914" y="1071796"/>
            <a:ext cx="467185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0"/>
            <a:endCxn id="13" idx="2"/>
          </p:cNvCxnSpPr>
          <p:nvPr/>
        </p:nvCxnSpPr>
        <p:spPr>
          <a:xfrm flipV="1">
            <a:off x="8087168" y="1454045"/>
            <a:ext cx="1109272" cy="82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0"/>
            <a:endCxn id="13" idx="2"/>
          </p:cNvCxnSpPr>
          <p:nvPr/>
        </p:nvCxnSpPr>
        <p:spPr>
          <a:xfrm flipH="1" flipV="1">
            <a:off x="9196440" y="1454045"/>
            <a:ext cx="1074261" cy="82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15418" y="3472974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2" idx="2"/>
            <a:endCxn id="28" idx="0"/>
          </p:cNvCxnSpPr>
          <p:nvPr/>
        </p:nvCxnSpPr>
        <p:spPr>
          <a:xfrm flipH="1">
            <a:off x="6719759" y="1456546"/>
            <a:ext cx="814" cy="201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/>
          <p:cNvSpPr/>
          <p:nvPr/>
        </p:nvSpPr>
        <p:spPr>
          <a:xfrm>
            <a:off x="4499622" y="3716911"/>
            <a:ext cx="2804929" cy="161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BookMapper.java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51612" y="152932"/>
            <a:ext cx="8567800" cy="152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9965" y="2993310"/>
            <a:ext cx="3199107" cy="30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5768" y="3517375"/>
            <a:ext cx="3007501" cy="223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Service.java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2" name="직선 화살표 연결선 11"/>
          <p:cNvCxnSpPr>
            <a:stCxn id="47" idx="2"/>
            <a:endCxn id="48" idx="0"/>
          </p:cNvCxnSpPr>
          <p:nvPr/>
        </p:nvCxnSpPr>
        <p:spPr>
          <a:xfrm flipH="1">
            <a:off x="3443032" y="1682216"/>
            <a:ext cx="1192480" cy="3393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97745" y="5948597"/>
            <a:ext cx="2008682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Vo.java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3737" y="4349490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mapper.xml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003" y="726337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add_success.html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9966" y="726337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64040" y="726336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write_form.html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73839" y="726336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………………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38691" y="2021578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 Servlet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270124" y="4335655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48" idx="2"/>
            <a:endCxn id="4" idx="0"/>
          </p:cNvCxnSpPr>
          <p:nvPr/>
        </p:nvCxnSpPr>
        <p:spPr>
          <a:xfrm flipH="1">
            <a:off x="2049519" y="2786077"/>
            <a:ext cx="1393513" cy="207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6" idx="3"/>
            <a:endCxn id="50" idx="1"/>
          </p:cNvCxnSpPr>
          <p:nvPr/>
        </p:nvCxnSpPr>
        <p:spPr>
          <a:xfrm flipV="1">
            <a:off x="6952419" y="4717905"/>
            <a:ext cx="1317705" cy="13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8103" y="4011673"/>
            <a:ext cx="2804929" cy="161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Dao.java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42" name="직사각형 141"/>
          <p:cNvSpPr/>
          <p:nvPr/>
        </p:nvSpPr>
        <p:spPr>
          <a:xfrm>
            <a:off x="1036226" y="4717144"/>
            <a:ext cx="2008682" cy="7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SqlSession</a:t>
            </a:r>
            <a:r>
              <a:rPr lang="en-US" altLang="ko-KR" dirty="0" smtClean="0"/>
              <a:t> Template</a:t>
            </a:r>
            <a:endParaRPr lang="en-US" altLang="ko-KR" dirty="0"/>
          </a:p>
        </p:txBody>
      </p:sp>
      <p:cxnSp>
        <p:nvCxnSpPr>
          <p:cNvPr id="172" name="직선 화살표 연결선 171"/>
          <p:cNvCxnSpPr>
            <a:stCxn id="15" idx="1"/>
            <a:endCxn id="8" idx="2"/>
          </p:cNvCxnSpPr>
          <p:nvPr/>
        </p:nvCxnSpPr>
        <p:spPr>
          <a:xfrm flipH="1" flipV="1">
            <a:off x="2049519" y="5750985"/>
            <a:ext cx="2848226" cy="602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86" idx="2"/>
            <a:endCxn id="15" idx="0"/>
          </p:cNvCxnSpPr>
          <p:nvPr/>
        </p:nvCxnSpPr>
        <p:spPr>
          <a:xfrm flipH="1">
            <a:off x="5902086" y="5333892"/>
            <a:ext cx="1" cy="614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7778180" y="2079826"/>
            <a:ext cx="2008682" cy="7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en-US" altLang="ko-KR" dirty="0" smtClean="0"/>
              <a:t>pplication.</a:t>
            </a:r>
          </a:p>
          <a:p>
            <a:pPr algn="ctr"/>
            <a:r>
              <a:rPr lang="en-US" altLang="ko-KR" dirty="0" smtClean="0"/>
              <a:t>properties</a:t>
            </a:r>
            <a:endParaRPr lang="ko-KR" altLang="en-US" dirty="0"/>
          </a:p>
        </p:txBody>
      </p:sp>
      <p:cxnSp>
        <p:nvCxnSpPr>
          <p:cNvPr id="182" name="직선 화살표 연결선 181"/>
          <p:cNvCxnSpPr>
            <a:stCxn id="181" idx="2"/>
            <a:endCxn id="16" idx="3"/>
          </p:cNvCxnSpPr>
          <p:nvPr/>
        </p:nvCxnSpPr>
        <p:spPr>
          <a:xfrm flipH="1">
            <a:off x="6952419" y="2844325"/>
            <a:ext cx="1830102" cy="18874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42" idx="3"/>
            <a:endCxn id="186" idx="1"/>
          </p:cNvCxnSpPr>
          <p:nvPr/>
        </p:nvCxnSpPr>
        <p:spPr>
          <a:xfrm flipV="1">
            <a:off x="3044908" y="4525402"/>
            <a:ext cx="1454714" cy="563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20</cp:revision>
  <dcterms:created xsi:type="dcterms:W3CDTF">2022-08-03T06:18:04Z</dcterms:created>
  <dcterms:modified xsi:type="dcterms:W3CDTF">2022-08-08T07:33:20Z</dcterms:modified>
</cp:coreProperties>
</file>