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3" r:id="rId3"/>
    <p:sldId id="268" r:id="rId4"/>
    <p:sldId id="270" r:id="rId5"/>
    <p:sldId id="272" r:id="rId6"/>
    <p:sldId id="274" r:id="rId7"/>
    <p:sldId id="271" r:id="rId8"/>
    <p:sldId id="275" r:id="rId9"/>
    <p:sldId id="279" r:id="rId10"/>
    <p:sldId id="276" r:id="rId11"/>
    <p:sldId id="277" r:id="rId12"/>
    <p:sldId id="278" r:id="rId13"/>
    <p:sldId id="267" r:id="rId14"/>
    <p:sldId id="260" r:id="rId15"/>
    <p:sldId id="261" r:id="rId16"/>
    <p:sldId id="262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732"/>
    <a:srgbClr val="F2F2F2"/>
    <a:srgbClr val="FEAF53"/>
    <a:srgbClr val="7A5D00"/>
    <a:srgbClr val="463500"/>
    <a:srgbClr val="5C5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7" autoAdjust="0"/>
    <p:restoredTop sz="94660"/>
  </p:normalViewPr>
  <p:slideViewPr>
    <p:cSldViewPr snapToGrid="0">
      <p:cViewPr>
        <p:scale>
          <a:sx n="50" d="100"/>
          <a:sy n="50" d="100"/>
        </p:scale>
        <p:origin x="2622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2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86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87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3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1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1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8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2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5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35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2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en-US" altLang="ko-KR" sz="2400" i="1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5C596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315" y="1340362"/>
            <a:ext cx="5496128" cy="3881640"/>
          </a:xfrm>
          <a:prstGeom prst="rect">
            <a:avLst/>
          </a:prstGeom>
          <a:noFill/>
        </p:spPr>
      </p:pic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rot="16200000" flipH="1">
            <a:off x="-2647473" y="3145971"/>
            <a:ext cx="6334424" cy="566057"/>
          </a:xfrm>
          <a:prstGeom prst="round2SameRect">
            <a:avLst>
              <a:gd name="adj1" fmla="val 37660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24D795B-9BA3-F89A-C899-AF44EC9A1252}"/>
              </a:ext>
            </a:extLst>
          </p:cNvPr>
          <p:cNvSpPr/>
          <p:nvPr/>
        </p:nvSpPr>
        <p:spPr>
          <a:xfrm>
            <a:off x="617469" y="3037704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5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0" y="3026436"/>
            <a:ext cx="406397" cy="40639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9" y="2162409"/>
            <a:ext cx="406397" cy="40639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9" y="3970779"/>
            <a:ext cx="393746" cy="403021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4BA5C060-C7C4-3EC3-B68C-D19AA0026430}"/>
              </a:ext>
            </a:extLst>
          </p:cNvPr>
          <p:cNvSpPr/>
          <p:nvPr/>
        </p:nvSpPr>
        <p:spPr>
          <a:xfrm>
            <a:off x="624508" y="3970779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90551" y="5086691"/>
            <a:ext cx="2207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defRPr/>
            </a:pPr>
            <a:endParaRPr lang="en-US" altLang="ko-KR" kern="0" dirty="0">
              <a:solidFill>
                <a:srgbClr val="5C5960"/>
              </a:solidFill>
            </a:endParaRPr>
          </a:p>
          <a:p>
            <a:pPr algn="ctr" latinLnBrk="0">
              <a:defRPr/>
            </a:pPr>
            <a:r>
              <a:rPr lang="ko-KR" altLang="en-US" kern="0" dirty="0">
                <a:solidFill>
                  <a:srgbClr val="5C5960"/>
                </a:solidFill>
              </a:rPr>
              <a:t>프레젠테이션 시작</a:t>
            </a:r>
            <a:endParaRPr lang="en-US" altLang="ko-KR" kern="0" dirty="0">
              <a:solidFill>
                <a:srgbClr val="5C5960"/>
              </a:solidFill>
            </a:endParaRPr>
          </a:p>
          <a:p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0" y="1313555"/>
            <a:ext cx="406397" cy="40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9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5C59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  <a:endParaRPr lang="en-US" altLang="ko-KR" sz="2400" i="1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5C596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rot="16200000" flipH="1">
            <a:off x="-2647473" y="3145971"/>
            <a:ext cx="6334424" cy="566057"/>
          </a:xfrm>
          <a:prstGeom prst="round2SameRect">
            <a:avLst>
              <a:gd name="adj1" fmla="val 37660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24D795B-9BA3-F89A-C899-AF44EC9A1252}"/>
              </a:ext>
            </a:extLst>
          </p:cNvPr>
          <p:cNvSpPr/>
          <p:nvPr/>
        </p:nvSpPr>
        <p:spPr>
          <a:xfrm>
            <a:off x="617469" y="3037704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5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9004" y="1499283"/>
            <a:ext cx="2225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Manager page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93" y="275890"/>
            <a:ext cx="781396" cy="55186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0" y="3026436"/>
            <a:ext cx="406397" cy="40639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9" y="2162409"/>
            <a:ext cx="406397" cy="40639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9" y="3970779"/>
            <a:ext cx="393746" cy="403021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4BA5C060-C7C4-3EC3-B68C-D19AA0026430}"/>
              </a:ext>
            </a:extLst>
          </p:cNvPr>
          <p:cNvSpPr/>
          <p:nvPr/>
        </p:nvSpPr>
        <p:spPr>
          <a:xfrm>
            <a:off x="624508" y="3970779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734B980F-F295-C5F7-CEC5-1793ED73D10F}"/>
              </a:ext>
            </a:extLst>
          </p:cNvPr>
          <p:cNvSpPr/>
          <p:nvPr/>
        </p:nvSpPr>
        <p:spPr>
          <a:xfrm>
            <a:off x="297563" y="3970779"/>
            <a:ext cx="406397" cy="406397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0" y="1313555"/>
            <a:ext cx="406397" cy="40639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9004" y="2162409"/>
            <a:ext cx="7114102" cy="40098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57450" y="2878349"/>
            <a:ext cx="2111092" cy="379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관리자 님</a:t>
            </a:r>
            <a:r>
              <a:rPr lang="en-US" altLang="ko-KR" sz="14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 </a:t>
            </a:r>
            <a:r>
              <a:rPr lang="ko-KR" altLang="en-US" sz="14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반갑습니다</a:t>
            </a:r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38400" y="2293066"/>
            <a:ext cx="1329916" cy="379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16799" y="2873745"/>
            <a:ext cx="1522102" cy="555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메뉴 수정하기</a:t>
            </a:r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96577" y="3267031"/>
            <a:ext cx="1046798" cy="379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01564" y="2873745"/>
            <a:ext cx="1808986" cy="555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회원 리스트</a:t>
            </a:r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58175" y="2873745"/>
            <a:ext cx="1122530" cy="555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이용 통계</a:t>
            </a:r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224" y="295448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524625" y="295448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124825" y="295448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19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5C59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  <a:endParaRPr lang="en-US" altLang="ko-KR" sz="2400" i="1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5C596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rot="16200000" flipH="1">
            <a:off x="-2647473" y="3145971"/>
            <a:ext cx="6334424" cy="566057"/>
          </a:xfrm>
          <a:prstGeom prst="round2SameRect">
            <a:avLst>
              <a:gd name="adj1" fmla="val 37660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24D795B-9BA3-F89A-C899-AF44EC9A1252}"/>
              </a:ext>
            </a:extLst>
          </p:cNvPr>
          <p:cNvSpPr/>
          <p:nvPr/>
        </p:nvSpPr>
        <p:spPr>
          <a:xfrm>
            <a:off x="617469" y="3037704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5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9004" y="1499283"/>
            <a:ext cx="2225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Manager page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93" y="275890"/>
            <a:ext cx="781396" cy="55186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0" y="3026436"/>
            <a:ext cx="406397" cy="40639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9" y="2162409"/>
            <a:ext cx="406397" cy="40639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9" y="3970779"/>
            <a:ext cx="393746" cy="403021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4BA5C060-C7C4-3EC3-B68C-D19AA0026430}"/>
              </a:ext>
            </a:extLst>
          </p:cNvPr>
          <p:cNvSpPr/>
          <p:nvPr/>
        </p:nvSpPr>
        <p:spPr>
          <a:xfrm>
            <a:off x="624508" y="3970779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734B980F-F295-C5F7-CEC5-1793ED73D10F}"/>
              </a:ext>
            </a:extLst>
          </p:cNvPr>
          <p:cNvSpPr/>
          <p:nvPr/>
        </p:nvSpPr>
        <p:spPr>
          <a:xfrm>
            <a:off x="297563" y="3970779"/>
            <a:ext cx="406397" cy="406397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0" y="1313555"/>
            <a:ext cx="406397" cy="40639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9004" y="2162409"/>
            <a:ext cx="7114102" cy="40098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57450" y="2878349"/>
            <a:ext cx="2111092" cy="379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관리자 님</a:t>
            </a:r>
            <a:r>
              <a:rPr lang="en-US" altLang="ko-KR" sz="14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 </a:t>
            </a:r>
            <a:r>
              <a:rPr lang="ko-KR" altLang="en-US" sz="14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반갑습니다</a:t>
            </a:r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38400" y="2293066"/>
            <a:ext cx="1329916" cy="379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16799" y="2873745"/>
            <a:ext cx="1522102" cy="555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메뉴 수정하기</a:t>
            </a:r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96577" y="3267031"/>
            <a:ext cx="1046798" cy="379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01564" y="2873745"/>
            <a:ext cx="1808986" cy="555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회원 리스트</a:t>
            </a:r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58175" y="2873745"/>
            <a:ext cx="1122530" cy="555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이용 통계</a:t>
            </a:r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224" y="295448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524625" y="295448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124825" y="295448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2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5C59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  <a:endParaRPr lang="en-US" altLang="ko-KR" sz="2400" i="1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5C596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rot="16200000" flipH="1">
            <a:off x="-2647473" y="3145971"/>
            <a:ext cx="6334424" cy="566057"/>
          </a:xfrm>
          <a:prstGeom prst="round2SameRect">
            <a:avLst>
              <a:gd name="adj1" fmla="val 37660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24D795B-9BA3-F89A-C899-AF44EC9A1252}"/>
              </a:ext>
            </a:extLst>
          </p:cNvPr>
          <p:cNvSpPr/>
          <p:nvPr/>
        </p:nvSpPr>
        <p:spPr>
          <a:xfrm>
            <a:off x="617469" y="3037704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5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9004" y="1499283"/>
            <a:ext cx="2225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Manager page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93" y="275890"/>
            <a:ext cx="781396" cy="55186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0" y="3026436"/>
            <a:ext cx="406397" cy="40639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9" y="2162409"/>
            <a:ext cx="406397" cy="40639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9" y="3970779"/>
            <a:ext cx="393746" cy="403021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4BA5C060-C7C4-3EC3-B68C-D19AA0026430}"/>
              </a:ext>
            </a:extLst>
          </p:cNvPr>
          <p:cNvSpPr/>
          <p:nvPr/>
        </p:nvSpPr>
        <p:spPr>
          <a:xfrm>
            <a:off x="624508" y="3970779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734B980F-F295-C5F7-CEC5-1793ED73D10F}"/>
              </a:ext>
            </a:extLst>
          </p:cNvPr>
          <p:cNvSpPr/>
          <p:nvPr/>
        </p:nvSpPr>
        <p:spPr>
          <a:xfrm>
            <a:off x="297563" y="3970779"/>
            <a:ext cx="406397" cy="406397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0" y="1313555"/>
            <a:ext cx="406397" cy="40639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9004" y="2162409"/>
            <a:ext cx="7114102" cy="40098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57450" y="2878349"/>
            <a:ext cx="2111092" cy="379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관리자 님</a:t>
            </a:r>
            <a:r>
              <a:rPr lang="en-US" altLang="ko-KR" sz="14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 </a:t>
            </a:r>
            <a:r>
              <a:rPr lang="ko-KR" altLang="en-US" sz="14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반갑습니다</a:t>
            </a:r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38400" y="2293066"/>
            <a:ext cx="1329916" cy="379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16799" y="2873745"/>
            <a:ext cx="1522102" cy="555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메뉴 수정하기</a:t>
            </a:r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96577" y="3267031"/>
            <a:ext cx="1046798" cy="379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01564" y="2873745"/>
            <a:ext cx="1808986" cy="555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회원 리스트</a:t>
            </a:r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58175" y="2873745"/>
            <a:ext cx="1122530" cy="555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이용 통계</a:t>
            </a:r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224" y="295448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524625" y="295448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124825" y="295448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5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5C59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  <a:endParaRPr lang="en-US" altLang="ko-KR" sz="2400" i="1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5C596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rot="16200000" flipH="1">
            <a:off x="-2642741" y="3145971"/>
            <a:ext cx="6334424" cy="566057"/>
          </a:xfrm>
          <a:prstGeom prst="round2SameRect">
            <a:avLst>
              <a:gd name="adj1" fmla="val 37660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44B50020-257E-F686-6E82-DFEE244234F7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78A884C-6E79-E6F8-87CF-9A39D125250C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2AAA0F89-4369-9F48-546A-50EFADD271E5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48C7CCC-ED5D-A257-238D-7AD7CB6CF6B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" name="모서리가 둥근 직사각형 31">
            <a:extLst>
              <a:ext uri="{FF2B5EF4-FFF2-40B4-BE49-F238E27FC236}">
                <a16:creationId xmlns:a16="http://schemas.microsoft.com/office/drawing/2014/main" id="{734B980F-F295-C5F7-CEC5-1793ED73D10F}"/>
              </a:ext>
            </a:extLst>
          </p:cNvPr>
          <p:cNvSpPr/>
          <p:nvPr/>
        </p:nvSpPr>
        <p:spPr>
          <a:xfrm>
            <a:off x="359435" y="1343681"/>
            <a:ext cx="324305" cy="324305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15" name="Group 12">
            <a:extLst>
              <a:ext uri="{FF2B5EF4-FFF2-40B4-BE49-F238E27FC236}">
                <a16:creationId xmlns:a16="http://schemas.microsoft.com/office/drawing/2014/main" id="{9DF20EC5-ABAD-F0F5-3B8D-61386042763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bg1"/>
          </a:solidFill>
        </p:grpSpPr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6042FC4-F854-58C1-9E02-184189B17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D1C9505C-B10F-500B-9A70-F3BDF1D19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024D795B-9BA3-F89A-C899-AF44EC9A1252}"/>
              </a:ext>
            </a:extLst>
          </p:cNvPr>
          <p:cNvSpPr/>
          <p:nvPr/>
        </p:nvSpPr>
        <p:spPr>
          <a:xfrm>
            <a:off x="546116" y="1869636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5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BA5C060-C7C4-3EC3-B68C-D19AA0026430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1BF4E8B-2577-18D0-476B-13152EC80987}"/>
              </a:ext>
            </a:extLst>
          </p:cNvPr>
          <p:cNvGrpSpPr/>
          <p:nvPr/>
        </p:nvGrpSpPr>
        <p:grpSpPr>
          <a:xfrm>
            <a:off x="266402" y="418114"/>
            <a:ext cx="516135" cy="414529"/>
            <a:chOff x="266402" y="465739"/>
            <a:chExt cx="516135" cy="41452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6356791-BEA9-AD01-0052-2E412D181CDB}"/>
                </a:ext>
              </a:extLst>
            </p:cNvPr>
            <p:cNvGrpSpPr/>
            <p:nvPr/>
          </p:nvGrpSpPr>
          <p:grpSpPr>
            <a:xfrm>
              <a:off x="395004" y="465739"/>
              <a:ext cx="265151" cy="265151"/>
              <a:chOff x="1593332" y="2172798"/>
              <a:chExt cx="1083168" cy="1083168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8C9CAF99-49F6-DF22-AEF5-3D6614319974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rgbClr val="FEAF5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E2AE55C7-B836-61F8-2B60-83D6E73117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CB51FC4-183B-D57D-EE56-3BACE3171211}"/>
                </a:ext>
              </a:extLst>
            </p:cNvPr>
            <p:cNvSpPr/>
            <p:nvPr/>
          </p:nvSpPr>
          <p:spPr>
            <a:xfrm>
              <a:off x="266402" y="726380"/>
              <a:ext cx="516135" cy="153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prstClr val="white"/>
                  </a:solidFill>
                </a:rPr>
                <a:t>seok830621</a:t>
              </a:r>
              <a:endParaRPr lang="ko-KR" altLang="en-US" sz="4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19029" y="1869636"/>
            <a:ext cx="7322838" cy="12834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 page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메뉴 </a:t>
            </a:r>
            <a:r>
              <a:rPr lang="en-US" altLang="ko-KR" dirty="0"/>
              <a:t>(</a:t>
            </a:r>
            <a:r>
              <a:rPr lang="ko-KR" altLang="en-US" dirty="0"/>
              <a:t>테이블</a:t>
            </a:r>
            <a:r>
              <a:rPr lang="en-US" altLang="ko-KR" dirty="0"/>
              <a:t>2) </a:t>
            </a:r>
          </a:p>
          <a:p>
            <a:pPr lvl="1"/>
            <a:r>
              <a:rPr lang="ko-KR" altLang="en-US" dirty="0"/>
              <a:t>버거</a:t>
            </a:r>
          </a:p>
          <a:p>
            <a:pPr lvl="1"/>
            <a:r>
              <a:rPr lang="ko-KR" altLang="en-US" dirty="0"/>
              <a:t>사이드</a:t>
            </a:r>
          </a:p>
          <a:p>
            <a:pPr lvl="1"/>
            <a:r>
              <a:rPr lang="ko-KR" altLang="en-US" dirty="0"/>
              <a:t>음료 </a:t>
            </a:r>
            <a:r>
              <a:rPr lang="en-US" altLang="ko-KR" dirty="0"/>
              <a:t>&amp; </a:t>
            </a:r>
            <a:r>
              <a:rPr lang="ko-KR" altLang="en-US" dirty="0"/>
              <a:t>디저트</a:t>
            </a:r>
          </a:p>
          <a:p>
            <a:r>
              <a:rPr lang="ko-KR" altLang="en-US" dirty="0" err="1"/>
              <a:t>브랜드소개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테이블 </a:t>
            </a:r>
            <a:r>
              <a:rPr lang="en-US" altLang="ko-KR" dirty="0"/>
              <a:t>X) </a:t>
            </a:r>
          </a:p>
          <a:p>
            <a:pPr lvl="1"/>
            <a:r>
              <a:rPr lang="ko-KR" altLang="en-US" dirty="0"/>
              <a:t>소개</a:t>
            </a:r>
          </a:p>
          <a:p>
            <a:pPr lvl="1"/>
            <a:r>
              <a:rPr lang="ko-KR" altLang="en-US" dirty="0" err="1"/>
              <a:t>와퍼</a:t>
            </a:r>
            <a:endParaRPr lang="ko-KR" altLang="en-US" dirty="0"/>
          </a:p>
          <a:p>
            <a:pPr lvl="1"/>
            <a:r>
              <a:rPr lang="ko-KR" altLang="en-US" dirty="0"/>
              <a:t>회사</a:t>
            </a:r>
          </a:p>
          <a:p>
            <a:endParaRPr lang="en-US" altLang="ko-KR" dirty="0"/>
          </a:p>
          <a:p>
            <a:r>
              <a:rPr lang="en-US" altLang="ko-KR" dirty="0" smtClean="0"/>
              <a:t>Login page</a:t>
            </a:r>
          </a:p>
          <a:p>
            <a:endParaRPr lang="en-US" altLang="ko-KR" dirty="0"/>
          </a:p>
          <a:p>
            <a:r>
              <a:rPr lang="en-US" altLang="ko-KR" dirty="0" smtClean="0"/>
              <a:t>Order page</a:t>
            </a:r>
          </a:p>
          <a:p>
            <a:endParaRPr lang="en-US" altLang="ko-KR" dirty="0"/>
          </a:p>
          <a:p>
            <a:r>
              <a:rPr lang="en-US" altLang="ko-KR" dirty="0" smtClean="0"/>
              <a:t>My page</a:t>
            </a:r>
          </a:p>
          <a:p>
            <a:endParaRPr lang="en-US" altLang="ko-KR" dirty="0"/>
          </a:p>
          <a:p>
            <a:r>
              <a:rPr lang="en-US" altLang="ko-KR" dirty="0" smtClean="0"/>
              <a:t>Manager page</a:t>
            </a:r>
          </a:p>
          <a:p>
            <a:endParaRPr lang="en-US" altLang="ko-KR" dirty="0"/>
          </a:p>
          <a:p>
            <a:r>
              <a:rPr lang="ko-KR" altLang="en-US" dirty="0" smtClean="0"/>
              <a:t>관리자 </a:t>
            </a:r>
            <a:r>
              <a:rPr lang="ko-KR" altLang="en-US" dirty="0"/>
              <a:t>계정 </a:t>
            </a:r>
          </a:p>
          <a:p>
            <a:pPr lvl="1"/>
            <a:r>
              <a:rPr lang="ko-KR" altLang="en-US" dirty="0"/>
              <a:t>로그인시 메뉴 추가</a:t>
            </a:r>
          </a:p>
          <a:p>
            <a:r>
              <a:rPr lang="ko-KR" altLang="en-US" dirty="0" smtClean="0"/>
              <a:t>주문 </a:t>
            </a:r>
            <a:endParaRPr lang="ko-KR" altLang="en-US" dirty="0"/>
          </a:p>
          <a:p>
            <a:pPr lvl="1"/>
            <a:r>
              <a:rPr lang="ko-KR" altLang="en-US" dirty="0"/>
              <a:t>주소 검색 </a:t>
            </a:r>
            <a:r>
              <a:rPr lang="en-US" altLang="ko-KR" dirty="0"/>
              <a:t>( </a:t>
            </a:r>
            <a:r>
              <a:rPr lang="ko-KR" altLang="en-US" dirty="0" err="1"/>
              <a:t>상세입력</a:t>
            </a:r>
            <a:r>
              <a:rPr lang="ko-KR" altLang="en-US" dirty="0"/>
              <a:t> </a:t>
            </a:r>
            <a:r>
              <a:rPr lang="en-US" altLang="ko-KR" dirty="0"/>
              <a:t>) </a:t>
            </a:r>
            <a:r>
              <a:rPr lang="ko-KR" altLang="en-US" dirty="0"/>
              <a:t>팀 역량으로 변경가능</a:t>
            </a:r>
          </a:p>
          <a:p>
            <a:pPr lvl="1"/>
            <a:r>
              <a:rPr lang="ko-KR" altLang="en-US" dirty="0" err="1"/>
              <a:t>메뉴선택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메뉴 테이블과 동일 </a:t>
            </a:r>
            <a:r>
              <a:rPr lang="en-US" altLang="ko-KR" dirty="0"/>
              <a:t>) 4</a:t>
            </a:r>
            <a:r>
              <a:rPr lang="ko-KR" altLang="en-US" dirty="0"/>
              <a:t>개씩</a:t>
            </a:r>
          </a:p>
          <a:p>
            <a:pPr lvl="1"/>
            <a:r>
              <a:rPr lang="ko-KR" altLang="en-US" dirty="0" err="1"/>
              <a:t>고객위치에</a:t>
            </a:r>
            <a:r>
              <a:rPr lang="ko-KR" altLang="en-US" dirty="0"/>
              <a:t> 따른 지점 입력</a:t>
            </a:r>
          </a:p>
          <a:p>
            <a:pPr lvl="1"/>
            <a:r>
              <a:rPr lang="ko-KR" altLang="en-US" dirty="0"/>
              <a:t>장바구니에서 </a:t>
            </a:r>
            <a:r>
              <a:rPr lang="ko-KR" altLang="en-US" dirty="0" err="1"/>
              <a:t>메뉴추가</a:t>
            </a:r>
            <a:r>
              <a:rPr lang="ko-KR" altLang="en-US" dirty="0"/>
              <a:t> 시 버거</a:t>
            </a:r>
            <a:r>
              <a:rPr lang="en-US" altLang="ko-KR" dirty="0"/>
              <a:t>, </a:t>
            </a:r>
            <a:r>
              <a:rPr lang="ko-KR" altLang="en-US" dirty="0"/>
              <a:t>사이드</a:t>
            </a:r>
            <a:r>
              <a:rPr lang="en-US" altLang="ko-KR" dirty="0"/>
              <a:t>, </a:t>
            </a:r>
            <a:r>
              <a:rPr lang="ko-KR" altLang="en-US" dirty="0" err="1"/>
              <a:t>음료순으로</a:t>
            </a:r>
            <a:r>
              <a:rPr lang="ko-KR" altLang="en-US" dirty="0"/>
              <a:t> 포커스 이동</a:t>
            </a:r>
          </a:p>
          <a:p>
            <a:r>
              <a:rPr lang="ko-KR" altLang="en-US" dirty="0"/>
              <a:t>결제 </a:t>
            </a:r>
          </a:p>
          <a:p>
            <a:pPr lvl="1"/>
            <a:r>
              <a:rPr lang="ko-KR" altLang="en-US" dirty="0" err="1"/>
              <a:t>결제버튼</a:t>
            </a:r>
            <a:r>
              <a:rPr lang="ko-KR" altLang="en-US" dirty="0"/>
              <a:t> 시 고객정보</a:t>
            </a:r>
          </a:p>
          <a:p>
            <a:pPr lvl="1"/>
            <a:r>
              <a:rPr lang="ko-KR" altLang="en-US" dirty="0"/>
              <a:t>유의사항</a:t>
            </a:r>
          </a:p>
          <a:p>
            <a:pPr lvl="1"/>
            <a:r>
              <a:rPr lang="ko-KR" altLang="en-US" dirty="0"/>
              <a:t>요청사항</a:t>
            </a:r>
          </a:p>
          <a:p>
            <a:pPr lvl="1"/>
            <a:r>
              <a:rPr lang="ko-KR" altLang="en-US" dirty="0"/>
              <a:t>주문확인</a:t>
            </a:r>
          </a:p>
          <a:p>
            <a:pPr lvl="1"/>
            <a:r>
              <a:rPr lang="ko-KR" altLang="en-US" dirty="0" err="1"/>
              <a:t>결제내역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테이블</a:t>
            </a:r>
            <a:r>
              <a:rPr lang="en-US" altLang="ko-KR" dirty="0"/>
              <a:t>3?)</a:t>
            </a:r>
          </a:p>
          <a:p>
            <a:pPr lvl="1"/>
            <a:r>
              <a:rPr lang="ko-KR" altLang="en-US" dirty="0"/>
              <a:t>결제하기</a:t>
            </a:r>
          </a:p>
          <a:p>
            <a:r>
              <a:rPr lang="ko-KR" altLang="en-US" dirty="0"/>
              <a:t>로그인 </a:t>
            </a:r>
          </a:p>
          <a:p>
            <a:pPr lvl="1"/>
            <a:r>
              <a:rPr lang="en-US" altLang="ko-KR" dirty="0"/>
              <a:t>ID</a:t>
            </a:r>
          </a:p>
          <a:p>
            <a:pPr lvl="1"/>
            <a:r>
              <a:rPr lang="en-US" altLang="ko-KR" dirty="0"/>
              <a:t>PW</a:t>
            </a:r>
          </a:p>
          <a:p>
            <a:r>
              <a:rPr lang="ko-KR" altLang="en-US" dirty="0"/>
              <a:t>회원가입 </a:t>
            </a:r>
            <a:r>
              <a:rPr lang="en-US" altLang="ko-KR" dirty="0"/>
              <a:t>(</a:t>
            </a:r>
            <a:r>
              <a:rPr lang="ko-KR" altLang="en-US" dirty="0"/>
              <a:t>테이블</a:t>
            </a:r>
            <a:r>
              <a:rPr lang="en-US" altLang="ko-KR" dirty="0"/>
              <a:t>1) </a:t>
            </a:r>
          </a:p>
          <a:p>
            <a:pPr lvl="1"/>
            <a:r>
              <a:rPr lang="en-US" altLang="ko-KR" dirty="0"/>
              <a:t>ID</a:t>
            </a:r>
          </a:p>
          <a:p>
            <a:pPr lvl="1"/>
            <a:r>
              <a:rPr lang="en-US" altLang="ko-KR" dirty="0"/>
              <a:t>PW</a:t>
            </a:r>
          </a:p>
          <a:p>
            <a:pPr lvl="1"/>
            <a:r>
              <a:rPr lang="en-US" altLang="ko-KR" dirty="0"/>
              <a:t>NAME</a:t>
            </a:r>
          </a:p>
          <a:p>
            <a:pPr lvl="1"/>
            <a:r>
              <a:rPr lang="en-US" altLang="ko-KR" dirty="0"/>
              <a:t>PHONE</a:t>
            </a:r>
          </a:p>
          <a:p>
            <a:pPr lvl="1"/>
            <a:r>
              <a:rPr lang="ko-KR" altLang="en-US" dirty="0"/>
              <a:t>주소</a:t>
            </a:r>
          </a:p>
          <a:p>
            <a:pPr lvl="1"/>
            <a:r>
              <a:rPr lang="ko-KR" altLang="en-US" dirty="0" err="1"/>
              <a:t>번외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머니포인트</a:t>
            </a:r>
            <a:endParaRPr lang="ko-KR" altLang="en-US" dirty="0"/>
          </a:p>
          <a:p>
            <a:pPr lvl="1"/>
            <a:r>
              <a:rPr lang="ko-KR" altLang="en-US" dirty="0" err="1"/>
              <a:t>번외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나이 자동 업데이트 </a:t>
            </a:r>
            <a:r>
              <a:rPr lang="en-US" altLang="ko-KR" dirty="0"/>
              <a:t>(</a:t>
            </a:r>
            <a:r>
              <a:rPr lang="ko-KR" altLang="en-US" dirty="0" err="1"/>
              <a:t>나이랑</a:t>
            </a:r>
            <a:r>
              <a:rPr lang="ko-KR" altLang="en-US" dirty="0"/>
              <a:t> </a:t>
            </a:r>
            <a:r>
              <a:rPr lang="ko-KR" altLang="en-US" dirty="0" err="1"/>
              <a:t>날짜연동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번외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멤버 등급 </a:t>
            </a:r>
            <a:r>
              <a:rPr lang="ko-KR" altLang="en-US" dirty="0" err="1"/>
              <a:t>게이지바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구매내역 총 요금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19004" y="11667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77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1100" dirty="0">
              <a:solidFill>
                <a:srgbClr val="5C5960"/>
              </a:solidFill>
            </a:endParaRPr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flipH="1">
            <a:off x="241437" y="259327"/>
            <a:ext cx="11709121" cy="687482"/>
          </a:xfrm>
          <a:prstGeom prst="round2SameRect">
            <a:avLst>
              <a:gd name="adj1" fmla="val 32118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bIns="108000" rtlCol="0" anchor="ctr"/>
          <a:lstStyle/>
          <a:p>
            <a:pPr algn="ctr" latinLnBrk="0">
              <a:defRPr/>
            </a:pPr>
            <a:r>
              <a:rPr lang="en-US" altLang="ko-KR" sz="24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5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</a:t>
            </a:r>
            <a:endParaRPr lang="ko-KR" altLang="en-US" sz="14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46522E-E463-AACE-A0FE-D81464A160CE}"/>
              </a:ext>
            </a:extLst>
          </p:cNvPr>
          <p:cNvGrpSpPr/>
          <p:nvPr/>
        </p:nvGrpSpPr>
        <p:grpSpPr>
          <a:xfrm>
            <a:off x="266402" y="418114"/>
            <a:ext cx="516135" cy="414529"/>
            <a:chOff x="266402" y="465739"/>
            <a:chExt cx="516135" cy="41452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8CB7A9A-F874-91ED-A485-8F7275A1381C}"/>
                </a:ext>
              </a:extLst>
            </p:cNvPr>
            <p:cNvGrpSpPr/>
            <p:nvPr/>
          </p:nvGrpSpPr>
          <p:grpSpPr>
            <a:xfrm>
              <a:off x="395004" y="465739"/>
              <a:ext cx="265151" cy="265151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A09BA94-8816-BF9E-4FFA-B33586AEC75B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rgbClr val="FEAF5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79E4536-AD29-B732-43DB-84042BF41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6E8F15-717E-BF01-5398-E4DC13286E6E}"/>
                </a:ext>
              </a:extLst>
            </p:cNvPr>
            <p:cNvSpPr/>
            <p:nvPr/>
          </p:nvSpPr>
          <p:spPr>
            <a:xfrm>
              <a:off x="266402" y="726380"/>
              <a:ext cx="516135" cy="153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prstClr val="white"/>
                  </a:solidFill>
                </a:rPr>
                <a:t>seok830621</a:t>
              </a:r>
              <a:endParaRPr lang="ko-KR" altLang="en-US" sz="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CEAA4BF-0BD1-4A89-0F45-DB3A9142931E}"/>
              </a:ext>
            </a:extLst>
          </p:cNvPr>
          <p:cNvGrpSpPr/>
          <p:nvPr/>
        </p:nvGrpSpPr>
        <p:grpSpPr>
          <a:xfrm>
            <a:off x="9873449" y="448487"/>
            <a:ext cx="1887239" cy="324305"/>
            <a:chOff x="9873449" y="448487"/>
            <a:chExt cx="1887239" cy="324305"/>
          </a:xfrm>
        </p:grpSpPr>
        <p:sp>
          <p:nvSpPr>
            <p:cNvPr id="11" name="자유형 23">
              <a:extLst>
                <a:ext uri="{FF2B5EF4-FFF2-40B4-BE49-F238E27FC236}">
                  <a16:creationId xmlns:a16="http://schemas.microsoft.com/office/drawing/2014/main" id="{2AAA0F89-4369-9F48-546A-50EFADD27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261" y="549459"/>
              <a:ext cx="139808" cy="12236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48C7CCC-ED5D-A257-238D-7AD7CB6CF6B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639109" y="548015"/>
              <a:ext cx="141269" cy="12524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5F5F7A9-97F7-D851-2DA5-91CDC10CE4EC}"/>
                </a:ext>
              </a:extLst>
            </p:cNvPr>
            <p:cNvGrpSpPr/>
            <p:nvPr/>
          </p:nvGrpSpPr>
          <p:grpSpPr>
            <a:xfrm>
              <a:off x="11436383" y="448487"/>
              <a:ext cx="324305" cy="324305"/>
              <a:chOff x="11436383" y="456228"/>
              <a:chExt cx="324305" cy="324305"/>
            </a:xfrm>
          </p:grpSpPr>
          <p:sp>
            <p:nvSpPr>
              <p:cNvPr id="14" name="모서리가 둥근 직사각형 31">
                <a:extLst>
                  <a:ext uri="{FF2B5EF4-FFF2-40B4-BE49-F238E27FC236}">
                    <a16:creationId xmlns:a16="http://schemas.microsoft.com/office/drawing/2014/main" id="{734B980F-F295-C5F7-CEC5-1793ED73D10F}"/>
                  </a:ext>
                </a:extLst>
              </p:cNvPr>
              <p:cNvSpPr/>
              <p:nvPr/>
            </p:nvSpPr>
            <p:spPr>
              <a:xfrm>
                <a:off x="11436383" y="456228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Group 12">
                <a:extLst>
                  <a:ext uri="{FF2B5EF4-FFF2-40B4-BE49-F238E27FC236}">
                    <a16:creationId xmlns:a16="http://schemas.microsoft.com/office/drawing/2014/main" id="{9DF20EC5-ABAD-F0F5-3B8D-61386042763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04624" y="541309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9" name="Freeform 13">
                  <a:extLst>
                    <a:ext uri="{FF2B5EF4-FFF2-40B4-BE49-F238E27FC236}">
                      <a16:creationId xmlns:a16="http://schemas.microsoft.com/office/drawing/2014/main" id="{46042FC4-F854-58C1-9E02-184189B17E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14">
                  <a:extLst>
                    <a:ext uri="{FF2B5EF4-FFF2-40B4-BE49-F238E27FC236}">
                      <a16:creationId xmlns:a16="http://schemas.microsoft.com/office/drawing/2014/main" id="{D1C9505C-B10F-500B-9A70-F3BDF1D195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97F4732-997D-AF2B-A007-66744C1E2460}"/>
                </a:ext>
              </a:extLst>
            </p:cNvPr>
            <p:cNvGrpSpPr/>
            <p:nvPr/>
          </p:nvGrpSpPr>
          <p:grpSpPr>
            <a:xfrm>
              <a:off x="10994418" y="493072"/>
              <a:ext cx="227926" cy="235134"/>
              <a:chOff x="11018587" y="468617"/>
              <a:chExt cx="227926" cy="235134"/>
            </a:xfrm>
          </p:grpSpPr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44B50020-257E-F686-6E82-DFEE24423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8587" y="55063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024D795B-9BA3-F89A-C899-AF44EC9A1252}"/>
                  </a:ext>
                </a:extLst>
              </p:cNvPr>
              <p:cNvSpPr/>
              <p:nvPr/>
            </p:nvSpPr>
            <p:spPr>
              <a:xfrm>
                <a:off x="11101129" y="468617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EFC2655-0AFD-FC20-7B21-51B6FDF51864}"/>
                </a:ext>
              </a:extLst>
            </p:cNvPr>
            <p:cNvGrpSpPr/>
            <p:nvPr/>
          </p:nvGrpSpPr>
          <p:grpSpPr>
            <a:xfrm>
              <a:off x="9873449" y="494734"/>
              <a:ext cx="197772" cy="231810"/>
              <a:chOff x="10311599" y="879700"/>
              <a:chExt cx="197772" cy="231810"/>
            </a:xfrm>
          </p:grpSpPr>
          <p:sp>
            <p:nvSpPr>
              <p:cNvPr id="10" name="Freeform 36">
                <a:extLst>
                  <a:ext uri="{FF2B5EF4-FFF2-40B4-BE49-F238E27FC236}">
                    <a16:creationId xmlns:a16="http://schemas.microsoft.com/office/drawing/2014/main" id="{B78A884C-6E79-E6F8-87CF-9A39D12525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11599" y="95530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BA5C060-C7C4-3EC3-B68C-D19AA0026430}"/>
                  </a:ext>
                </a:extLst>
              </p:cNvPr>
              <p:cNvSpPr/>
              <p:nvPr/>
            </p:nvSpPr>
            <p:spPr>
              <a:xfrm>
                <a:off x="10363987" y="879700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0" name="원호 39">
            <a:extLst>
              <a:ext uri="{FF2B5EF4-FFF2-40B4-BE49-F238E27FC236}">
                <a16:creationId xmlns:a16="http://schemas.microsoft.com/office/drawing/2014/main" id="{CCA4D7C5-5FDF-18D3-C5E7-9D91C81D93A9}"/>
              </a:ext>
            </a:extLst>
          </p:cNvPr>
          <p:cNvSpPr/>
          <p:nvPr/>
        </p:nvSpPr>
        <p:spPr>
          <a:xfrm>
            <a:off x="5969363" y="1556204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53975" cap="rnd">
            <a:solidFill>
              <a:srgbClr val="FEAF5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0355E1-4552-1ADD-5535-FC46FCB8FD13}"/>
              </a:ext>
            </a:extLst>
          </p:cNvPr>
          <p:cNvSpPr txBox="1"/>
          <p:nvPr/>
        </p:nvSpPr>
        <p:spPr>
          <a:xfrm>
            <a:off x="6275785" y="211362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F63247-3160-B3A6-8908-FAE391D364DE}"/>
              </a:ext>
            </a:extLst>
          </p:cNvPr>
          <p:cNvSpPr/>
          <p:nvPr/>
        </p:nvSpPr>
        <p:spPr>
          <a:xfrm>
            <a:off x="4699560" y="3785170"/>
            <a:ext cx="28359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3" name="자유형 12">
            <a:extLst>
              <a:ext uri="{FF2B5EF4-FFF2-40B4-BE49-F238E27FC236}">
                <a16:creationId xmlns:a16="http://schemas.microsoft.com/office/drawing/2014/main" id="{BD149BBB-540E-6F7A-4D14-6A527073342A}"/>
              </a:ext>
            </a:extLst>
          </p:cNvPr>
          <p:cNvSpPr/>
          <p:nvPr/>
        </p:nvSpPr>
        <p:spPr>
          <a:xfrm>
            <a:off x="4572192" y="240336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원호 43">
            <a:extLst>
              <a:ext uri="{FF2B5EF4-FFF2-40B4-BE49-F238E27FC236}">
                <a16:creationId xmlns:a16="http://schemas.microsoft.com/office/drawing/2014/main" id="{CC6081E2-7860-A2D5-D175-A55A220609B6}"/>
              </a:ext>
            </a:extLst>
          </p:cNvPr>
          <p:cNvSpPr/>
          <p:nvPr/>
        </p:nvSpPr>
        <p:spPr>
          <a:xfrm>
            <a:off x="2642359" y="1556204"/>
            <a:ext cx="1780542" cy="1780542"/>
          </a:xfrm>
          <a:prstGeom prst="arc">
            <a:avLst>
              <a:gd name="adj1" fmla="val 16200000"/>
              <a:gd name="adj2" fmla="val 2530696"/>
            </a:avLst>
          </a:prstGeom>
          <a:ln w="53975" cap="rnd">
            <a:solidFill>
              <a:srgbClr val="FEAF5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1F61F4-4998-FAB1-4F91-B3ED002133F4}"/>
              </a:ext>
            </a:extLst>
          </p:cNvPr>
          <p:cNvSpPr txBox="1"/>
          <p:nvPr/>
        </p:nvSpPr>
        <p:spPr>
          <a:xfrm>
            <a:off x="2948781" y="211362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3970067-5839-EED4-7AB2-1ED7E998602C}"/>
              </a:ext>
            </a:extLst>
          </p:cNvPr>
          <p:cNvSpPr/>
          <p:nvPr/>
        </p:nvSpPr>
        <p:spPr>
          <a:xfrm>
            <a:off x="1396058" y="3782062"/>
            <a:ext cx="28359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7" name="자유형 16">
            <a:extLst>
              <a:ext uri="{FF2B5EF4-FFF2-40B4-BE49-F238E27FC236}">
                <a16:creationId xmlns:a16="http://schemas.microsoft.com/office/drawing/2014/main" id="{AE9D4157-CC9B-ED1D-F9A5-4603E724DF23}"/>
              </a:ext>
            </a:extLst>
          </p:cNvPr>
          <p:cNvSpPr/>
          <p:nvPr/>
        </p:nvSpPr>
        <p:spPr>
          <a:xfrm>
            <a:off x="1245188" y="240336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A65B1C5D-4B5B-023A-1650-7FE4BB07696F}"/>
              </a:ext>
            </a:extLst>
          </p:cNvPr>
          <p:cNvSpPr/>
          <p:nvPr/>
        </p:nvSpPr>
        <p:spPr>
          <a:xfrm>
            <a:off x="9196739" y="1556204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53975" cap="rnd">
            <a:solidFill>
              <a:srgbClr val="FEAF5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0ADFB7-21D1-B8DB-5044-6409B24D3804}"/>
              </a:ext>
            </a:extLst>
          </p:cNvPr>
          <p:cNvSpPr txBox="1"/>
          <p:nvPr/>
        </p:nvSpPr>
        <p:spPr>
          <a:xfrm>
            <a:off x="9503161" y="211362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1F0B5B3-B0B2-B7F0-B386-2CAD01065091}"/>
              </a:ext>
            </a:extLst>
          </p:cNvPr>
          <p:cNvSpPr/>
          <p:nvPr/>
        </p:nvSpPr>
        <p:spPr>
          <a:xfrm>
            <a:off x="8043625" y="3789979"/>
            <a:ext cx="28359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1" name="자유형 20">
            <a:extLst>
              <a:ext uri="{FF2B5EF4-FFF2-40B4-BE49-F238E27FC236}">
                <a16:creationId xmlns:a16="http://schemas.microsoft.com/office/drawing/2014/main" id="{4922F91E-DB4D-45D7-7A71-1EFDF9A4950E}"/>
              </a:ext>
            </a:extLst>
          </p:cNvPr>
          <p:cNvSpPr/>
          <p:nvPr/>
        </p:nvSpPr>
        <p:spPr>
          <a:xfrm>
            <a:off x="7799568" y="240336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2" name="모서리가 둥근 직사각형 21">
            <a:extLst>
              <a:ext uri="{FF2B5EF4-FFF2-40B4-BE49-F238E27FC236}">
                <a16:creationId xmlns:a16="http://schemas.microsoft.com/office/drawing/2014/main" id="{E05D805D-E553-12CE-5051-1FFE1AF5F7E6}"/>
              </a:ext>
            </a:extLst>
          </p:cNvPr>
          <p:cNvSpPr/>
          <p:nvPr/>
        </p:nvSpPr>
        <p:spPr>
          <a:xfrm>
            <a:off x="1627208" y="5455146"/>
            <a:ext cx="9449751" cy="821713"/>
          </a:xfrm>
          <a:prstGeom prst="roundRect">
            <a:avLst>
              <a:gd name="adj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white"/>
                </a:solidFill>
              </a:rPr>
              <a:t>PowerPoint is a computer program created by Microsoft Office.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white"/>
                </a:solidFill>
              </a:rPr>
              <a:t>You can use a software program such as Microsoft Power Point to provide the audience with slides that contains your major points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5F06164-B6A9-0731-B1F5-F32B96DE557E}"/>
              </a:ext>
            </a:extLst>
          </p:cNvPr>
          <p:cNvGrpSpPr/>
          <p:nvPr/>
        </p:nvGrpSpPr>
        <p:grpSpPr>
          <a:xfrm>
            <a:off x="1234133" y="5455146"/>
            <a:ext cx="393076" cy="821713"/>
            <a:chOff x="2540000" y="5224869"/>
            <a:chExt cx="393076" cy="82171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D8B1CE4-1477-6E36-EFA1-30918D52658F}"/>
                </a:ext>
              </a:extLst>
            </p:cNvPr>
            <p:cNvSpPr/>
            <p:nvPr/>
          </p:nvSpPr>
          <p:spPr>
            <a:xfrm>
              <a:off x="2540000" y="5224869"/>
              <a:ext cx="393076" cy="82171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모서리가 둥근 직사각형 24">
              <a:extLst>
                <a:ext uri="{FF2B5EF4-FFF2-40B4-BE49-F238E27FC236}">
                  <a16:creationId xmlns:a16="http://schemas.microsoft.com/office/drawing/2014/main" id="{858BF877-4B53-EF92-9C5A-D7B18307E741}"/>
                </a:ext>
              </a:extLst>
            </p:cNvPr>
            <p:cNvSpPr/>
            <p:nvPr/>
          </p:nvSpPr>
          <p:spPr>
            <a:xfrm>
              <a:off x="2701925" y="5396319"/>
              <a:ext cx="72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모서리가 둥근 직사각형 25">
              <a:extLst>
                <a:ext uri="{FF2B5EF4-FFF2-40B4-BE49-F238E27FC236}">
                  <a16:creationId xmlns:a16="http://schemas.microsoft.com/office/drawing/2014/main" id="{1FCA69A4-09C3-BA40-6C0B-CE7025635AC8}"/>
                </a:ext>
              </a:extLst>
            </p:cNvPr>
            <p:cNvSpPr/>
            <p:nvPr/>
          </p:nvSpPr>
          <p:spPr>
            <a:xfrm>
              <a:off x="2701925" y="5759158"/>
              <a:ext cx="72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26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1100" dirty="0">
              <a:solidFill>
                <a:srgbClr val="5C5960"/>
              </a:solidFill>
            </a:endParaRPr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flipH="1">
            <a:off x="241437" y="259327"/>
            <a:ext cx="11709121" cy="687482"/>
          </a:xfrm>
          <a:prstGeom prst="round2SameRect">
            <a:avLst>
              <a:gd name="adj1" fmla="val 32118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bIns="108000" rtlCol="0" anchor="ctr"/>
          <a:lstStyle/>
          <a:p>
            <a:pPr algn="ctr" latinLnBrk="0">
              <a:defRPr/>
            </a:pPr>
            <a:r>
              <a:rPr lang="en-US" altLang="ko-KR" sz="24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5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</a:t>
            </a:r>
            <a:endParaRPr lang="ko-KR" altLang="en-US" sz="14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46522E-E463-AACE-A0FE-D81464A160CE}"/>
              </a:ext>
            </a:extLst>
          </p:cNvPr>
          <p:cNvGrpSpPr/>
          <p:nvPr/>
        </p:nvGrpSpPr>
        <p:grpSpPr>
          <a:xfrm>
            <a:off x="266402" y="418114"/>
            <a:ext cx="516135" cy="414529"/>
            <a:chOff x="266402" y="465739"/>
            <a:chExt cx="516135" cy="41452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8CB7A9A-F874-91ED-A485-8F7275A1381C}"/>
                </a:ext>
              </a:extLst>
            </p:cNvPr>
            <p:cNvGrpSpPr/>
            <p:nvPr/>
          </p:nvGrpSpPr>
          <p:grpSpPr>
            <a:xfrm>
              <a:off x="395004" y="465739"/>
              <a:ext cx="265151" cy="265151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A09BA94-8816-BF9E-4FFA-B33586AEC75B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rgbClr val="FEAF5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79E4536-AD29-B732-43DB-84042BF41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6E8F15-717E-BF01-5398-E4DC13286E6E}"/>
                </a:ext>
              </a:extLst>
            </p:cNvPr>
            <p:cNvSpPr/>
            <p:nvPr/>
          </p:nvSpPr>
          <p:spPr>
            <a:xfrm>
              <a:off x="266402" y="726380"/>
              <a:ext cx="516135" cy="153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prstClr val="white"/>
                  </a:solidFill>
                </a:rPr>
                <a:t>seok830621</a:t>
              </a:r>
              <a:endParaRPr lang="ko-KR" altLang="en-US" sz="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CEAA4BF-0BD1-4A89-0F45-DB3A9142931E}"/>
              </a:ext>
            </a:extLst>
          </p:cNvPr>
          <p:cNvGrpSpPr/>
          <p:nvPr/>
        </p:nvGrpSpPr>
        <p:grpSpPr>
          <a:xfrm>
            <a:off x="9873449" y="448487"/>
            <a:ext cx="1887239" cy="324305"/>
            <a:chOff x="9873449" y="448487"/>
            <a:chExt cx="1887239" cy="324305"/>
          </a:xfrm>
        </p:grpSpPr>
        <p:sp>
          <p:nvSpPr>
            <p:cNvPr id="11" name="자유형 23">
              <a:extLst>
                <a:ext uri="{FF2B5EF4-FFF2-40B4-BE49-F238E27FC236}">
                  <a16:creationId xmlns:a16="http://schemas.microsoft.com/office/drawing/2014/main" id="{2AAA0F89-4369-9F48-546A-50EFADD27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261" y="549459"/>
              <a:ext cx="139808" cy="12236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48C7CCC-ED5D-A257-238D-7AD7CB6CF6B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639109" y="548015"/>
              <a:ext cx="141269" cy="12524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5F5F7A9-97F7-D851-2DA5-91CDC10CE4EC}"/>
                </a:ext>
              </a:extLst>
            </p:cNvPr>
            <p:cNvGrpSpPr/>
            <p:nvPr/>
          </p:nvGrpSpPr>
          <p:grpSpPr>
            <a:xfrm>
              <a:off x="11436383" y="448487"/>
              <a:ext cx="324305" cy="324305"/>
              <a:chOff x="11436383" y="456228"/>
              <a:chExt cx="324305" cy="324305"/>
            </a:xfrm>
          </p:grpSpPr>
          <p:sp>
            <p:nvSpPr>
              <p:cNvPr id="14" name="모서리가 둥근 직사각형 31">
                <a:extLst>
                  <a:ext uri="{FF2B5EF4-FFF2-40B4-BE49-F238E27FC236}">
                    <a16:creationId xmlns:a16="http://schemas.microsoft.com/office/drawing/2014/main" id="{734B980F-F295-C5F7-CEC5-1793ED73D10F}"/>
                  </a:ext>
                </a:extLst>
              </p:cNvPr>
              <p:cNvSpPr/>
              <p:nvPr/>
            </p:nvSpPr>
            <p:spPr>
              <a:xfrm>
                <a:off x="11436383" y="456228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Group 12">
                <a:extLst>
                  <a:ext uri="{FF2B5EF4-FFF2-40B4-BE49-F238E27FC236}">
                    <a16:creationId xmlns:a16="http://schemas.microsoft.com/office/drawing/2014/main" id="{9DF20EC5-ABAD-F0F5-3B8D-61386042763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04624" y="541309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9" name="Freeform 13">
                  <a:extLst>
                    <a:ext uri="{FF2B5EF4-FFF2-40B4-BE49-F238E27FC236}">
                      <a16:creationId xmlns:a16="http://schemas.microsoft.com/office/drawing/2014/main" id="{46042FC4-F854-58C1-9E02-184189B17E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14">
                  <a:extLst>
                    <a:ext uri="{FF2B5EF4-FFF2-40B4-BE49-F238E27FC236}">
                      <a16:creationId xmlns:a16="http://schemas.microsoft.com/office/drawing/2014/main" id="{D1C9505C-B10F-500B-9A70-F3BDF1D195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97F4732-997D-AF2B-A007-66744C1E2460}"/>
                </a:ext>
              </a:extLst>
            </p:cNvPr>
            <p:cNvGrpSpPr/>
            <p:nvPr/>
          </p:nvGrpSpPr>
          <p:grpSpPr>
            <a:xfrm>
              <a:off x="10994418" y="493072"/>
              <a:ext cx="227926" cy="235134"/>
              <a:chOff x="11018587" y="468617"/>
              <a:chExt cx="227926" cy="235134"/>
            </a:xfrm>
          </p:grpSpPr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44B50020-257E-F686-6E82-DFEE24423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8587" y="55063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024D795B-9BA3-F89A-C899-AF44EC9A1252}"/>
                  </a:ext>
                </a:extLst>
              </p:cNvPr>
              <p:cNvSpPr/>
              <p:nvPr/>
            </p:nvSpPr>
            <p:spPr>
              <a:xfrm>
                <a:off x="11101129" y="468617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EFC2655-0AFD-FC20-7B21-51B6FDF51864}"/>
                </a:ext>
              </a:extLst>
            </p:cNvPr>
            <p:cNvGrpSpPr/>
            <p:nvPr/>
          </p:nvGrpSpPr>
          <p:grpSpPr>
            <a:xfrm>
              <a:off x="9873449" y="494734"/>
              <a:ext cx="197772" cy="231810"/>
              <a:chOff x="10311599" y="879700"/>
              <a:chExt cx="197772" cy="231810"/>
            </a:xfrm>
          </p:grpSpPr>
          <p:sp>
            <p:nvSpPr>
              <p:cNvPr id="10" name="Freeform 36">
                <a:extLst>
                  <a:ext uri="{FF2B5EF4-FFF2-40B4-BE49-F238E27FC236}">
                    <a16:creationId xmlns:a16="http://schemas.microsoft.com/office/drawing/2014/main" id="{B78A884C-6E79-E6F8-87CF-9A39D12525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11599" y="95530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BA5C060-C7C4-3EC3-B68C-D19AA0026430}"/>
                  </a:ext>
                </a:extLst>
              </p:cNvPr>
              <p:cNvSpPr/>
              <p:nvPr/>
            </p:nvSpPr>
            <p:spPr>
              <a:xfrm>
                <a:off x="10363987" y="879700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20151BC5-0BE8-9CF2-E3BD-23000D702176}"/>
              </a:ext>
            </a:extLst>
          </p:cNvPr>
          <p:cNvGrpSpPr/>
          <p:nvPr/>
        </p:nvGrpSpPr>
        <p:grpSpPr>
          <a:xfrm>
            <a:off x="6991656" y="3158660"/>
            <a:ext cx="789053" cy="789053"/>
            <a:chOff x="7698153" y="1581323"/>
            <a:chExt cx="540588" cy="540588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92C6A0B-7FAC-3726-6EF7-7889DA27C55F}"/>
                </a:ext>
              </a:extLst>
            </p:cNvPr>
            <p:cNvSpPr/>
            <p:nvPr/>
          </p:nvSpPr>
          <p:spPr>
            <a:xfrm flipH="1">
              <a:off x="7698153" y="1581323"/>
              <a:ext cx="540588" cy="540588"/>
            </a:xfrm>
            <a:prstGeom prst="ellipse">
              <a:avLst/>
            </a:prstGeom>
            <a:solidFill>
              <a:srgbClr val="5C5960"/>
            </a:solidFill>
            <a:ln w="38100">
              <a:solidFill>
                <a:srgbClr val="FEAF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rgbClr val="5C5960"/>
                </a:solidFill>
              </a:endParaRPr>
            </a:p>
          </p:txBody>
        </p:sp>
        <p:sp>
          <p:nvSpPr>
            <p:cNvPr id="101" name="자유형 8">
              <a:extLst>
                <a:ext uri="{FF2B5EF4-FFF2-40B4-BE49-F238E27FC236}">
                  <a16:creationId xmlns:a16="http://schemas.microsoft.com/office/drawing/2014/main" id="{FB52361B-3173-E4E5-9B4C-8DE300FDE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518" y="1764162"/>
              <a:ext cx="199854" cy="17491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srgbClr val="5C5960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CE1169F-F7F7-1B85-47B0-145C571B16E3}"/>
              </a:ext>
            </a:extLst>
          </p:cNvPr>
          <p:cNvGrpSpPr/>
          <p:nvPr/>
        </p:nvGrpSpPr>
        <p:grpSpPr>
          <a:xfrm>
            <a:off x="4019456" y="3158659"/>
            <a:ext cx="789053" cy="789053"/>
            <a:chOff x="5573556" y="3996553"/>
            <a:chExt cx="540588" cy="540588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C92BE2E5-5343-988E-35F4-CDAFA60E334E}"/>
                </a:ext>
              </a:extLst>
            </p:cNvPr>
            <p:cNvSpPr/>
            <p:nvPr/>
          </p:nvSpPr>
          <p:spPr>
            <a:xfrm rot="10800000" flipH="1" flipV="1">
              <a:off x="5573556" y="3996553"/>
              <a:ext cx="540588" cy="5405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EAF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rgbClr val="5C5960"/>
                </a:solidFill>
              </a:endParaRPr>
            </a:p>
          </p:txBody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E1DC50E3-A2F7-A4D2-69A5-16FB23FBE9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4865" y="4167640"/>
              <a:ext cx="117966" cy="19840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EAF5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srgbClr val="5C5960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A96F18EA-66F6-F37C-2A52-11013F91DAE5}"/>
              </a:ext>
            </a:extLst>
          </p:cNvPr>
          <p:cNvGrpSpPr/>
          <p:nvPr/>
        </p:nvGrpSpPr>
        <p:grpSpPr>
          <a:xfrm>
            <a:off x="5485044" y="1553606"/>
            <a:ext cx="789053" cy="789053"/>
            <a:chOff x="3293648" y="2559507"/>
            <a:chExt cx="540588" cy="540588"/>
          </a:xfrm>
          <a:solidFill>
            <a:srgbClr val="FEAF53"/>
          </a:solidFill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CE56D4F-1CD1-9EC1-5DDD-5E701BEDC079}"/>
                </a:ext>
              </a:extLst>
            </p:cNvPr>
            <p:cNvSpPr/>
            <p:nvPr/>
          </p:nvSpPr>
          <p:spPr>
            <a:xfrm rot="10800000" flipV="1">
              <a:off x="3293648" y="2559507"/>
              <a:ext cx="540588" cy="5405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EAF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rgbClr val="5C5960"/>
                </a:solidFill>
              </a:endParaRPr>
            </a:p>
          </p:txBody>
        </p:sp>
        <p:grpSp>
          <p:nvGrpSpPr>
            <p:cNvPr id="107" name="Group 20">
              <a:extLst>
                <a:ext uri="{FF2B5EF4-FFF2-40B4-BE49-F238E27FC236}">
                  <a16:creationId xmlns:a16="http://schemas.microsoft.com/office/drawing/2014/main" id="{78F6F3C5-C12A-9C91-0C08-2D75342797F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85137" y="2708094"/>
              <a:ext cx="157611" cy="214989"/>
              <a:chOff x="2597" y="4163"/>
              <a:chExt cx="217" cy="296"/>
            </a:xfrm>
            <a:grpFill/>
          </p:grpSpPr>
          <p:sp>
            <p:nvSpPr>
              <p:cNvPr id="108" name="Freeform 22">
                <a:extLst>
                  <a:ext uri="{FF2B5EF4-FFF2-40B4-BE49-F238E27FC236}">
                    <a16:creationId xmlns:a16="http://schemas.microsoft.com/office/drawing/2014/main" id="{401D1F2A-9736-F572-0176-502AF41397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5C5960"/>
                  </a:solidFill>
                </a:endParaRPr>
              </a:p>
            </p:txBody>
          </p:sp>
          <p:sp>
            <p:nvSpPr>
              <p:cNvPr id="109" name="Freeform 23">
                <a:extLst>
                  <a:ext uri="{FF2B5EF4-FFF2-40B4-BE49-F238E27FC236}">
                    <a16:creationId xmlns:a16="http://schemas.microsoft.com/office/drawing/2014/main" id="{B33DAB5F-F084-241F-A4AE-5A1F29FFD3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5C5960"/>
                  </a:solidFill>
                </a:endParaRPr>
              </a:p>
            </p:txBody>
          </p:sp>
          <p:sp>
            <p:nvSpPr>
              <p:cNvPr id="110" name="Freeform 24">
                <a:extLst>
                  <a:ext uri="{FF2B5EF4-FFF2-40B4-BE49-F238E27FC236}">
                    <a16:creationId xmlns:a16="http://schemas.microsoft.com/office/drawing/2014/main" id="{4F3D4835-8285-F620-D18D-B261D1C6D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5C5960"/>
                  </a:solidFill>
                </a:endParaRPr>
              </a:p>
            </p:txBody>
          </p:sp>
          <p:sp>
            <p:nvSpPr>
              <p:cNvPr id="111" name="Freeform 25">
                <a:extLst>
                  <a:ext uri="{FF2B5EF4-FFF2-40B4-BE49-F238E27FC236}">
                    <a16:creationId xmlns:a16="http://schemas.microsoft.com/office/drawing/2014/main" id="{B0B68216-294B-2FBB-9D88-80BF4E9D2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5C5960"/>
                  </a:solidFill>
                </a:endParaRPr>
              </a:p>
            </p:txBody>
          </p:sp>
        </p:grpSp>
      </p:grpSp>
      <p:sp>
        <p:nvSpPr>
          <p:cNvPr id="112" name="원호 111">
            <a:extLst>
              <a:ext uri="{FF2B5EF4-FFF2-40B4-BE49-F238E27FC236}">
                <a16:creationId xmlns:a16="http://schemas.microsoft.com/office/drawing/2014/main" id="{F749C470-99A2-B437-E7C1-9C3C891906BC}"/>
              </a:ext>
            </a:extLst>
          </p:cNvPr>
          <p:cNvSpPr/>
          <p:nvPr/>
        </p:nvSpPr>
        <p:spPr>
          <a:xfrm>
            <a:off x="4459204" y="1864507"/>
            <a:ext cx="2952267" cy="2952267"/>
          </a:xfrm>
          <a:prstGeom prst="arc">
            <a:avLst>
              <a:gd name="adj1" fmla="val 11696863"/>
              <a:gd name="adj2" fmla="val 15139240"/>
            </a:avLst>
          </a:prstGeom>
          <a:ln w="38100">
            <a:solidFill>
              <a:srgbClr val="FEAF53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C5960"/>
              </a:solidFill>
            </a:endParaRPr>
          </a:p>
        </p:txBody>
      </p:sp>
      <p:sp>
        <p:nvSpPr>
          <p:cNvPr id="113" name="원호 112">
            <a:extLst>
              <a:ext uri="{FF2B5EF4-FFF2-40B4-BE49-F238E27FC236}">
                <a16:creationId xmlns:a16="http://schemas.microsoft.com/office/drawing/2014/main" id="{1F36F41A-ADA0-B4A2-3B1C-7BE838ACD5F8}"/>
              </a:ext>
            </a:extLst>
          </p:cNvPr>
          <p:cNvSpPr/>
          <p:nvPr/>
        </p:nvSpPr>
        <p:spPr>
          <a:xfrm>
            <a:off x="4459203" y="1864507"/>
            <a:ext cx="2952267" cy="2952267"/>
          </a:xfrm>
          <a:prstGeom prst="arc">
            <a:avLst>
              <a:gd name="adj1" fmla="val 17573190"/>
              <a:gd name="adj2" fmla="val 21182798"/>
            </a:avLst>
          </a:prstGeom>
          <a:ln w="38100">
            <a:solidFill>
              <a:srgbClr val="FEAF53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C5960"/>
              </a:solidFill>
            </a:endParaRPr>
          </a:p>
        </p:txBody>
      </p:sp>
      <p:sp>
        <p:nvSpPr>
          <p:cNvPr id="114" name="원호 113">
            <a:extLst>
              <a:ext uri="{FF2B5EF4-FFF2-40B4-BE49-F238E27FC236}">
                <a16:creationId xmlns:a16="http://schemas.microsoft.com/office/drawing/2014/main" id="{EECA1E91-FE30-7BC8-11FE-141C9E82BECF}"/>
              </a:ext>
            </a:extLst>
          </p:cNvPr>
          <p:cNvSpPr/>
          <p:nvPr/>
        </p:nvSpPr>
        <p:spPr>
          <a:xfrm>
            <a:off x="4459203" y="1864507"/>
            <a:ext cx="2952267" cy="2952267"/>
          </a:xfrm>
          <a:prstGeom prst="arc">
            <a:avLst>
              <a:gd name="adj1" fmla="val 1833054"/>
              <a:gd name="adj2" fmla="val 8986837"/>
            </a:avLst>
          </a:prstGeom>
          <a:ln w="38100">
            <a:solidFill>
              <a:srgbClr val="FEAF53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C5960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4D53F71-B72F-A062-D050-921C62844DEB}"/>
              </a:ext>
            </a:extLst>
          </p:cNvPr>
          <p:cNvSpPr/>
          <p:nvPr/>
        </p:nvSpPr>
        <p:spPr>
          <a:xfrm>
            <a:off x="7996369" y="4945295"/>
            <a:ext cx="264274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5C5960"/>
                </a:solidFill>
              </a:rPr>
              <a:t>CONTENTS A</a:t>
            </a:r>
            <a:endParaRPr lang="en-US" altLang="ko-KR" sz="1400" dirty="0">
              <a:solidFill>
                <a:srgbClr val="5C59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C5960"/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srgbClr val="5C5960"/>
                </a:solidFill>
              </a:rPr>
              <a:t> 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42DB3E5-3B89-2A4E-866F-3DF67F7E5351}"/>
              </a:ext>
            </a:extLst>
          </p:cNvPr>
          <p:cNvSpPr/>
          <p:nvPr/>
        </p:nvSpPr>
        <p:spPr>
          <a:xfrm>
            <a:off x="8029377" y="2946432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5C5960"/>
                </a:solidFill>
              </a:rPr>
              <a:t>CONTENTS A</a:t>
            </a:r>
            <a:endParaRPr lang="en-US" altLang="ko-KR" sz="1400" dirty="0">
              <a:solidFill>
                <a:srgbClr val="5C59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C5960"/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srgbClr val="5C5960"/>
                </a:solidFill>
              </a:rPr>
              <a:t> 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0700D25-DC88-2EBC-7B22-2D03791EB48C}"/>
              </a:ext>
            </a:extLst>
          </p:cNvPr>
          <p:cNvSpPr/>
          <p:nvPr/>
        </p:nvSpPr>
        <p:spPr>
          <a:xfrm>
            <a:off x="2311685" y="4027893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5C5960"/>
                </a:solidFill>
              </a:rPr>
              <a:t>CONTENTS A</a:t>
            </a:r>
            <a:endParaRPr lang="en-US" altLang="ko-KR" sz="1400" dirty="0">
              <a:solidFill>
                <a:srgbClr val="5C59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C5960"/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srgbClr val="5C5960"/>
                </a:solidFill>
              </a:rPr>
              <a:t> 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C8E8ECF-2A02-601D-4877-D8A37C82DF59}"/>
              </a:ext>
            </a:extLst>
          </p:cNvPr>
          <p:cNvSpPr/>
          <p:nvPr/>
        </p:nvSpPr>
        <p:spPr>
          <a:xfrm>
            <a:off x="5282766" y="2982686"/>
            <a:ext cx="1234633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5C5960"/>
                </a:solidFill>
              </a:rPr>
              <a:t>P </a:t>
            </a:r>
            <a:r>
              <a:rPr lang="en-US" altLang="ko-KR" sz="3200" b="1" dirty="0" err="1">
                <a:solidFill>
                  <a:srgbClr val="5C5960"/>
                </a:solidFill>
              </a:rPr>
              <a:t>P</a:t>
            </a:r>
            <a:r>
              <a:rPr lang="en-US" altLang="ko-KR" sz="3200" b="1" dirty="0">
                <a:solidFill>
                  <a:srgbClr val="5C5960"/>
                </a:solidFill>
              </a:rPr>
              <a:t> T</a:t>
            </a:r>
          </a:p>
          <a:p>
            <a:pPr algn="ctr"/>
            <a:r>
              <a:rPr lang="en-US" altLang="ko-KR" sz="1100" dirty="0">
                <a:solidFill>
                  <a:srgbClr val="5C5960"/>
                </a:solidFill>
              </a:rPr>
              <a:t>PRESENTATION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DC6B142-4A10-BFD2-BCBD-574B95488A12}"/>
              </a:ext>
            </a:extLst>
          </p:cNvPr>
          <p:cNvSpPr/>
          <p:nvPr/>
        </p:nvSpPr>
        <p:spPr>
          <a:xfrm>
            <a:off x="8029377" y="1365313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5C5960"/>
                </a:solidFill>
              </a:rPr>
              <a:t>CONTENTS A</a:t>
            </a:r>
            <a:endParaRPr lang="en-US" altLang="ko-KR" sz="1400" dirty="0">
              <a:solidFill>
                <a:srgbClr val="5C59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C5960"/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srgbClr val="5C5960"/>
                </a:solidFill>
              </a:rPr>
              <a:t> 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04F6A4E-29E6-0B4D-6FB1-286E0FAA2556}"/>
              </a:ext>
            </a:extLst>
          </p:cNvPr>
          <p:cNvCxnSpPr/>
          <p:nvPr/>
        </p:nvCxnSpPr>
        <p:spPr>
          <a:xfrm>
            <a:off x="6557692" y="1628615"/>
            <a:ext cx="1296000" cy="0"/>
          </a:xfrm>
          <a:prstGeom prst="line">
            <a:avLst/>
          </a:prstGeom>
          <a:ln w="15875">
            <a:solidFill>
              <a:schemeClr val="bg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2E412571-2169-350B-ECB0-3DE5E933AE1F}"/>
              </a:ext>
            </a:extLst>
          </p:cNvPr>
          <p:cNvSpPr/>
          <p:nvPr/>
        </p:nvSpPr>
        <p:spPr>
          <a:xfrm>
            <a:off x="7355385" y="5557001"/>
            <a:ext cx="176650" cy="176650"/>
          </a:xfrm>
          <a:prstGeom prst="ellipse">
            <a:avLst/>
          </a:prstGeom>
          <a:solidFill>
            <a:srgbClr val="FEAF53"/>
          </a:solidFill>
          <a:ln w="107950" cmpd="thinThick">
            <a:solidFill>
              <a:srgbClr val="FEAF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srgbClr val="5C5960"/>
              </a:solidFill>
            </a:endParaRPr>
          </a:p>
        </p:txBody>
      </p:sp>
      <p:sp>
        <p:nvSpPr>
          <p:cNvPr id="122" name="원호 121">
            <a:extLst>
              <a:ext uri="{FF2B5EF4-FFF2-40B4-BE49-F238E27FC236}">
                <a16:creationId xmlns:a16="http://schemas.microsoft.com/office/drawing/2014/main" id="{E7CED0C9-E827-B7D2-1FEB-AB947520B5D5}"/>
              </a:ext>
            </a:extLst>
          </p:cNvPr>
          <p:cNvSpPr/>
          <p:nvPr/>
        </p:nvSpPr>
        <p:spPr>
          <a:xfrm rot="10800000" flipH="1">
            <a:off x="4645211" y="4813790"/>
            <a:ext cx="2952267" cy="2952267"/>
          </a:xfrm>
          <a:prstGeom prst="arc">
            <a:avLst>
              <a:gd name="adj1" fmla="val 1833054"/>
              <a:gd name="adj2" fmla="val 5596938"/>
            </a:avLst>
          </a:prstGeom>
          <a:ln w="38100">
            <a:solidFill>
              <a:srgbClr val="FEAF53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5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1100" dirty="0">
              <a:solidFill>
                <a:srgbClr val="5C5960"/>
              </a:solidFill>
            </a:endParaRPr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flipH="1">
            <a:off x="241437" y="259327"/>
            <a:ext cx="11709121" cy="687482"/>
          </a:xfrm>
          <a:prstGeom prst="round2SameRect">
            <a:avLst>
              <a:gd name="adj1" fmla="val 32118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bIns="108000" rtlCol="0" anchor="ctr"/>
          <a:lstStyle/>
          <a:p>
            <a:pPr algn="ctr" latinLnBrk="0">
              <a:defRPr/>
            </a:pPr>
            <a:r>
              <a:rPr lang="en-US" altLang="ko-KR" sz="24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5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</a:t>
            </a:r>
            <a:endParaRPr lang="ko-KR" altLang="en-US" sz="14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46522E-E463-AACE-A0FE-D81464A160CE}"/>
              </a:ext>
            </a:extLst>
          </p:cNvPr>
          <p:cNvGrpSpPr/>
          <p:nvPr/>
        </p:nvGrpSpPr>
        <p:grpSpPr>
          <a:xfrm>
            <a:off x="266402" y="418114"/>
            <a:ext cx="516135" cy="414529"/>
            <a:chOff x="266402" y="465739"/>
            <a:chExt cx="516135" cy="41452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8CB7A9A-F874-91ED-A485-8F7275A1381C}"/>
                </a:ext>
              </a:extLst>
            </p:cNvPr>
            <p:cNvGrpSpPr/>
            <p:nvPr/>
          </p:nvGrpSpPr>
          <p:grpSpPr>
            <a:xfrm>
              <a:off x="395004" y="465739"/>
              <a:ext cx="265151" cy="265151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A09BA94-8816-BF9E-4FFA-B33586AEC75B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rgbClr val="FEAF5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79E4536-AD29-B732-43DB-84042BF41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6E8F15-717E-BF01-5398-E4DC13286E6E}"/>
                </a:ext>
              </a:extLst>
            </p:cNvPr>
            <p:cNvSpPr/>
            <p:nvPr/>
          </p:nvSpPr>
          <p:spPr>
            <a:xfrm>
              <a:off x="266402" y="726380"/>
              <a:ext cx="516135" cy="153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prstClr val="white"/>
                  </a:solidFill>
                </a:rPr>
                <a:t>seok830621</a:t>
              </a:r>
              <a:endParaRPr lang="ko-KR" altLang="en-US" sz="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CEAA4BF-0BD1-4A89-0F45-DB3A9142931E}"/>
              </a:ext>
            </a:extLst>
          </p:cNvPr>
          <p:cNvGrpSpPr/>
          <p:nvPr/>
        </p:nvGrpSpPr>
        <p:grpSpPr>
          <a:xfrm>
            <a:off x="9873449" y="448487"/>
            <a:ext cx="1887239" cy="324305"/>
            <a:chOff x="9873449" y="448487"/>
            <a:chExt cx="1887239" cy="324305"/>
          </a:xfrm>
        </p:grpSpPr>
        <p:sp>
          <p:nvSpPr>
            <p:cNvPr id="11" name="자유형 23">
              <a:extLst>
                <a:ext uri="{FF2B5EF4-FFF2-40B4-BE49-F238E27FC236}">
                  <a16:creationId xmlns:a16="http://schemas.microsoft.com/office/drawing/2014/main" id="{2AAA0F89-4369-9F48-546A-50EFADD27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261" y="549459"/>
              <a:ext cx="139808" cy="12236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48C7CCC-ED5D-A257-238D-7AD7CB6CF6B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639109" y="548015"/>
              <a:ext cx="141269" cy="12524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5F5F7A9-97F7-D851-2DA5-91CDC10CE4EC}"/>
                </a:ext>
              </a:extLst>
            </p:cNvPr>
            <p:cNvGrpSpPr/>
            <p:nvPr/>
          </p:nvGrpSpPr>
          <p:grpSpPr>
            <a:xfrm>
              <a:off x="11436383" y="448487"/>
              <a:ext cx="324305" cy="324305"/>
              <a:chOff x="11436383" y="456228"/>
              <a:chExt cx="324305" cy="324305"/>
            </a:xfrm>
          </p:grpSpPr>
          <p:sp>
            <p:nvSpPr>
              <p:cNvPr id="14" name="모서리가 둥근 직사각형 31">
                <a:extLst>
                  <a:ext uri="{FF2B5EF4-FFF2-40B4-BE49-F238E27FC236}">
                    <a16:creationId xmlns:a16="http://schemas.microsoft.com/office/drawing/2014/main" id="{734B980F-F295-C5F7-CEC5-1793ED73D10F}"/>
                  </a:ext>
                </a:extLst>
              </p:cNvPr>
              <p:cNvSpPr/>
              <p:nvPr/>
            </p:nvSpPr>
            <p:spPr>
              <a:xfrm>
                <a:off x="11436383" y="456228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Group 12">
                <a:extLst>
                  <a:ext uri="{FF2B5EF4-FFF2-40B4-BE49-F238E27FC236}">
                    <a16:creationId xmlns:a16="http://schemas.microsoft.com/office/drawing/2014/main" id="{9DF20EC5-ABAD-F0F5-3B8D-61386042763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04624" y="541309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9" name="Freeform 13">
                  <a:extLst>
                    <a:ext uri="{FF2B5EF4-FFF2-40B4-BE49-F238E27FC236}">
                      <a16:creationId xmlns:a16="http://schemas.microsoft.com/office/drawing/2014/main" id="{46042FC4-F854-58C1-9E02-184189B17E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14">
                  <a:extLst>
                    <a:ext uri="{FF2B5EF4-FFF2-40B4-BE49-F238E27FC236}">
                      <a16:creationId xmlns:a16="http://schemas.microsoft.com/office/drawing/2014/main" id="{D1C9505C-B10F-500B-9A70-F3BDF1D195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97F4732-997D-AF2B-A007-66744C1E2460}"/>
                </a:ext>
              </a:extLst>
            </p:cNvPr>
            <p:cNvGrpSpPr/>
            <p:nvPr/>
          </p:nvGrpSpPr>
          <p:grpSpPr>
            <a:xfrm>
              <a:off x="10994418" y="493072"/>
              <a:ext cx="227926" cy="235134"/>
              <a:chOff x="11018587" y="468617"/>
              <a:chExt cx="227926" cy="235134"/>
            </a:xfrm>
          </p:grpSpPr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44B50020-257E-F686-6E82-DFEE24423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8587" y="55063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024D795B-9BA3-F89A-C899-AF44EC9A1252}"/>
                  </a:ext>
                </a:extLst>
              </p:cNvPr>
              <p:cNvSpPr/>
              <p:nvPr/>
            </p:nvSpPr>
            <p:spPr>
              <a:xfrm>
                <a:off x="11101129" y="468617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EFC2655-0AFD-FC20-7B21-51B6FDF51864}"/>
                </a:ext>
              </a:extLst>
            </p:cNvPr>
            <p:cNvGrpSpPr/>
            <p:nvPr/>
          </p:nvGrpSpPr>
          <p:grpSpPr>
            <a:xfrm>
              <a:off x="9873449" y="494734"/>
              <a:ext cx="197772" cy="231810"/>
              <a:chOff x="10311599" y="879700"/>
              <a:chExt cx="197772" cy="231810"/>
            </a:xfrm>
          </p:grpSpPr>
          <p:sp>
            <p:nvSpPr>
              <p:cNvPr id="10" name="Freeform 36">
                <a:extLst>
                  <a:ext uri="{FF2B5EF4-FFF2-40B4-BE49-F238E27FC236}">
                    <a16:creationId xmlns:a16="http://schemas.microsoft.com/office/drawing/2014/main" id="{B78A884C-6E79-E6F8-87CF-9A39D12525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11599" y="95530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BA5C060-C7C4-3EC3-B68C-D19AA0026430}"/>
                  </a:ext>
                </a:extLst>
              </p:cNvPr>
              <p:cNvSpPr/>
              <p:nvPr/>
            </p:nvSpPr>
            <p:spPr>
              <a:xfrm>
                <a:off x="10363987" y="879700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4683C60-970A-11FF-85E6-C23B503B800E}"/>
              </a:ext>
            </a:extLst>
          </p:cNvPr>
          <p:cNvSpPr/>
          <p:nvPr/>
        </p:nvSpPr>
        <p:spPr>
          <a:xfrm>
            <a:off x="1514719" y="4720242"/>
            <a:ext cx="2558562" cy="11681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5400000" algn="t" rotWithShape="0">
              <a:srgbClr val="FEAF5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090A410-9DEB-557C-5274-B05D33116984}"/>
              </a:ext>
            </a:extLst>
          </p:cNvPr>
          <p:cNvSpPr/>
          <p:nvPr/>
        </p:nvSpPr>
        <p:spPr>
          <a:xfrm>
            <a:off x="1514719" y="1654658"/>
            <a:ext cx="2558562" cy="30655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5C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D24E1E6-812B-AE94-277A-16F6A98860A9}"/>
              </a:ext>
            </a:extLst>
          </p:cNvPr>
          <p:cNvSpPr/>
          <p:nvPr/>
        </p:nvSpPr>
        <p:spPr>
          <a:xfrm>
            <a:off x="4816719" y="4720242"/>
            <a:ext cx="2558562" cy="11681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5400000" algn="t" rotWithShape="0">
              <a:srgbClr val="FEAF5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3E35758-CD61-DC86-5C0B-960F01BD6AA3}"/>
              </a:ext>
            </a:extLst>
          </p:cNvPr>
          <p:cNvSpPr/>
          <p:nvPr/>
        </p:nvSpPr>
        <p:spPr>
          <a:xfrm>
            <a:off x="4816719" y="1654658"/>
            <a:ext cx="2558562" cy="30655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5C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DF027F9-472D-BF16-64DC-302ACC32D63E}"/>
              </a:ext>
            </a:extLst>
          </p:cNvPr>
          <p:cNvSpPr/>
          <p:nvPr/>
        </p:nvSpPr>
        <p:spPr>
          <a:xfrm>
            <a:off x="8118719" y="4720242"/>
            <a:ext cx="2558562" cy="11681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5400000" algn="t" rotWithShape="0">
              <a:srgbClr val="FEAF5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76AA2B-97F1-9AEE-76A2-BD43046D8614}"/>
              </a:ext>
            </a:extLst>
          </p:cNvPr>
          <p:cNvSpPr/>
          <p:nvPr/>
        </p:nvSpPr>
        <p:spPr>
          <a:xfrm>
            <a:off x="8118719" y="1654658"/>
            <a:ext cx="2558562" cy="30655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5C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01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71518" y="2199943"/>
            <a:ext cx="2577700" cy="2577700"/>
          </a:xfrm>
          <a:prstGeom prst="ellipse">
            <a:avLst/>
          </a:prstGeom>
          <a:solidFill>
            <a:srgbClr val="FEA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ln w="3175">
                  <a:noFill/>
                </a:ln>
                <a:solidFill>
                  <a:schemeClr val="bg1"/>
                </a:solidFill>
              </a:rPr>
              <a:t>R 254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ln w="3175">
                  <a:noFill/>
                </a:ln>
                <a:solidFill>
                  <a:schemeClr val="bg1"/>
                </a:solidFill>
              </a:rPr>
              <a:t>G 175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ln w="3175">
                  <a:noFill/>
                </a:ln>
                <a:solidFill>
                  <a:schemeClr val="bg1"/>
                </a:solidFill>
              </a:rPr>
              <a:t>B 83</a:t>
            </a:r>
            <a:endParaRPr lang="en-US" altLang="ko-KR" sz="28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456572" y="2199942"/>
            <a:ext cx="2577700" cy="2577700"/>
          </a:xfrm>
          <a:prstGeom prst="ellipse">
            <a:avLst/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ln w="3175">
                  <a:noFill/>
                </a:ln>
                <a:solidFill>
                  <a:schemeClr val="bg1"/>
                </a:solidFill>
              </a:rPr>
              <a:t>R 92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ln w="3175">
                  <a:noFill/>
                </a:ln>
                <a:solidFill>
                  <a:schemeClr val="bg1"/>
                </a:solidFill>
              </a:rPr>
              <a:t>G 89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ln w="3175">
                  <a:noFill/>
                </a:ln>
                <a:solidFill>
                  <a:schemeClr val="bg1"/>
                </a:solidFill>
              </a:rPr>
              <a:t>B 96</a:t>
            </a:r>
            <a:endParaRPr lang="en-US" altLang="ko-KR" sz="28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29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9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</a:t>
            </a:r>
            <a:r>
              <a:rPr lang="ko-KR" altLang="en-US" sz="2400" b="1" dirty="0" err="1">
                <a:solidFill>
                  <a:srgbClr val="666666"/>
                </a:solidFill>
              </a:rPr>
              <a:t>조땡의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</a:t>
            </a:r>
            <a:r>
              <a:rPr lang="ko-KR" altLang="en-US" sz="2000" b="1" dirty="0" err="1">
                <a:solidFill>
                  <a:srgbClr val="444444"/>
                </a:solidFill>
              </a:rPr>
              <a:t>조땡의</a:t>
            </a:r>
            <a:r>
              <a:rPr lang="ko-KR" altLang="en-US" sz="2000" b="1" dirty="0">
                <a:solidFill>
                  <a:srgbClr val="444444"/>
                </a:solidFill>
              </a:rPr>
              <a:t>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조땡의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97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5C59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  <a:endParaRPr lang="en-US" altLang="ko-KR" sz="2400" i="1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5C596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rot="16200000" flipH="1">
            <a:off x="-2647473" y="3145971"/>
            <a:ext cx="6334424" cy="566057"/>
          </a:xfrm>
          <a:prstGeom prst="round2SameRect">
            <a:avLst>
              <a:gd name="adj1" fmla="val 37660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24D795B-9BA3-F89A-C899-AF44EC9A1252}"/>
              </a:ext>
            </a:extLst>
          </p:cNvPr>
          <p:cNvSpPr/>
          <p:nvPr/>
        </p:nvSpPr>
        <p:spPr>
          <a:xfrm>
            <a:off x="617469" y="3037704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5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12721" y="2322124"/>
            <a:ext cx="6517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Main page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/>
              <a:t>My page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Order page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Manager page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19004" y="15673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목차</a:t>
            </a:r>
            <a:endParaRPr lang="ko-KR" altLang="en-US" sz="24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93" y="275890"/>
            <a:ext cx="781396" cy="55186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0" y="3026436"/>
            <a:ext cx="406397" cy="40639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9" y="2162409"/>
            <a:ext cx="406397" cy="40639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9" y="3970779"/>
            <a:ext cx="393746" cy="403021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4BA5C060-C7C4-3EC3-B68C-D19AA0026430}"/>
              </a:ext>
            </a:extLst>
          </p:cNvPr>
          <p:cNvSpPr/>
          <p:nvPr/>
        </p:nvSpPr>
        <p:spPr>
          <a:xfrm>
            <a:off x="624508" y="3970779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0" y="1313555"/>
            <a:ext cx="406397" cy="406397"/>
          </a:xfrm>
          <a:prstGeom prst="rect">
            <a:avLst/>
          </a:prstGeom>
        </p:spPr>
      </p:pic>
      <p:sp>
        <p:nvSpPr>
          <p:cNvPr id="16" name="모서리가 둥근 직사각형 31">
            <a:extLst>
              <a:ext uri="{FF2B5EF4-FFF2-40B4-BE49-F238E27FC236}">
                <a16:creationId xmlns:a16="http://schemas.microsoft.com/office/drawing/2014/main" id="{734B980F-F295-C5F7-CEC5-1793ED73D10F}"/>
              </a:ext>
            </a:extLst>
          </p:cNvPr>
          <p:cNvSpPr/>
          <p:nvPr/>
        </p:nvSpPr>
        <p:spPr>
          <a:xfrm>
            <a:off x="2429195" y="2447750"/>
            <a:ext cx="203199" cy="203199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sp>
        <p:nvSpPr>
          <p:cNvPr id="19" name="모서리가 둥근 직사각형 31">
            <a:extLst>
              <a:ext uri="{FF2B5EF4-FFF2-40B4-BE49-F238E27FC236}">
                <a16:creationId xmlns:a16="http://schemas.microsoft.com/office/drawing/2014/main" id="{734B980F-F295-C5F7-CEC5-1793ED73D10F}"/>
              </a:ext>
            </a:extLst>
          </p:cNvPr>
          <p:cNvSpPr/>
          <p:nvPr/>
        </p:nvSpPr>
        <p:spPr>
          <a:xfrm>
            <a:off x="2418667" y="3037704"/>
            <a:ext cx="203199" cy="203199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sp>
        <p:nvSpPr>
          <p:cNvPr id="20" name="모서리가 둥근 직사각형 31">
            <a:extLst>
              <a:ext uri="{FF2B5EF4-FFF2-40B4-BE49-F238E27FC236}">
                <a16:creationId xmlns:a16="http://schemas.microsoft.com/office/drawing/2014/main" id="{734B980F-F295-C5F7-CEC5-1793ED73D10F}"/>
              </a:ext>
            </a:extLst>
          </p:cNvPr>
          <p:cNvSpPr/>
          <p:nvPr/>
        </p:nvSpPr>
        <p:spPr>
          <a:xfrm>
            <a:off x="2418667" y="3672483"/>
            <a:ext cx="203199" cy="203199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sp>
        <p:nvSpPr>
          <p:cNvPr id="24" name="모서리가 둥근 직사각형 31">
            <a:extLst>
              <a:ext uri="{FF2B5EF4-FFF2-40B4-BE49-F238E27FC236}">
                <a16:creationId xmlns:a16="http://schemas.microsoft.com/office/drawing/2014/main" id="{734B980F-F295-C5F7-CEC5-1793ED73D10F}"/>
              </a:ext>
            </a:extLst>
          </p:cNvPr>
          <p:cNvSpPr/>
          <p:nvPr/>
        </p:nvSpPr>
        <p:spPr>
          <a:xfrm>
            <a:off x="2418666" y="4262328"/>
            <a:ext cx="203199" cy="203199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46178" y="180829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5C59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  <a:endParaRPr lang="en-US" altLang="ko-KR" sz="2400" i="1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5C596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rot="16200000" flipH="1">
            <a:off x="-2647473" y="3145971"/>
            <a:ext cx="6334424" cy="566057"/>
          </a:xfrm>
          <a:prstGeom prst="round2SameRect">
            <a:avLst>
              <a:gd name="adj1" fmla="val 37660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31">
            <a:extLst>
              <a:ext uri="{FF2B5EF4-FFF2-40B4-BE49-F238E27FC236}">
                <a16:creationId xmlns:a16="http://schemas.microsoft.com/office/drawing/2014/main" id="{734B980F-F295-C5F7-CEC5-1793ED73D10F}"/>
              </a:ext>
            </a:extLst>
          </p:cNvPr>
          <p:cNvSpPr/>
          <p:nvPr/>
        </p:nvSpPr>
        <p:spPr>
          <a:xfrm>
            <a:off x="316540" y="1323718"/>
            <a:ext cx="406397" cy="406397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24D795B-9BA3-F89A-C899-AF44EC9A1252}"/>
              </a:ext>
            </a:extLst>
          </p:cNvPr>
          <p:cNvSpPr/>
          <p:nvPr/>
        </p:nvSpPr>
        <p:spPr>
          <a:xfrm>
            <a:off x="617469" y="3037704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5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9004" y="1499283"/>
            <a:ext cx="1680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Main page</a:t>
            </a:r>
            <a:endParaRPr lang="ko-KR" altLang="en-US" sz="24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93" y="275890"/>
            <a:ext cx="781396" cy="55186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0" y="3026436"/>
            <a:ext cx="406397" cy="40639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9" y="2162409"/>
            <a:ext cx="406397" cy="40639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9" y="3970779"/>
            <a:ext cx="393746" cy="403021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4BA5C060-C7C4-3EC3-B68C-D19AA0026430}"/>
              </a:ext>
            </a:extLst>
          </p:cNvPr>
          <p:cNvSpPr/>
          <p:nvPr/>
        </p:nvSpPr>
        <p:spPr>
          <a:xfrm>
            <a:off x="624508" y="3970779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0" y="1313555"/>
            <a:ext cx="406397" cy="4063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9004" y="1972933"/>
            <a:ext cx="8081282" cy="428645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43375" y="2100744"/>
            <a:ext cx="4100513" cy="385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12614" y="2155125"/>
            <a:ext cx="83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메뉴소개</a:t>
            </a:r>
            <a:endParaRPr lang="ko-KR" altLang="en-US" sz="12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62764" y="2155124"/>
            <a:ext cx="990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브랜드소개</a:t>
            </a:r>
            <a:endParaRPr lang="ko-KR" altLang="en-US" sz="12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3" y="2237093"/>
            <a:ext cx="185504" cy="18550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865351" y="2214429"/>
            <a:ext cx="5643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로그인</a:t>
            </a:r>
            <a:endParaRPr lang="ko-KR" altLang="en-US" sz="9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5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5C59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  <a:endParaRPr lang="en-US" altLang="ko-KR" sz="2400" i="1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5C596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004" y="2162407"/>
            <a:ext cx="7114102" cy="4009875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3463047" y="2276271"/>
            <a:ext cx="5933871" cy="3599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rot="16200000" flipH="1">
            <a:off x="-2647473" y="3145971"/>
            <a:ext cx="6334424" cy="566057"/>
          </a:xfrm>
          <a:prstGeom prst="round2SameRect">
            <a:avLst>
              <a:gd name="adj1" fmla="val 37660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31">
            <a:extLst>
              <a:ext uri="{FF2B5EF4-FFF2-40B4-BE49-F238E27FC236}">
                <a16:creationId xmlns:a16="http://schemas.microsoft.com/office/drawing/2014/main" id="{734B980F-F295-C5F7-CEC5-1793ED73D10F}"/>
              </a:ext>
            </a:extLst>
          </p:cNvPr>
          <p:cNvSpPr/>
          <p:nvPr/>
        </p:nvSpPr>
        <p:spPr>
          <a:xfrm>
            <a:off x="306873" y="2162408"/>
            <a:ext cx="406397" cy="406397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24D795B-9BA3-F89A-C899-AF44EC9A1252}"/>
              </a:ext>
            </a:extLst>
          </p:cNvPr>
          <p:cNvSpPr/>
          <p:nvPr/>
        </p:nvSpPr>
        <p:spPr>
          <a:xfrm>
            <a:off x="617469" y="3037704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5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9004" y="1499283"/>
            <a:ext cx="1419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My page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93" y="275890"/>
            <a:ext cx="781396" cy="55186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0" y="3026436"/>
            <a:ext cx="406397" cy="40639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9" y="2162409"/>
            <a:ext cx="406397" cy="40639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9" y="3970779"/>
            <a:ext cx="393746" cy="403021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4BA5C060-C7C4-3EC3-B68C-D19AA0026430}"/>
              </a:ext>
            </a:extLst>
          </p:cNvPr>
          <p:cNvSpPr/>
          <p:nvPr/>
        </p:nvSpPr>
        <p:spPr>
          <a:xfrm>
            <a:off x="624508" y="3970779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0" y="1313555"/>
            <a:ext cx="406397" cy="40639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463047" y="2276271"/>
            <a:ext cx="4844374" cy="359924"/>
          </a:xfrm>
          <a:prstGeom prst="roundRect">
            <a:avLst/>
          </a:prstGeom>
          <a:solidFill>
            <a:srgbClr val="FF8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18254" y="2295727"/>
            <a:ext cx="3587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6,000</a:t>
            </a:r>
            <a:r>
              <a:rPr lang="ko-KR" altLang="en-US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원 추가 구매 시 </a:t>
            </a:r>
            <a:r>
              <a:rPr lang="en-US" altLang="ko-KR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KING </a:t>
            </a:r>
            <a:r>
              <a:rPr lang="ko-KR" altLang="en-US" sz="1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등급</a:t>
            </a:r>
            <a:endParaRPr lang="ko-KR" alt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07404" y="1990132"/>
            <a:ext cx="6322978" cy="918439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1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36710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5C59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  <a:endParaRPr lang="en-US" altLang="ko-KR" sz="2400" i="1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5C596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rot="16200000" flipH="1">
            <a:off x="-2647473" y="3145971"/>
            <a:ext cx="6334424" cy="566057"/>
          </a:xfrm>
          <a:prstGeom prst="round2SameRect">
            <a:avLst>
              <a:gd name="adj1" fmla="val 37660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31">
            <a:extLst>
              <a:ext uri="{FF2B5EF4-FFF2-40B4-BE49-F238E27FC236}">
                <a16:creationId xmlns:a16="http://schemas.microsoft.com/office/drawing/2014/main" id="{734B980F-F295-C5F7-CEC5-1793ED73D10F}"/>
              </a:ext>
            </a:extLst>
          </p:cNvPr>
          <p:cNvSpPr/>
          <p:nvPr/>
        </p:nvSpPr>
        <p:spPr>
          <a:xfrm>
            <a:off x="326998" y="3026436"/>
            <a:ext cx="406397" cy="406397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24D795B-9BA3-F89A-C899-AF44EC9A1252}"/>
              </a:ext>
            </a:extLst>
          </p:cNvPr>
          <p:cNvSpPr/>
          <p:nvPr/>
        </p:nvSpPr>
        <p:spPr>
          <a:xfrm>
            <a:off x="617469" y="3037704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5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9004" y="1499283"/>
            <a:ext cx="1788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Order page</a:t>
            </a:r>
            <a:endParaRPr lang="en-US" altLang="ko-KR" sz="24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93" y="275890"/>
            <a:ext cx="781396" cy="55186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0" y="3026436"/>
            <a:ext cx="406397" cy="40639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9" y="3970779"/>
            <a:ext cx="393746" cy="403021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4BA5C060-C7C4-3EC3-B68C-D19AA0026430}"/>
              </a:ext>
            </a:extLst>
          </p:cNvPr>
          <p:cNvSpPr/>
          <p:nvPr/>
        </p:nvSpPr>
        <p:spPr>
          <a:xfrm>
            <a:off x="624508" y="3970779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0" y="1313555"/>
            <a:ext cx="406397" cy="40639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9" y="2162409"/>
            <a:ext cx="406397" cy="4063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9004" y="2065243"/>
            <a:ext cx="7505356" cy="38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0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36710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5C59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  <a:endParaRPr lang="en-US" altLang="ko-KR" sz="2400" i="1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5C596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rot="16200000" flipH="1">
            <a:off x="-2647473" y="3145971"/>
            <a:ext cx="6334424" cy="566057"/>
          </a:xfrm>
          <a:prstGeom prst="round2SameRect">
            <a:avLst>
              <a:gd name="adj1" fmla="val 37660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31">
            <a:extLst>
              <a:ext uri="{FF2B5EF4-FFF2-40B4-BE49-F238E27FC236}">
                <a16:creationId xmlns:a16="http://schemas.microsoft.com/office/drawing/2014/main" id="{734B980F-F295-C5F7-CEC5-1793ED73D10F}"/>
              </a:ext>
            </a:extLst>
          </p:cNvPr>
          <p:cNvSpPr/>
          <p:nvPr/>
        </p:nvSpPr>
        <p:spPr>
          <a:xfrm>
            <a:off x="326998" y="3026436"/>
            <a:ext cx="406397" cy="406397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24D795B-9BA3-F89A-C899-AF44EC9A1252}"/>
              </a:ext>
            </a:extLst>
          </p:cNvPr>
          <p:cNvSpPr/>
          <p:nvPr/>
        </p:nvSpPr>
        <p:spPr>
          <a:xfrm>
            <a:off x="617469" y="3037704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5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9004" y="1499283"/>
            <a:ext cx="1788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Order page</a:t>
            </a:r>
            <a:endParaRPr lang="en-US" altLang="ko-KR" sz="24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93" y="275890"/>
            <a:ext cx="781396" cy="55186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0" y="3026436"/>
            <a:ext cx="406397" cy="40639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9" y="3970779"/>
            <a:ext cx="393746" cy="403021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4BA5C060-C7C4-3EC3-B68C-D19AA0026430}"/>
              </a:ext>
            </a:extLst>
          </p:cNvPr>
          <p:cNvSpPr/>
          <p:nvPr/>
        </p:nvSpPr>
        <p:spPr>
          <a:xfrm>
            <a:off x="624508" y="3970779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0" y="1313555"/>
            <a:ext cx="406397" cy="40639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9" y="2162409"/>
            <a:ext cx="406397" cy="40639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9005" y="2062300"/>
            <a:ext cx="7505356" cy="22965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6153" y="4358892"/>
            <a:ext cx="7505357" cy="216370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591675" y="1057275"/>
            <a:ext cx="800100" cy="55389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066925" y="2062300"/>
            <a:ext cx="419100" cy="45339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3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5C59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  <a:endParaRPr lang="en-US" altLang="ko-KR" sz="2400" i="1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5C596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rot="16200000" flipH="1">
            <a:off x="-2647473" y="3145971"/>
            <a:ext cx="6334424" cy="566057"/>
          </a:xfrm>
          <a:prstGeom prst="round2SameRect">
            <a:avLst>
              <a:gd name="adj1" fmla="val 37660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24D795B-9BA3-F89A-C899-AF44EC9A1252}"/>
              </a:ext>
            </a:extLst>
          </p:cNvPr>
          <p:cNvSpPr/>
          <p:nvPr/>
        </p:nvSpPr>
        <p:spPr>
          <a:xfrm>
            <a:off x="617469" y="3037704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5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9004" y="1499283"/>
            <a:ext cx="2225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Manager page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93" y="275890"/>
            <a:ext cx="781396" cy="55186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0" y="3026436"/>
            <a:ext cx="406397" cy="40639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9" y="2162409"/>
            <a:ext cx="406397" cy="40639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9" y="3970779"/>
            <a:ext cx="393746" cy="403021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4BA5C060-C7C4-3EC3-B68C-D19AA0026430}"/>
              </a:ext>
            </a:extLst>
          </p:cNvPr>
          <p:cNvSpPr/>
          <p:nvPr/>
        </p:nvSpPr>
        <p:spPr>
          <a:xfrm>
            <a:off x="624508" y="3970779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734B980F-F295-C5F7-CEC5-1793ED73D10F}"/>
              </a:ext>
            </a:extLst>
          </p:cNvPr>
          <p:cNvSpPr/>
          <p:nvPr/>
        </p:nvSpPr>
        <p:spPr>
          <a:xfrm>
            <a:off x="297563" y="3970779"/>
            <a:ext cx="406397" cy="406397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0" y="1313555"/>
            <a:ext cx="406397" cy="40639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9004" y="2162409"/>
            <a:ext cx="7114102" cy="40098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57450" y="2878349"/>
            <a:ext cx="2111092" cy="379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관리자 님</a:t>
            </a:r>
            <a:r>
              <a:rPr lang="en-US" altLang="ko-KR" sz="14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 </a:t>
            </a:r>
            <a:r>
              <a:rPr lang="ko-KR" altLang="en-US" sz="14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반갑습니다</a:t>
            </a:r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38400" y="2293066"/>
            <a:ext cx="1329916" cy="379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16799" y="2873745"/>
            <a:ext cx="1522102" cy="555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메뉴 수정하기</a:t>
            </a:r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96577" y="3267031"/>
            <a:ext cx="1046798" cy="379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01564" y="2873745"/>
            <a:ext cx="1808986" cy="555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회원 리스트</a:t>
            </a:r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58175" y="2873745"/>
            <a:ext cx="1122530" cy="555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이용 통계</a:t>
            </a:r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224" y="295448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524625" y="295448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124825" y="295448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5C59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  <a:endParaRPr lang="en-US" altLang="ko-KR" sz="2400" i="1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5C596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rot="16200000" flipH="1">
            <a:off x="-2647473" y="3145971"/>
            <a:ext cx="6334424" cy="566057"/>
          </a:xfrm>
          <a:prstGeom prst="round2SameRect">
            <a:avLst>
              <a:gd name="adj1" fmla="val 37660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24D795B-9BA3-F89A-C899-AF44EC9A1252}"/>
              </a:ext>
            </a:extLst>
          </p:cNvPr>
          <p:cNvSpPr/>
          <p:nvPr/>
        </p:nvSpPr>
        <p:spPr>
          <a:xfrm>
            <a:off x="617469" y="3037704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5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9004" y="1499283"/>
            <a:ext cx="2225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Manager page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93" y="275890"/>
            <a:ext cx="781396" cy="55186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0" y="3026436"/>
            <a:ext cx="406397" cy="40639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9" y="2162409"/>
            <a:ext cx="406397" cy="40639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9" y="3970779"/>
            <a:ext cx="393746" cy="403021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4BA5C060-C7C4-3EC3-B68C-D19AA0026430}"/>
              </a:ext>
            </a:extLst>
          </p:cNvPr>
          <p:cNvSpPr/>
          <p:nvPr/>
        </p:nvSpPr>
        <p:spPr>
          <a:xfrm>
            <a:off x="624508" y="3970779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734B980F-F295-C5F7-CEC5-1793ED73D10F}"/>
              </a:ext>
            </a:extLst>
          </p:cNvPr>
          <p:cNvSpPr/>
          <p:nvPr/>
        </p:nvSpPr>
        <p:spPr>
          <a:xfrm>
            <a:off x="297563" y="3970779"/>
            <a:ext cx="406397" cy="406397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0" y="1313555"/>
            <a:ext cx="406397" cy="40639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4163" y="2104364"/>
            <a:ext cx="5767388" cy="380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 smtClean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5C59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  <a:endParaRPr lang="en-US" altLang="ko-KR" sz="2400" i="1" kern="0" dirty="0">
              <a:ln w="12700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5C596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rot="16200000" flipH="1">
            <a:off x="-2647473" y="3145971"/>
            <a:ext cx="6334424" cy="566057"/>
          </a:xfrm>
          <a:prstGeom prst="round2SameRect">
            <a:avLst>
              <a:gd name="adj1" fmla="val 37660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24D795B-9BA3-F89A-C899-AF44EC9A1252}"/>
              </a:ext>
            </a:extLst>
          </p:cNvPr>
          <p:cNvSpPr/>
          <p:nvPr/>
        </p:nvSpPr>
        <p:spPr>
          <a:xfrm>
            <a:off x="617469" y="3037704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5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9004" y="1499283"/>
            <a:ext cx="2225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Manager page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93" y="275890"/>
            <a:ext cx="781396" cy="55186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0" y="3026436"/>
            <a:ext cx="406397" cy="40639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9" y="2162409"/>
            <a:ext cx="406397" cy="40639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9" y="3970779"/>
            <a:ext cx="393746" cy="403021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4BA5C060-C7C4-3EC3-B68C-D19AA0026430}"/>
              </a:ext>
            </a:extLst>
          </p:cNvPr>
          <p:cNvSpPr/>
          <p:nvPr/>
        </p:nvSpPr>
        <p:spPr>
          <a:xfrm>
            <a:off x="624508" y="3970779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734B980F-F295-C5F7-CEC5-1793ED73D10F}"/>
              </a:ext>
            </a:extLst>
          </p:cNvPr>
          <p:cNvSpPr/>
          <p:nvPr/>
        </p:nvSpPr>
        <p:spPr>
          <a:xfrm>
            <a:off x="297563" y="3970779"/>
            <a:ext cx="406397" cy="406397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0" y="1313555"/>
            <a:ext cx="406397" cy="4063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8604" y="2162409"/>
            <a:ext cx="6318785" cy="419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656</Words>
  <Application>Microsoft Office PowerPoint</Application>
  <PresentationFormat>와이드스크린</PresentationFormat>
  <Paragraphs>218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Tmon몬소리 Black</vt:lpstr>
      <vt:lpstr>맑은 고딕</vt:lpstr>
      <vt:lpstr>휴먼둥근헤드라인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hi</cp:lastModifiedBy>
  <cp:revision>39</cp:revision>
  <dcterms:created xsi:type="dcterms:W3CDTF">2022-07-28T05:20:47Z</dcterms:created>
  <dcterms:modified xsi:type="dcterms:W3CDTF">2022-08-17T05:36:12Z</dcterms:modified>
</cp:coreProperties>
</file>