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8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6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3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4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13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3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7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1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2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A996-D954-40B9-8F5A-69DEACB571A7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AAC6-830D-43F1-8FF1-31AB41B0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05700" cy="269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4029" y="2564770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en-US" altLang="ko-KR" sz="1100" dirty="0" err="1" smtClean="0"/>
              <a:t>AWSCodeDeployFullAccess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554480" y="2769632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en-US" altLang="ko-KR" sz="1100" dirty="0" smtClean="0"/>
              <a:t>AmazonS3FullAcess)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00566" y="554355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en-US" altLang="ko-KR" sz="1100" dirty="0" smtClean="0"/>
              <a:t>AmazonS3FullAcess)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310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1</cp:revision>
  <dcterms:created xsi:type="dcterms:W3CDTF">2022-10-13T01:19:07Z</dcterms:created>
  <dcterms:modified xsi:type="dcterms:W3CDTF">2022-10-13T01:19:26Z</dcterms:modified>
</cp:coreProperties>
</file>