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266" r:id="rId3"/>
    <p:sldId id="283" r:id="rId4"/>
    <p:sldId id="262" r:id="rId5"/>
    <p:sldId id="264" r:id="rId6"/>
    <p:sldId id="271" r:id="rId7"/>
    <p:sldId id="272" r:id="rId8"/>
    <p:sldId id="282" r:id="rId9"/>
    <p:sldId id="277" r:id="rId10"/>
  </p:sldIdLst>
  <p:sldSz cx="9144000" cy="6858000" type="screen4x3"/>
  <p:notesSz cx="7023100" cy="93091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74693" autoAdjust="0"/>
  </p:normalViewPr>
  <p:slideViewPr>
    <p:cSldViewPr>
      <p:cViewPr varScale="1">
        <p:scale>
          <a:sx n="63" d="100"/>
          <a:sy n="63" d="100"/>
        </p:scale>
        <p:origin x="1550" y="62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ngyProjetos/ASPNETMVC20230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5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hlinkClick r:id="rId3"/>
              </a:rPr>
              <a:t>https://github.com/MoongyProjetos/ASPNETMVC202304</a:t>
            </a:r>
            <a:r>
              <a:rPr lang="en-US" sz="120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01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title starts here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natasafonsonet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Jonatas_Afonso@hot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ngyProjetos/ASPNETMVC20230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t-br/apps/aspnet/mv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20486B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Jônatas</a:t>
            </a:r>
            <a:r>
              <a:rPr lang="en-US" dirty="0"/>
              <a:t> Afonso</a:t>
            </a:r>
          </a:p>
          <a:p>
            <a:r>
              <a:rPr lang="en-US" dirty="0"/>
              <a:t>MCT +5, MCSD, CSM, ….</a:t>
            </a:r>
          </a:p>
          <a:p>
            <a:r>
              <a:rPr lang="en-US" dirty="0"/>
              <a:t>Software Developer and Architect</a:t>
            </a:r>
          </a:p>
          <a:p>
            <a:r>
              <a:rPr lang="en-US" dirty="0"/>
              <a:t>15+ experience, 4 countries, 10+ Companies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https://www.linkedin.com/in/jonatasafonsoneto/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Jonatas_afonso@hotmail.com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Nome</a:t>
            </a:r>
          </a:p>
          <a:p>
            <a:r>
              <a:rPr lang="en-US" dirty="0" err="1">
                <a:solidFill>
                  <a:srgbClr val="0070C0"/>
                </a:solidFill>
              </a:rPr>
              <a:t>Experiência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Expectativas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4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Dinâmica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Horário</a:t>
            </a:r>
            <a:r>
              <a:rPr lang="en-US" dirty="0"/>
              <a:t> – 19:00 – 21:00 (</a:t>
            </a:r>
            <a:r>
              <a:rPr lang="en-US" dirty="0" err="1"/>
              <a:t>terças</a:t>
            </a:r>
            <a:r>
              <a:rPr lang="en-US" dirty="0"/>
              <a:t> e </a:t>
            </a:r>
            <a:r>
              <a:rPr lang="en-US" dirty="0" err="1"/>
              <a:t>quintas</a:t>
            </a:r>
            <a:r>
              <a:rPr lang="en-US" dirty="0"/>
              <a:t>)</a:t>
            </a:r>
          </a:p>
          <a:p>
            <a:r>
              <a:rPr lang="en-US" dirty="0"/>
              <a:t>15 </a:t>
            </a:r>
            <a:r>
              <a:rPr lang="en-US" dirty="0" err="1"/>
              <a:t>Sessões</a:t>
            </a:r>
            <a:endParaRPr lang="en-US" dirty="0"/>
          </a:p>
          <a:p>
            <a:r>
              <a:rPr lang="en-US" dirty="0" err="1"/>
              <a:t>Dinâmica</a:t>
            </a:r>
            <a:r>
              <a:rPr lang="en-US" dirty="0"/>
              <a:t> das aulas: A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exemplo</a:t>
            </a:r>
            <a:endParaRPr lang="en-US" dirty="0"/>
          </a:p>
          <a:p>
            <a:r>
              <a:rPr lang="en-US" dirty="0"/>
              <a:t>Idioma das aulas</a:t>
            </a:r>
          </a:p>
          <a:p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Máquina</a:t>
            </a:r>
            <a:r>
              <a:rPr lang="en-US" dirty="0"/>
              <a:t> (VS2022)</a:t>
            </a:r>
          </a:p>
          <a:p>
            <a:r>
              <a:rPr lang="en-US" sz="2000" dirty="0">
                <a:hlinkClick r:id="rId3"/>
              </a:rPr>
              <a:t>https://github.com/MoongyProjetos/ASPNETMVC202304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Audience</a:t>
            </a:r>
          </a:p>
          <a:p>
            <a:pPr lvl="1"/>
            <a:r>
              <a:rPr lang="en-US" sz="1600" dirty="0"/>
              <a:t>Professional web developers who use Microsoft Visual Studio in an individual-based or team-based, small-sized to large development environment. </a:t>
            </a:r>
          </a:p>
          <a:p>
            <a:pPr lvl="1"/>
            <a:r>
              <a:rPr lang="en-US" sz="1600" dirty="0"/>
              <a:t>Professional web developers seeking certification in the </a:t>
            </a:r>
            <a:r>
              <a:rPr lang="en-US" sz="1600" i="1" dirty="0"/>
              <a:t>70-486: Developing ASP.NET 4.5 MVC Web Applications</a:t>
            </a:r>
            <a:r>
              <a:rPr lang="en-US" sz="1600" dirty="0"/>
              <a:t> exam.</a:t>
            </a:r>
          </a:p>
          <a:p>
            <a:endParaRPr lang="en-US" dirty="0"/>
          </a:p>
          <a:p>
            <a:r>
              <a:rPr lang="en-US" dirty="0"/>
              <a:t>Course Prerequisites</a:t>
            </a:r>
          </a:p>
          <a:p>
            <a:pPr lvl="1"/>
            <a:r>
              <a:rPr lang="en-US" sz="1600" dirty="0"/>
              <a:t>A minimum of two to three years of experience in developing web-based applications by using Microsoft Visual Studio and Microsoft ASP.NET.</a:t>
            </a:r>
          </a:p>
          <a:p>
            <a:pPr lvl="1"/>
            <a:r>
              <a:rPr lang="en-US" sz="1600" dirty="0"/>
              <a:t>Proficiency in using the .NET Framework and some familiarity with the C# language.</a:t>
            </a:r>
          </a:p>
          <a:p>
            <a:pPr lvl="1"/>
            <a:r>
              <a:rPr lang="en-US" sz="1600" dirty="0"/>
              <a:t>Equivalent knowledge of courses - </a:t>
            </a:r>
            <a:r>
              <a:rPr lang="en-US" sz="1600" i="1" dirty="0"/>
              <a:t>20483A: Programming in C# and 10958A: Programming Fundamentals of Web Applications.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1: Exploring ASP.NET MVC 4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2: Designing ASP.NET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3: Developing ASP.NET MVC 4 Models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4: Developing ASP.NET MVC 4 Controllers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5: Developing ASP.NET MVC 4 Views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6: Testing and Debugging ASP.NET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7: Structuring ASP.NET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8: Applying Styles to ASP.NET MVC 4 Web Applications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</a:t>
            </a:r>
            <a:r>
              <a:rPr lang="en-US" i="1" dirty="0"/>
              <a:t>(continued)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9: Building Responsive Pages in ASP.NET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10: Using JavaScript and </a:t>
            </a:r>
            <a:r>
              <a:rPr lang="en-US" sz="2400" dirty="0" err="1"/>
              <a:t>jQuery</a:t>
            </a:r>
            <a:r>
              <a:rPr lang="en-US" sz="2400" dirty="0"/>
              <a:t> for Responsive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11: Controlling Access to ASP.NET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12: Building a Resilient ASP.NET MVC 4 Web Application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13: Using Windows Azure Web Services in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</a:t>
            </a:r>
            <a:r>
              <a:rPr lang="en-US" i="1" dirty="0"/>
              <a:t>(continued)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Module 14: Implementing Web APIs in ASP.NET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15: Handling Requests in ASP.NET MVC 4 Web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Module 16: Deploying ASP.NET MVC 4 Web Applications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92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Demonstração</a:t>
            </a:r>
            <a:r>
              <a:rPr lang="en-US" dirty="0"/>
              <a:t>: </a:t>
            </a:r>
            <a:r>
              <a:rPr lang="en-US" dirty="0" err="1"/>
              <a:t>Testando</a:t>
            </a:r>
            <a:r>
              <a:rPr lang="en-US" dirty="0"/>
              <a:t> o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1084B4-B77A-00AF-11E3-939566BF6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https://dotnet.microsoft.com/pt-br/apps/aspnet/mvc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A1B72-A4B1-BD0D-DB39-8EA4ACE4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25963"/>
            <a:ext cx="9144000" cy="340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FILLLINECOLOR1" val="12419407"/>
  <p:tag name="FILLLINECOLOR2" val="15918812"/>
  <p:tag name="FILLLINECOLOR3" val="15060409"/>
  <p:tag name="FILLLINECOLOR4" val="14136213"/>
  <p:tag name="FILLLINECOLOR5" val="9592887"/>
  <p:tag name="FILLLINECOLOR6" val="6373413"/>
  <p:tag name="FILLLINECOLOR7" val="12682599"/>
  <p:tag name="FILLLINECOLOR8" val="11632640"/>
  <p:tag name="FILLLINECOLOR9" val="5250063"/>
  <p:tag name="FILLLINECOLOR10" val="8404138"/>
  <p:tag name="FILLLINECOLOR11" val="4210752"/>
  <p:tag name="FILLLINECOLOR12" val="15790320"/>
  <p:tag name="FILLLINECOLOR13" val="14277081"/>
  <p:tag name="FILLLINECOLOR14" val="13158600"/>
  <p:tag name="FILLLINECOLOR15" val="11776947"/>
  <p:tag name="FILLLINECOLOR16" val="9211020"/>
  <p:tag name="FILLLINECOLOR17" val="7434609"/>
  <p:tag name="FILLLINECOLOR18" val="5921370"/>
  <p:tag name="FILLLINECOLOR19" val="0"/>
  <p:tag name="FILLLINECOLOR20" val="16777215"/>
  <p:tag name="FILLLINECOLOR22" val="2638780"/>
  <p:tag name="FILLLINECOLOR23" val="46822"/>
  <p:tag name="FILLLINECOLOR24" val="5550723"/>
  <p:tag name="FONTCOLORNUMBER1" val="1"/>
  <p:tag name="FONTCOLORNUMBER2" val="7"/>
  <p:tag name="FONTCOLORNUMBER3" val="13"/>
  <p:tag name="FONTCOLORNUMBER4" val="18"/>
  <p:tag name="FONTCOLORNUMBER5" val="19"/>
  <p:tag name="FONTCOLORNUMBER6" val="20"/>
  <p:tag name="FONTCOLOR1" val="12419407"/>
  <p:tag name="FONTCOLOR2" val="12682599"/>
  <p:tag name="FONTCOLOR3" val="14277081"/>
  <p:tag name="FONTCOLOR4" val="5921370"/>
  <p:tag name="FONTCOLOR5" val="0"/>
  <p:tag name="FONTCOLOR6" val="16777215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275</TotalTime>
  <Words>450</Words>
  <Application>Microsoft Office PowerPoint</Application>
  <PresentationFormat>On-screen Show (4:3)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Module 0 Template</vt:lpstr>
      <vt:lpstr>PowerPoint Presentation</vt:lpstr>
      <vt:lpstr>Hello</vt:lpstr>
      <vt:lpstr>Hello</vt:lpstr>
      <vt:lpstr>Dinâmica</vt:lpstr>
      <vt:lpstr>About This Course</vt:lpstr>
      <vt:lpstr>Course Outline</vt:lpstr>
      <vt:lpstr>Course Outline (continued)</vt:lpstr>
      <vt:lpstr>Course Outline (continued)</vt:lpstr>
      <vt:lpstr>Demonstração: Testando o ambiente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Jonatas Oliveira Neto</cp:lastModifiedBy>
  <cp:revision>33</cp:revision>
  <cp:lastPrinted>2012-08-28T00:39:50Z</cp:lastPrinted>
  <dcterms:created xsi:type="dcterms:W3CDTF">2013-03-06T12:06:20Z</dcterms:created>
  <dcterms:modified xsi:type="dcterms:W3CDTF">2023-04-04T07:07:48Z</dcterms:modified>
</cp:coreProperties>
</file>