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Sessão 1: Introdução ao Curso e Arquitetura de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Objetivos da Sessão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Apresentar a estrutura do curso</a:t>
            </a:r>
          </a:p>
          <a:p>
            <a:r>
              <a:t>Introduzir os conceitos de Arquitetura de Software</a:t>
            </a:r>
          </a:p>
          <a:p>
            <a:r>
              <a:t>Discutir a importância do arquiteto</a:t>
            </a:r>
          </a:p>
          <a:p>
            <a:r>
              <a:t>Explorar estilos arquiteturais modernos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Apresentação do Curso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Objetivo Geral: Capacitar profissionais a entender, projetar e tomar decisões arquiteturais eficazes.</a:t>
            </a:r>
          </a:p>
          <a:p>
            <a:r>
              <a:t>Metodologia:</a:t>
            </a:r>
          </a:p>
          <a:p>
            <a:r>
              <a:t>- Aulas expositivas</a:t>
            </a:r>
          </a:p>
          <a:p>
            <a:r>
              <a:t>- Estudos de caso</a:t>
            </a:r>
          </a:p>
          <a:p>
            <a:r>
              <a:t>- Exercícios práticos</a:t>
            </a:r>
          </a:p>
          <a:p>
            <a:r>
              <a:t>- Atividades complementares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 que é Arquitetura de Software?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Definição: Estrutura e organização de sistemas, incluindo componentes, relações e comportamento.</a:t>
            </a:r>
          </a:p>
          <a:p>
            <a:r>
              <a:t>Funções:</a:t>
            </a:r>
          </a:p>
          <a:p>
            <a:r>
              <a:t>- Definir componentes principais</a:t>
            </a:r>
          </a:p>
          <a:p>
            <a:r>
              <a:t>- Estabelecer relações entre partes</a:t>
            </a:r>
          </a:p>
          <a:p>
            <a:r>
              <a:t>- Garantir comportamento coerente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Importância do Arquiteto de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Papel:</a:t>
            </a:r>
          </a:p>
          <a:p>
            <a:r>
              <a:t>- Traduzir requisitos de negócio em soluções técnicas</a:t>
            </a:r>
          </a:p>
          <a:p>
            <a:r>
              <a:t>- Escolher tecnologias adequadas</a:t>
            </a:r>
          </a:p>
          <a:p>
            <a:r>
              <a:t>- Garantir qualidade e performance</a:t>
            </a:r>
          </a:p>
          <a:p>
            <a:r>
              <a:t>Habilidades:</a:t>
            </a:r>
          </a:p>
          <a:p>
            <a:r>
              <a:t>- Técnicas e de negócio</a:t>
            </a:r>
          </a:p>
          <a:p>
            <a:r>
              <a:t>- Comunicação entre stakeholders</a:t>
            </a:r>
          </a:p>
          <a:p>
            <a:r>
              <a:t>- Antecipar riscos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Estilos Arquiteturais (Visão Geral)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Monolítico:</a:t>
            </a:r>
          </a:p>
          <a:p>
            <a:r>
              <a:t>- Tudo em um único bloco</a:t>
            </a:r>
          </a:p>
          <a:p>
            <a:r>
              <a:t>- Simples, mas difícil de escalar</a:t>
            </a:r>
          </a:p>
          <a:p>
            <a:r>
              <a:t>Microservices:</a:t>
            </a:r>
          </a:p>
          <a:p>
            <a:r>
              <a:t>- Dividido em serviços independentes</a:t>
            </a:r>
          </a:p>
          <a:p>
            <a:r>
              <a:t>- Escalável, mas complexo</a:t>
            </a:r>
          </a:p>
          <a:p>
            <a:r>
              <a:t>Serverless:</a:t>
            </a:r>
          </a:p>
          <a:p>
            <a:r>
              <a:t>- Baseado em funções efêmeras</a:t>
            </a:r>
          </a:p>
          <a:p>
            <a:r>
              <a:t>- Escalável e sob demanda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Comparativo dos Estilos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Estilo        | Vantagens                    | Desvantagens</a:t>
            </a:r>
          </a:p>
          <a:p>
            <a:r>
              <a:t>Monolítico    | Simples, fácil de iniciar    | Difícil de escalar e manter</a:t>
            </a:r>
          </a:p>
          <a:p>
            <a:r>
              <a:t>Microservices | Escalável, flexível          | Complexidade de gestão</a:t>
            </a:r>
          </a:p>
          <a:p>
            <a:r>
              <a:t>Serverless    | Custo sob demanda, escalável | Cold starts, dependência da nuvem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Conclusão da Sessão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Arquitetura é essencial para sistemas de qualidade</a:t>
            </a:r>
          </a:p>
          <a:p>
            <a:r>
              <a:t>O arquiteto é ponte entre negócio e tecnologia</a:t>
            </a:r>
          </a:p>
          <a:p>
            <a:r>
              <a:t>Estilos arquiteturais variam conforme contexto</a:t>
            </a:r>
          </a:p>
          <a:p>
            <a:r>
              <a:t>Próxima Sessão: Princípios da Boa Arquitetura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