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4"/>
  </p:sldMasterIdLst>
  <p:notesMasterIdLst>
    <p:notesMasterId r:id="rId15"/>
  </p:notesMasterIdLst>
  <p:sldIdLst>
    <p:sldId id="256" r:id="rId5"/>
    <p:sldId id="283" r:id="rId6"/>
    <p:sldId id="313" r:id="rId7"/>
    <p:sldId id="305" r:id="rId8"/>
    <p:sldId id="306" r:id="rId9"/>
    <p:sldId id="307" r:id="rId10"/>
    <p:sldId id="308" r:id="rId11"/>
    <p:sldId id="309" r:id="rId12"/>
    <p:sldId id="310" r:id="rId13"/>
    <p:sldId id="31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E06"/>
    <a:srgbClr val="282424"/>
    <a:srgbClr val="393937"/>
    <a:srgbClr val="53C0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11"/>
    <p:restoredTop sz="94674"/>
  </p:normalViewPr>
  <p:slideViewPr>
    <p:cSldViewPr snapToGrid="0" snapToObjects="1">
      <p:cViewPr varScale="1">
        <p:scale>
          <a:sx n="125" d="100"/>
          <a:sy n="125" d="100"/>
        </p:scale>
        <p:origin x="645" y="2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lder Vitorino" userId="e19d7f39-4ebe-4186-8309-6b4d3a9d8a9b" providerId="ADAL" clId="{300CD393-A3D7-4FA0-B8B9-30834E434BA7}"/>
    <pc:docChg chg="undo custSel addSld delSld modSld">
      <pc:chgData name="Helder Vitorino" userId="e19d7f39-4ebe-4186-8309-6b4d3a9d8a9b" providerId="ADAL" clId="{300CD393-A3D7-4FA0-B8B9-30834E434BA7}" dt="2023-06-16T11:30:58.625" v="139" actId="2890"/>
      <pc:docMkLst>
        <pc:docMk/>
      </pc:docMkLst>
      <pc:sldChg chg="modSp mod">
        <pc:chgData name="Helder Vitorino" userId="e19d7f39-4ebe-4186-8309-6b4d3a9d8a9b" providerId="ADAL" clId="{300CD393-A3D7-4FA0-B8B9-30834E434BA7}" dt="2023-06-16T11:28:40.897" v="48" actId="20577"/>
        <pc:sldMkLst>
          <pc:docMk/>
          <pc:sldMk cId="613129161" sldId="256"/>
        </pc:sldMkLst>
        <pc:spChg chg="mod">
          <ac:chgData name="Helder Vitorino" userId="e19d7f39-4ebe-4186-8309-6b4d3a9d8a9b" providerId="ADAL" clId="{300CD393-A3D7-4FA0-B8B9-30834E434BA7}" dt="2023-06-16T11:28:40.897" v="48" actId="20577"/>
          <ac:spMkLst>
            <pc:docMk/>
            <pc:sldMk cId="613129161" sldId="256"/>
            <ac:spMk id="2" creationId="{DC77E7DC-88E6-A04C-863E-1081829BF8C1}"/>
          </ac:spMkLst>
        </pc:spChg>
      </pc:sldChg>
      <pc:sldChg chg="modSp mod">
        <pc:chgData name="Helder Vitorino" userId="e19d7f39-4ebe-4186-8309-6b4d3a9d8a9b" providerId="ADAL" clId="{300CD393-A3D7-4FA0-B8B9-30834E434BA7}" dt="2023-06-16T11:29:42.685" v="103" actId="20577"/>
        <pc:sldMkLst>
          <pc:docMk/>
          <pc:sldMk cId="796982249" sldId="283"/>
        </pc:sldMkLst>
        <pc:spChg chg="mod">
          <ac:chgData name="Helder Vitorino" userId="e19d7f39-4ebe-4186-8309-6b4d3a9d8a9b" providerId="ADAL" clId="{300CD393-A3D7-4FA0-B8B9-30834E434BA7}" dt="2023-06-16T11:29:10.146" v="59" actId="20577"/>
          <ac:spMkLst>
            <pc:docMk/>
            <pc:sldMk cId="796982249" sldId="283"/>
            <ac:spMk id="8" creationId="{63CC021A-E4E1-2B45-94E5-CB7FC22787E2}"/>
          </ac:spMkLst>
        </pc:spChg>
        <pc:spChg chg="mod">
          <ac:chgData name="Helder Vitorino" userId="e19d7f39-4ebe-4186-8309-6b4d3a9d8a9b" providerId="ADAL" clId="{300CD393-A3D7-4FA0-B8B9-30834E434BA7}" dt="2023-06-16T11:29:42.685" v="103" actId="20577"/>
          <ac:spMkLst>
            <pc:docMk/>
            <pc:sldMk cId="796982249" sldId="283"/>
            <ac:spMk id="10" creationId="{5F7002EB-F1A3-7343-B823-91E8BFCEC76D}"/>
          </ac:spMkLst>
        </pc:spChg>
      </pc:sldChg>
      <pc:sldChg chg="add del">
        <pc:chgData name="Helder Vitorino" userId="e19d7f39-4ebe-4186-8309-6b4d3a9d8a9b" providerId="ADAL" clId="{300CD393-A3D7-4FA0-B8B9-30834E434BA7}" dt="2023-06-16T11:29:46.656" v="104" actId="47"/>
        <pc:sldMkLst>
          <pc:docMk/>
          <pc:sldMk cId="4094270728" sldId="284"/>
        </pc:sldMkLst>
      </pc:sldChg>
      <pc:sldChg chg="del">
        <pc:chgData name="Helder Vitorino" userId="e19d7f39-4ebe-4186-8309-6b4d3a9d8a9b" providerId="ADAL" clId="{300CD393-A3D7-4FA0-B8B9-30834E434BA7}" dt="2023-06-16T11:29:47.783" v="105" actId="47"/>
        <pc:sldMkLst>
          <pc:docMk/>
          <pc:sldMk cId="456700515" sldId="285"/>
        </pc:sldMkLst>
      </pc:sldChg>
      <pc:sldChg chg="del">
        <pc:chgData name="Helder Vitorino" userId="e19d7f39-4ebe-4186-8309-6b4d3a9d8a9b" providerId="ADAL" clId="{300CD393-A3D7-4FA0-B8B9-30834E434BA7}" dt="2023-06-16T11:29:48.958" v="106" actId="47"/>
        <pc:sldMkLst>
          <pc:docMk/>
          <pc:sldMk cId="3717439399" sldId="286"/>
        </pc:sldMkLst>
      </pc:sldChg>
      <pc:sldChg chg="del">
        <pc:chgData name="Helder Vitorino" userId="e19d7f39-4ebe-4186-8309-6b4d3a9d8a9b" providerId="ADAL" clId="{300CD393-A3D7-4FA0-B8B9-30834E434BA7}" dt="2023-06-16T11:29:49.953" v="107" actId="47"/>
        <pc:sldMkLst>
          <pc:docMk/>
          <pc:sldMk cId="4241866454" sldId="287"/>
        </pc:sldMkLst>
      </pc:sldChg>
      <pc:sldChg chg="del">
        <pc:chgData name="Helder Vitorino" userId="e19d7f39-4ebe-4186-8309-6b4d3a9d8a9b" providerId="ADAL" clId="{300CD393-A3D7-4FA0-B8B9-30834E434BA7}" dt="2023-06-16T11:29:50.816" v="108" actId="47"/>
        <pc:sldMkLst>
          <pc:docMk/>
          <pc:sldMk cId="3850605427" sldId="288"/>
        </pc:sldMkLst>
      </pc:sldChg>
      <pc:sldChg chg="del">
        <pc:chgData name="Helder Vitorino" userId="e19d7f39-4ebe-4186-8309-6b4d3a9d8a9b" providerId="ADAL" clId="{300CD393-A3D7-4FA0-B8B9-30834E434BA7}" dt="2023-06-16T11:29:51.723" v="109" actId="47"/>
        <pc:sldMkLst>
          <pc:docMk/>
          <pc:sldMk cId="4184667650" sldId="289"/>
        </pc:sldMkLst>
      </pc:sldChg>
      <pc:sldChg chg="del">
        <pc:chgData name="Helder Vitorino" userId="e19d7f39-4ebe-4186-8309-6b4d3a9d8a9b" providerId="ADAL" clId="{300CD393-A3D7-4FA0-B8B9-30834E434BA7}" dt="2023-06-16T11:29:53.183" v="110" actId="47"/>
        <pc:sldMkLst>
          <pc:docMk/>
          <pc:sldMk cId="3586089336" sldId="290"/>
        </pc:sldMkLst>
      </pc:sldChg>
      <pc:sldChg chg="del">
        <pc:chgData name="Helder Vitorino" userId="e19d7f39-4ebe-4186-8309-6b4d3a9d8a9b" providerId="ADAL" clId="{300CD393-A3D7-4FA0-B8B9-30834E434BA7}" dt="2023-06-16T11:29:54.103" v="111" actId="47"/>
        <pc:sldMkLst>
          <pc:docMk/>
          <pc:sldMk cId="236842623" sldId="291"/>
        </pc:sldMkLst>
      </pc:sldChg>
      <pc:sldChg chg="del">
        <pc:chgData name="Helder Vitorino" userId="e19d7f39-4ebe-4186-8309-6b4d3a9d8a9b" providerId="ADAL" clId="{300CD393-A3D7-4FA0-B8B9-30834E434BA7}" dt="2023-06-16T11:29:54.909" v="112" actId="47"/>
        <pc:sldMkLst>
          <pc:docMk/>
          <pc:sldMk cId="276714234" sldId="292"/>
        </pc:sldMkLst>
      </pc:sldChg>
      <pc:sldChg chg="del">
        <pc:chgData name="Helder Vitorino" userId="e19d7f39-4ebe-4186-8309-6b4d3a9d8a9b" providerId="ADAL" clId="{300CD393-A3D7-4FA0-B8B9-30834E434BA7}" dt="2023-06-16T11:29:55.704" v="113" actId="47"/>
        <pc:sldMkLst>
          <pc:docMk/>
          <pc:sldMk cId="2732017296" sldId="293"/>
        </pc:sldMkLst>
      </pc:sldChg>
      <pc:sldChg chg="del">
        <pc:chgData name="Helder Vitorino" userId="e19d7f39-4ebe-4186-8309-6b4d3a9d8a9b" providerId="ADAL" clId="{300CD393-A3D7-4FA0-B8B9-30834E434BA7}" dt="2023-06-16T11:29:56.600" v="114" actId="47"/>
        <pc:sldMkLst>
          <pc:docMk/>
          <pc:sldMk cId="3229839358" sldId="294"/>
        </pc:sldMkLst>
      </pc:sldChg>
      <pc:sldChg chg="del">
        <pc:chgData name="Helder Vitorino" userId="e19d7f39-4ebe-4186-8309-6b4d3a9d8a9b" providerId="ADAL" clId="{300CD393-A3D7-4FA0-B8B9-30834E434BA7}" dt="2023-06-16T11:29:57.486" v="115" actId="47"/>
        <pc:sldMkLst>
          <pc:docMk/>
          <pc:sldMk cId="687722041" sldId="295"/>
        </pc:sldMkLst>
      </pc:sldChg>
      <pc:sldChg chg="del">
        <pc:chgData name="Helder Vitorino" userId="e19d7f39-4ebe-4186-8309-6b4d3a9d8a9b" providerId="ADAL" clId="{300CD393-A3D7-4FA0-B8B9-30834E434BA7}" dt="2023-06-16T11:29:58.268" v="116" actId="47"/>
        <pc:sldMkLst>
          <pc:docMk/>
          <pc:sldMk cId="1662993634" sldId="296"/>
        </pc:sldMkLst>
      </pc:sldChg>
      <pc:sldChg chg="del">
        <pc:chgData name="Helder Vitorino" userId="e19d7f39-4ebe-4186-8309-6b4d3a9d8a9b" providerId="ADAL" clId="{300CD393-A3D7-4FA0-B8B9-30834E434BA7}" dt="2023-06-16T11:29:58.960" v="117" actId="47"/>
        <pc:sldMkLst>
          <pc:docMk/>
          <pc:sldMk cId="1832408134" sldId="297"/>
        </pc:sldMkLst>
      </pc:sldChg>
      <pc:sldChg chg="del">
        <pc:chgData name="Helder Vitorino" userId="e19d7f39-4ebe-4186-8309-6b4d3a9d8a9b" providerId="ADAL" clId="{300CD393-A3D7-4FA0-B8B9-30834E434BA7}" dt="2023-06-16T11:29:59.700" v="118" actId="47"/>
        <pc:sldMkLst>
          <pc:docMk/>
          <pc:sldMk cId="734251972" sldId="298"/>
        </pc:sldMkLst>
      </pc:sldChg>
      <pc:sldChg chg="del">
        <pc:chgData name="Helder Vitorino" userId="e19d7f39-4ebe-4186-8309-6b4d3a9d8a9b" providerId="ADAL" clId="{300CD393-A3D7-4FA0-B8B9-30834E434BA7}" dt="2023-06-16T11:30:00.979" v="120" actId="47"/>
        <pc:sldMkLst>
          <pc:docMk/>
          <pc:sldMk cId="2813896547" sldId="299"/>
        </pc:sldMkLst>
      </pc:sldChg>
      <pc:sldChg chg="del">
        <pc:chgData name="Helder Vitorino" userId="e19d7f39-4ebe-4186-8309-6b4d3a9d8a9b" providerId="ADAL" clId="{300CD393-A3D7-4FA0-B8B9-30834E434BA7}" dt="2023-06-16T11:30:01.673" v="121" actId="47"/>
        <pc:sldMkLst>
          <pc:docMk/>
          <pc:sldMk cId="3502018949" sldId="300"/>
        </pc:sldMkLst>
      </pc:sldChg>
      <pc:sldChg chg="del">
        <pc:chgData name="Helder Vitorino" userId="e19d7f39-4ebe-4186-8309-6b4d3a9d8a9b" providerId="ADAL" clId="{300CD393-A3D7-4FA0-B8B9-30834E434BA7}" dt="2023-06-16T11:30:03.749" v="122" actId="47"/>
        <pc:sldMkLst>
          <pc:docMk/>
          <pc:sldMk cId="1530853380" sldId="301"/>
        </pc:sldMkLst>
      </pc:sldChg>
      <pc:sldChg chg="modSp mod">
        <pc:chgData name="Helder Vitorino" userId="e19d7f39-4ebe-4186-8309-6b4d3a9d8a9b" providerId="ADAL" clId="{300CD393-A3D7-4FA0-B8B9-30834E434BA7}" dt="2023-06-16T11:30:46.214" v="137" actId="1076"/>
        <pc:sldMkLst>
          <pc:docMk/>
          <pc:sldMk cId="2557891541" sldId="302"/>
        </pc:sldMkLst>
        <pc:spChg chg="mod">
          <ac:chgData name="Helder Vitorino" userId="e19d7f39-4ebe-4186-8309-6b4d3a9d8a9b" providerId="ADAL" clId="{300CD393-A3D7-4FA0-B8B9-30834E434BA7}" dt="2023-06-16T11:30:42.439" v="136" actId="207"/>
          <ac:spMkLst>
            <pc:docMk/>
            <pc:sldMk cId="2557891541" sldId="302"/>
            <ac:spMk id="3" creationId="{044312C4-7E78-1C86-E74E-AE0DBA54AC02}"/>
          </ac:spMkLst>
        </pc:spChg>
        <pc:spChg chg="mod">
          <ac:chgData name="Helder Vitorino" userId="e19d7f39-4ebe-4186-8309-6b4d3a9d8a9b" providerId="ADAL" clId="{300CD393-A3D7-4FA0-B8B9-30834E434BA7}" dt="2023-06-16T11:30:46.214" v="137" actId="1076"/>
          <ac:spMkLst>
            <pc:docMk/>
            <pc:sldMk cId="2557891541" sldId="302"/>
            <ac:spMk id="6" creationId="{65E34EAD-2627-AB41-681E-C0F90225CFDA}"/>
          </ac:spMkLst>
        </pc:spChg>
      </pc:sldChg>
      <pc:sldChg chg="add">
        <pc:chgData name="Helder Vitorino" userId="e19d7f39-4ebe-4186-8309-6b4d3a9d8a9b" providerId="ADAL" clId="{300CD393-A3D7-4FA0-B8B9-30834E434BA7}" dt="2023-06-16T11:30:51.297" v="138" actId="2890"/>
        <pc:sldMkLst>
          <pc:docMk/>
          <pc:sldMk cId="65893380" sldId="303"/>
        </pc:sldMkLst>
      </pc:sldChg>
      <pc:sldChg chg="del">
        <pc:chgData name="Helder Vitorino" userId="e19d7f39-4ebe-4186-8309-6b4d3a9d8a9b" providerId="ADAL" clId="{300CD393-A3D7-4FA0-B8B9-30834E434BA7}" dt="2023-06-16T11:30:00.291" v="119" actId="47"/>
        <pc:sldMkLst>
          <pc:docMk/>
          <pc:sldMk cId="3412696378" sldId="303"/>
        </pc:sldMkLst>
      </pc:sldChg>
      <pc:sldChg chg="add">
        <pc:chgData name="Helder Vitorino" userId="e19d7f39-4ebe-4186-8309-6b4d3a9d8a9b" providerId="ADAL" clId="{300CD393-A3D7-4FA0-B8B9-30834E434BA7}" dt="2023-06-16T11:30:58.625" v="139" actId="2890"/>
        <pc:sldMkLst>
          <pc:docMk/>
          <pc:sldMk cId="894515967" sldId="304"/>
        </pc:sldMkLst>
      </pc:sldChg>
    </pc:docChg>
  </pc:docChgLst>
  <pc:docChgLst>
    <pc:chgData name="Soraia Brito" userId="32012161-68ab-435b-88a4-c30204531fb5" providerId="ADAL" clId="{48AD9D9A-5021-4C1A-AFD0-B5ACDC70A524}"/>
    <pc:docChg chg="undo custSel addSld delSld modSld sldOrd">
      <pc:chgData name="Soraia Brito" userId="32012161-68ab-435b-88a4-c30204531fb5" providerId="ADAL" clId="{48AD9D9A-5021-4C1A-AFD0-B5ACDC70A524}" dt="2023-02-16T15:26:08.669" v="338" actId="20577"/>
      <pc:docMkLst>
        <pc:docMk/>
      </pc:docMkLst>
      <pc:sldChg chg="addSp delSp modSp mod">
        <pc:chgData name="Soraia Brito" userId="32012161-68ab-435b-88a4-c30204531fb5" providerId="ADAL" clId="{48AD9D9A-5021-4C1A-AFD0-B5ACDC70A524}" dt="2023-02-16T15:10:53.861" v="28" actId="478"/>
        <pc:sldMkLst>
          <pc:docMk/>
          <pc:sldMk cId="613129161" sldId="256"/>
        </pc:sldMkLst>
        <pc:spChg chg="mod">
          <ac:chgData name="Soraia Brito" userId="32012161-68ab-435b-88a4-c30204531fb5" providerId="ADAL" clId="{48AD9D9A-5021-4C1A-AFD0-B5ACDC70A524}" dt="2023-02-16T15:09:00.959" v="10" actId="27636"/>
          <ac:spMkLst>
            <pc:docMk/>
            <pc:sldMk cId="613129161" sldId="256"/>
            <ac:spMk id="2" creationId="{DC77E7DC-88E6-A04C-863E-1081829BF8C1}"/>
          </ac:spMkLst>
        </pc:spChg>
        <pc:spChg chg="add del mod">
          <ac:chgData name="Soraia Brito" userId="32012161-68ab-435b-88a4-c30204531fb5" providerId="ADAL" clId="{48AD9D9A-5021-4C1A-AFD0-B5ACDC70A524}" dt="2023-02-16T15:10:53.861" v="28" actId="478"/>
          <ac:spMkLst>
            <pc:docMk/>
            <pc:sldMk cId="613129161" sldId="256"/>
            <ac:spMk id="3" creationId="{BADEA206-F3BB-6AE9-B19E-C7815EA55AA8}"/>
          </ac:spMkLst>
        </pc:spChg>
      </pc:sldChg>
      <pc:sldChg chg="del">
        <pc:chgData name="Soraia Brito" userId="32012161-68ab-435b-88a4-c30204531fb5" providerId="ADAL" clId="{48AD9D9A-5021-4C1A-AFD0-B5ACDC70A524}" dt="2023-02-16T15:10:00.074" v="17" actId="2696"/>
        <pc:sldMkLst>
          <pc:docMk/>
          <pc:sldMk cId="1919058669" sldId="257"/>
        </pc:sldMkLst>
      </pc:sldChg>
      <pc:sldChg chg="del">
        <pc:chgData name="Soraia Brito" userId="32012161-68ab-435b-88a4-c30204531fb5" providerId="ADAL" clId="{48AD9D9A-5021-4C1A-AFD0-B5ACDC70A524}" dt="2023-02-16T15:09:54.699" v="16" actId="2696"/>
        <pc:sldMkLst>
          <pc:docMk/>
          <pc:sldMk cId="3274039566" sldId="258"/>
        </pc:sldMkLst>
      </pc:sldChg>
      <pc:sldChg chg="del">
        <pc:chgData name="Soraia Brito" userId="32012161-68ab-435b-88a4-c30204531fb5" providerId="ADAL" clId="{48AD9D9A-5021-4C1A-AFD0-B5ACDC70A524}" dt="2023-02-16T15:09:51.982" v="15" actId="2696"/>
        <pc:sldMkLst>
          <pc:docMk/>
          <pc:sldMk cId="672862470" sldId="262"/>
        </pc:sldMkLst>
      </pc:sldChg>
      <pc:sldChg chg="del">
        <pc:chgData name="Soraia Brito" userId="32012161-68ab-435b-88a4-c30204531fb5" providerId="ADAL" clId="{48AD9D9A-5021-4C1A-AFD0-B5ACDC70A524}" dt="2023-02-16T15:09:43.375" v="14" actId="2696"/>
        <pc:sldMkLst>
          <pc:docMk/>
          <pc:sldMk cId="665869688" sldId="281"/>
        </pc:sldMkLst>
      </pc:sldChg>
      <pc:sldChg chg="del">
        <pc:chgData name="Soraia Brito" userId="32012161-68ab-435b-88a4-c30204531fb5" providerId="ADAL" clId="{48AD9D9A-5021-4C1A-AFD0-B5ACDC70A524}" dt="2023-02-16T15:10:15.033" v="18" actId="2696"/>
        <pc:sldMkLst>
          <pc:docMk/>
          <pc:sldMk cId="2828263467" sldId="282"/>
        </pc:sldMkLst>
      </pc:sldChg>
      <pc:sldChg chg="modSp mod">
        <pc:chgData name="Soraia Brito" userId="32012161-68ab-435b-88a4-c30204531fb5" providerId="ADAL" clId="{48AD9D9A-5021-4C1A-AFD0-B5ACDC70A524}" dt="2023-02-16T15:11:31.639" v="38"/>
        <pc:sldMkLst>
          <pc:docMk/>
          <pc:sldMk cId="796982249" sldId="283"/>
        </pc:sldMkLst>
        <pc:spChg chg="mod">
          <ac:chgData name="Soraia Brito" userId="32012161-68ab-435b-88a4-c30204531fb5" providerId="ADAL" clId="{48AD9D9A-5021-4C1A-AFD0-B5ACDC70A524}" dt="2023-02-16T15:11:31.639" v="38"/>
          <ac:spMkLst>
            <pc:docMk/>
            <pc:sldMk cId="796982249" sldId="283"/>
            <ac:spMk id="8" creationId="{63CC021A-E4E1-2B45-94E5-CB7FC22787E2}"/>
          </ac:spMkLst>
        </pc:spChg>
        <pc:spChg chg="mod">
          <ac:chgData name="Soraia Brito" userId="32012161-68ab-435b-88a4-c30204531fb5" providerId="ADAL" clId="{48AD9D9A-5021-4C1A-AFD0-B5ACDC70A524}" dt="2023-02-16T15:10:49.085" v="27" actId="27636"/>
          <ac:spMkLst>
            <pc:docMk/>
            <pc:sldMk cId="796982249" sldId="283"/>
            <ac:spMk id="9" creationId="{1FCB3905-875D-3D41-B6D5-9C8B8DA9408B}"/>
          </ac:spMkLst>
        </pc:spChg>
        <pc:spChg chg="mod">
          <ac:chgData name="Soraia Brito" userId="32012161-68ab-435b-88a4-c30204531fb5" providerId="ADAL" clId="{48AD9D9A-5021-4C1A-AFD0-B5ACDC70A524}" dt="2023-02-16T15:11:13.468" v="36" actId="403"/>
          <ac:spMkLst>
            <pc:docMk/>
            <pc:sldMk cId="796982249" sldId="283"/>
            <ac:spMk id="10" creationId="{5F7002EB-F1A3-7343-B823-91E8BFCEC76D}"/>
          </ac:spMkLst>
        </pc:spChg>
      </pc:sldChg>
      <pc:sldChg chg="modSp new mod">
        <pc:chgData name="Soraia Brito" userId="32012161-68ab-435b-88a4-c30204531fb5" providerId="ADAL" clId="{48AD9D9A-5021-4C1A-AFD0-B5ACDC70A524}" dt="2023-02-16T15:12:17.223" v="45" actId="403"/>
        <pc:sldMkLst>
          <pc:docMk/>
          <pc:sldMk cId="4094270728" sldId="284"/>
        </pc:sldMkLst>
        <pc:spChg chg="mod">
          <ac:chgData name="Soraia Brito" userId="32012161-68ab-435b-88a4-c30204531fb5" providerId="ADAL" clId="{48AD9D9A-5021-4C1A-AFD0-B5ACDC70A524}" dt="2023-02-16T15:11:45.891" v="39"/>
          <ac:spMkLst>
            <pc:docMk/>
            <pc:sldMk cId="4094270728" sldId="284"/>
            <ac:spMk id="3" creationId="{ED0DF9D9-147A-2B10-8C63-4D2AF09EDB03}"/>
          </ac:spMkLst>
        </pc:spChg>
        <pc:spChg chg="mod">
          <ac:chgData name="Soraia Brito" userId="32012161-68ab-435b-88a4-c30204531fb5" providerId="ADAL" clId="{48AD9D9A-5021-4C1A-AFD0-B5ACDC70A524}" dt="2023-02-16T15:11:54.252" v="41" actId="27636"/>
          <ac:spMkLst>
            <pc:docMk/>
            <pc:sldMk cId="4094270728" sldId="284"/>
            <ac:spMk id="4" creationId="{C274929B-BAF0-B290-C447-86E854D8E1A0}"/>
          </ac:spMkLst>
        </pc:spChg>
        <pc:spChg chg="mod">
          <ac:chgData name="Soraia Brito" userId="32012161-68ab-435b-88a4-c30204531fb5" providerId="ADAL" clId="{48AD9D9A-5021-4C1A-AFD0-B5ACDC70A524}" dt="2023-02-16T15:12:17.223" v="45" actId="403"/>
          <ac:spMkLst>
            <pc:docMk/>
            <pc:sldMk cId="4094270728" sldId="284"/>
            <ac:spMk id="5" creationId="{74C33C2A-3073-EF07-895C-BC14BF3A65BC}"/>
          </ac:spMkLst>
        </pc:spChg>
      </pc:sldChg>
      <pc:sldChg chg="modSp add mod">
        <pc:chgData name="Soraia Brito" userId="32012161-68ab-435b-88a4-c30204531fb5" providerId="ADAL" clId="{48AD9D9A-5021-4C1A-AFD0-B5ACDC70A524}" dt="2023-02-16T15:12:41.344" v="65"/>
        <pc:sldMkLst>
          <pc:docMk/>
          <pc:sldMk cId="456700515" sldId="285"/>
        </pc:sldMkLst>
        <pc:spChg chg="mod">
          <ac:chgData name="Soraia Brito" userId="32012161-68ab-435b-88a4-c30204531fb5" providerId="ADAL" clId="{48AD9D9A-5021-4C1A-AFD0-B5ACDC70A524}" dt="2023-02-16T15:12:31.404" v="64" actId="20577"/>
          <ac:spMkLst>
            <pc:docMk/>
            <pc:sldMk cId="456700515" sldId="285"/>
            <ac:spMk id="3" creationId="{ED0DF9D9-147A-2B10-8C63-4D2AF09EDB03}"/>
          </ac:spMkLst>
        </pc:spChg>
        <pc:spChg chg="mod">
          <ac:chgData name="Soraia Brito" userId="32012161-68ab-435b-88a4-c30204531fb5" providerId="ADAL" clId="{48AD9D9A-5021-4C1A-AFD0-B5ACDC70A524}" dt="2023-02-16T15:12:41.344" v="65"/>
          <ac:spMkLst>
            <pc:docMk/>
            <pc:sldMk cId="456700515" sldId="285"/>
            <ac:spMk id="5" creationId="{74C33C2A-3073-EF07-895C-BC14BF3A65BC}"/>
          </ac:spMkLst>
        </pc:spChg>
      </pc:sldChg>
      <pc:sldChg chg="modSp add del mod">
        <pc:chgData name="Soraia Brito" userId="32012161-68ab-435b-88a4-c30204531fb5" providerId="ADAL" clId="{48AD9D9A-5021-4C1A-AFD0-B5ACDC70A524}" dt="2023-02-16T15:12:53.583" v="68" actId="47"/>
        <pc:sldMkLst>
          <pc:docMk/>
          <pc:sldMk cId="256966699" sldId="286"/>
        </pc:sldMkLst>
        <pc:spChg chg="mod">
          <ac:chgData name="Soraia Brito" userId="32012161-68ab-435b-88a4-c30204531fb5" providerId="ADAL" clId="{48AD9D9A-5021-4C1A-AFD0-B5ACDC70A524}" dt="2023-02-16T15:12:49.659" v="67" actId="6549"/>
          <ac:spMkLst>
            <pc:docMk/>
            <pc:sldMk cId="256966699" sldId="286"/>
            <ac:spMk id="10" creationId="{5F7002EB-F1A3-7343-B823-91E8BFCEC76D}"/>
          </ac:spMkLst>
        </pc:spChg>
      </pc:sldChg>
      <pc:sldChg chg="modSp new mod">
        <pc:chgData name="Soraia Brito" userId="32012161-68ab-435b-88a4-c30204531fb5" providerId="ADAL" clId="{48AD9D9A-5021-4C1A-AFD0-B5ACDC70A524}" dt="2023-02-16T15:14:29.760" v="91" actId="255"/>
        <pc:sldMkLst>
          <pc:docMk/>
          <pc:sldMk cId="3717439399" sldId="286"/>
        </pc:sldMkLst>
        <pc:spChg chg="mod">
          <ac:chgData name="Soraia Brito" userId="32012161-68ab-435b-88a4-c30204531fb5" providerId="ADAL" clId="{48AD9D9A-5021-4C1A-AFD0-B5ACDC70A524}" dt="2023-02-16T15:13:49.065" v="82" actId="20577"/>
          <ac:spMkLst>
            <pc:docMk/>
            <pc:sldMk cId="3717439399" sldId="286"/>
            <ac:spMk id="3" creationId="{044312C4-7E78-1C86-E74E-AE0DBA54AC02}"/>
          </ac:spMkLst>
        </pc:spChg>
        <pc:spChg chg="mod">
          <ac:chgData name="Soraia Brito" userId="32012161-68ab-435b-88a4-c30204531fb5" providerId="ADAL" clId="{48AD9D9A-5021-4C1A-AFD0-B5ACDC70A524}" dt="2023-02-16T15:13:03.427" v="73" actId="27636"/>
          <ac:spMkLst>
            <pc:docMk/>
            <pc:sldMk cId="3717439399" sldId="286"/>
            <ac:spMk id="4" creationId="{6707DDD8-5646-A8BC-EFBC-7A5FE1F8C278}"/>
          </ac:spMkLst>
        </pc:spChg>
        <pc:spChg chg="mod">
          <ac:chgData name="Soraia Brito" userId="32012161-68ab-435b-88a4-c30204531fb5" providerId="ADAL" clId="{48AD9D9A-5021-4C1A-AFD0-B5ACDC70A524}" dt="2023-02-16T15:14:29.760" v="91" actId="255"/>
          <ac:spMkLst>
            <pc:docMk/>
            <pc:sldMk cId="3717439399" sldId="286"/>
            <ac:spMk id="5" creationId="{CB4B6FC0-EC59-C224-76CD-D30A1AB8AB07}"/>
          </ac:spMkLst>
        </pc:spChg>
      </pc:sldChg>
      <pc:sldChg chg="modSp add mod">
        <pc:chgData name="Soraia Brito" userId="32012161-68ab-435b-88a4-c30204531fb5" providerId="ADAL" clId="{48AD9D9A-5021-4C1A-AFD0-B5ACDC70A524}" dt="2023-02-16T15:15:05.817" v="100" actId="14100"/>
        <pc:sldMkLst>
          <pc:docMk/>
          <pc:sldMk cId="4241866454" sldId="287"/>
        </pc:sldMkLst>
        <pc:spChg chg="mod">
          <ac:chgData name="Soraia Brito" userId="32012161-68ab-435b-88a4-c30204531fb5" providerId="ADAL" clId="{48AD9D9A-5021-4C1A-AFD0-B5ACDC70A524}" dt="2023-02-16T15:14:40.499" v="93" actId="20577"/>
          <ac:spMkLst>
            <pc:docMk/>
            <pc:sldMk cId="4241866454" sldId="287"/>
            <ac:spMk id="3" creationId="{044312C4-7E78-1C86-E74E-AE0DBA54AC02}"/>
          </ac:spMkLst>
        </pc:spChg>
        <pc:spChg chg="mod">
          <ac:chgData name="Soraia Brito" userId="32012161-68ab-435b-88a4-c30204531fb5" providerId="ADAL" clId="{48AD9D9A-5021-4C1A-AFD0-B5ACDC70A524}" dt="2023-02-16T15:15:05.817" v="100" actId="14100"/>
          <ac:spMkLst>
            <pc:docMk/>
            <pc:sldMk cId="4241866454" sldId="287"/>
            <ac:spMk id="5" creationId="{CB4B6FC0-EC59-C224-76CD-D30A1AB8AB07}"/>
          </ac:spMkLst>
        </pc:spChg>
      </pc:sldChg>
      <pc:sldChg chg="modSp add mod">
        <pc:chgData name="Soraia Brito" userId="32012161-68ab-435b-88a4-c30204531fb5" providerId="ADAL" clId="{48AD9D9A-5021-4C1A-AFD0-B5ACDC70A524}" dt="2023-02-16T15:15:32.556" v="112" actId="27636"/>
        <pc:sldMkLst>
          <pc:docMk/>
          <pc:sldMk cId="3850605427" sldId="288"/>
        </pc:sldMkLst>
        <pc:spChg chg="mod">
          <ac:chgData name="Soraia Brito" userId="32012161-68ab-435b-88a4-c30204531fb5" providerId="ADAL" clId="{48AD9D9A-5021-4C1A-AFD0-B5ACDC70A524}" dt="2023-02-16T15:15:18.275" v="102" actId="20577"/>
          <ac:spMkLst>
            <pc:docMk/>
            <pc:sldMk cId="3850605427" sldId="288"/>
            <ac:spMk id="3" creationId="{044312C4-7E78-1C86-E74E-AE0DBA54AC02}"/>
          </ac:spMkLst>
        </pc:spChg>
        <pc:spChg chg="mod">
          <ac:chgData name="Soraia Brito" userId="32012161-68ab-435b-88a4-c30204531fb5" providerId="ADAL" clId="{48AD9D9A-5021-4C1A-AFD0-B5ACDC70A524}" dt="2023-02-16T15:15:32.556" v="112" actId="27636"/>
          <ac:spMkLst>
            <pc:docMk/>
            <pc:sldMk cId="3850605427" sldId="288"/>
            <ac:spMk id="5" creationId="{CB4B6FC0-EC59-C224-76CD-D30A1AB8AB07}"/>
          </ac:spMkLst>
        </pc:spChg>
      </pc:sldChg>
      <pc:sldChg chg="modSp add mod">
        <pc:chgData name="Soraia Brito" userId="32012161-68ab-435b-88a4-c30204531fb5" providerId="ADAL" clId="{48AD9D9A-5021-4C1A-AFD0-B5ACDC70A524}" dt="2023-02-16T15:15:49.404" v="117"/>
        <pc:sldMkLst>
          <pc:docMk/>
          <pc:sldMk cId="4184667650" sldId="289"/>
        </pc:sldMkLst>
        <pc:spChg chg="mod">
          <ac:chgData name="Soraia Brito" userId="32012161-68ab-435b-88a4-c30204531fb5" providerId="ADAL" clId="{48AD9D9A-5021-4C1A-AFD0-B5ACDC70A524}" dt="2023-02-16T15:15:41.914" v="114" actId="20577"/>
          <ac:spMkLst>
            <pc:docMk/>
            <pc:sldMk cId="4184667650" sldId="289"/>
            <ac:spMk id="3" creationId="{044312C4-7E78-1C86-E74E-AE0DBA54AC02}"/>
          </ac:spMkLst>
        </pc:spChg>
        <pc:spChg chg="mod">
          <ac:chgData name="Soraia Brito" userId="32012161-68ab-435b-88a4-c30204531fb5" providerId="ADAL" clId="{48AD9D9A-5021-4C1A-AFD0-B5ACDC70A524}" dt="2023-02-16T15:15:49.404" v="117"/>
          <ac:spMkLst>
            <pc:docMk/>
            <pc:sldMk cId="4184667650" sldId="289"/>
            <ac:spMk id="5" creationId="{CB4B6FC0-EC59-C224-76CD-D30A1AB8AB07}"/>
          </ac:spMkLst>
        </pc:spChg>
      </pc:sldChg>
      <pc:sldChg chg="modSp add mod">
        <pc:chgData name="Soraia Brito" userId="32012161-68ab-435b-88a4-c30204531fb5" providerId="ADAL" clId="{48AD9D9A-5021-4C1A-AFD0-B5ACDC70A524}" dt="2023-02-16T15:16:07.059" v="122" actId="20577"/>
        <pc:sldMkLst>
          <pc:docMk/>
          <pc:sldMk cId="3586089336" sldId="290"/>
        </pc:sldMkLst>
        <pc:spChg chg="mod">
          <ac:chgData name="Soraia Brito" userId="32012161-68ab-435b-88a4-c30204531fb5" providerId="ADAL" clId="{48AD9D9A-5021-4C1A-AFD0-B5ACDC70A524}" dt="2023-02-16T15:16:07.059" v="122" actId="20577"/>
          <ac:spMkLst>
            <pc:docMk/>
            <pc:sldMk cId="3586089336" sldId="290"/>
            <ac:spMk id="3" creationId="{044312C4-7E78-1C86-E74E-AE0DBA54AC02}"/>
          </ac:spMkLst>
        </pc:spChg>
        <pc:spChg chg="mod">
          <ac:chgData name="Soraia Brito" userId="32012161-68ab-435b-88a4-c30204531fb5" providerId="ADAL" clId="{48AD9D9A-5021-4C1A-AFD0-B5ACDC70A524}" dt="2023-02-16T15:15:59.871" v="118"/>
          <ac:spMkLst>
            <pc:docMk/>
            <pc:sldMk cId="3586089336" sldId="290"/>
            <ac:spMk id="5" creationId="{CB4B6FC0-EC59-C224-76CD-D30A1AB8AB07}"/>
          </ac:spMkLst>
        </pc:spChg>
      </pc:sldChg>
      <pc:sldChg chg="modSp add mod">
        <pc:chgData name="Soraia Brito" userId="32012161-68ab-435b-88a4-c30204531fb5" providerId="ADAL" clId="{48AD9D9A-5021-4C1A-AFD0-B5ACDC70A524}" dt="2023-02-16T15:16:47.558" v="138" actId="27636"/>
        <pc:sldMkLst>
          <pc:docMk/>
          <pc:sldMk cId="236842623" sldId="291"/>
        </pc:sldMkLst>
        <pc:spChg chg="mod">
          <ac:chgData name="Soraia Brito" userId="32012161-68ab-435b-88a4-c30204531fb5" providerId="ADAL" clId="{48AD9D9A-5021-4C1A-AFD0-B5ACDC70A524}" dt="2023-02-16T15:16:34.141" v="131" actId="20577"/>
          <ac:spMkLst>
            <pc:docMk/>
            <pc:sldMk cId="236842623" sldId="291"/>
            <ac:spMk id="3" creationId="{044312C4-7E78-1C86-E74E-AE0DBA54AC02}"/>
          </ac:spMkLst>
        </pc:spChg>
        <pc:spChg chg="mod">
          <ac:chgData name="Soraia Brito" userId="32012161-68ab-435b-88a4-c30204531fb5" providerId="ADAL" clId="{48AD9D9A-5021-4C1A-AFD0-B5ACDC70A524}" dt="2023-02-16T15:16:47.558" v="138" actId="27636"/>
          <ac:spMkLst>
            <pc:docMk/>
            <pc:sldMk cId="236842623" sldId="291"/>
            <ac:spMk id="5" creationId="{CB4B6FC0-EC59-C224-76CD-D30A1AB8AB07}"/>
          </ac:spMkLst>
        </pc:spChg>
      </pc:sldChg>
      <pc:sldChg chg="modSp add mod">
        <pc:chgData name="Soraia Brito" userId="32012161-68ab-435b-88a4-c30204531fb5" providerId="ADAL" clId="{48AD9D9A-5021-4C1A-AFD0-B5ACDC70A524}" dt="2023-02-16T15:17:15.266" v="147" actId="14100"/>
        <pc:sldMkLst>
          <pc:docMk/>
          <pc:sldMk cId="276714234" sldId="292"/>
        </pc:sldMkLst>
        <pc:spChg chg="mod">
          <ac:chgData name="Soraia Brito" userId="32012161-68ab-435b-88a4-c30204531fb5" providerId="ADAL" clId="{48AD9D9A-5021-4C1A-AFD0-B5ACDC70A524}" dt="2023-02-16T15:17:00.210" v="140" actId="20577"/>
          <ac:spMkLst>
            <pc:docMk/>
            <pc:sldMk cId="276714234" sldId="292"/>
            <ac:spMk id="3" creationId="{044312C4-7E78-1C86-E74E-AE0DBA54AC02}"/>
          </ac:spMkLst>
        </pc:spChg>
        <pc:spChg chg="mod">
          <ac:chgData name="Soraia Brito" userId="32012161-68ab-435b-88a4-c30204531fb5" providerId="ADAL" clId="{48AD9D9A-5021-4C1A-AFD0-B5ACDC70A524}" dt="2023-02-16T15:17:15.266" v="147" actId="14100"/>
          <ac:spMkLst>
            <pc:docMk/>
            <pc:sldMk cId="276714234" sldId="292"/>
            <ac:spMk id="5" creationId="{CB4B6FC0-EC59-C224-76CD-D30A1AB8AB07}"/>
          </ac:spMkLst>
        </pc:spChg>
      </pc:sldChg>
      <pc:sldChg chg="modSp add mod">
        <pc:chgData name="Soraia Brito" userId="32012161-68ab-435b-88a4-c30204531fb5" providerId="ADAL" clId="{48AD9D9A-5021-4C1A-AFD0-B5ACDC70A524}" dt="2023-02-16T15:17:46.711" v="162" actId="14100"/>
        <pc:sldMkLst>
          <pc:docMk/>
          <pc:sldMk cId="2732017296" sldId="293"/>
        </pc:sldMkLst>
        <pc:spChg chg="mod">
          <ac:chgData name="Soraia Brito" userId="32012161-68ab-435b-88a4-c30204531fb5" providerId="ADAL" clId="{48AD9D9A-5021-4C1A-AFD0-B5ACDC70A524}" dt="2023-02-16T15:17:27.264" v="149" actId="20577"/>
          <ac:spMkLst>
            <pc:docMk/>
            <pc:sldMk cId="2732017296" sldId="293"/>
            <ac:spMk id="3" creationId="{044312C4-7E78-1C86-E74E-AE0DBA54AC02}"/>
          </ac:spMkLst>
        </pc:spChg>
        <pc:spChg chg="mod">
          <ac:chgData name="Soraia Brito" userId="32012161-68ab-435b-88a4-c30204531fb5" providerId="ADAL" clId="{48AD9D9A-5021-4C1A-AFD0-B5ACDC70A524}" dt="2023-02-16T15:17:46.711" v="162" actId="14100"/>
          <ac:spMkLst>
            <pc:docMk/>
            <pc:sldMk cId="2732017296" sldId="293"/>
            <ac:spMk id="5" creationId="{CB4B6FC0-EC59-C224-76CD-D30A1AB8AB07}"/>
          </ac:spMkLst>
        </pc:spChg>
      </pc:sldChg>
      <pc:sldChg chg="modSp add mod">
        <pc:chgData name="Soraia Brito" userId="32012161-68ab-435b-88a4-c30204531fb5" providerId="ADAL" clId="{48AD9D9A-5021-4C1A-AFD0-B5ACDC70A524}" dt="2023-02-16T15:19:15.725" v="180" actId="14100"/>
        <pc:sldMkLst>
          <pc:docMk/>
          <pc:sldMk cId="3229839358" sldId="294"/>
        </pc:sldMkLst>
        <pc:spChg chg="mod">
          <ac:chgData name="Soraia Brito" userId="32012161-68ab-435b-88a4-c30204531fb5" providerId="ADAL" clId="{48AD9D9A-5021-4C1A-AFD0-B5ACDC70A524}" dt="2023-02-16T15:17:57.644" v="166" actId="20577"/>
          <ac:spMkLst>
            <pc:docMk/>
            <pc:sldMk cId="3229839358" sldId="294"/>
            <ac:spMk id="3" creationId="{044312C4-7E78-1C86-E74E-AE0DBA54AC02}"/>
          </ac:spMkLst>
        </pc:spChg>
        <pc:spChg chg="mod">
          <ac:chgData name="Soraia Brito" userId="32012161-68ab-435b-88a4-c30204531fb5" providerId="ADAL" clId="{48AD9D9A-5021-4C1A-AFD0-B5ACDC70A524}" dt="2023-02-16T15:19:15.725" v="180" actId="14100"/>
          <ac:spMkLst>
            <pc:docMk/>
            <pc:sldMk cId="3229839358" sldId="294"/>
            <ac:spMk id="5" creationId="{CB4B6FC0-EC59-C224-76CD-D30A1AB8AB07}"/>
          </ac:spMkLst>
        </pc:spChg>
      </pc:sldChg>
      <pc:sldChg chg="modSp add mod">
        <pc:chgData name="Soraia Brito" userId="32012161-68ab-435b-88a4-c30204531fb5" providerId="ADAL" clId="{48AD9D9A-5021-4C1A-AFD0-B5ACDC70A524}" dt="2023-02-16T15:19:28.172" v="181"/>
        <pc:sldMkLst>
          <pc:docMk/>
          <pc:sldMk cId="687722041" sldId="295"/>
        </pc:sldMkLst>
        <pc:spChg chg="mod">
          <ac:chgData name="Soraia Brito" userId="32012161-68ab-435b-88a4-c30204531fb5" providerId="ADAL" clId="{48AD9D9A-5021-4C1A-AFD0-B5ACDC70A524}" dt="2023-02-16T15:19:28.172" v="181"/>
          <ac:spMkLst>
            <pc:docMk/>
            <pc:sldMk cId="687722041" sldId="295"/>
            <ac:spMk id="5" creationId="{CB4B6FC0-EC59-C224-76CD-D30A1AB8AB07}"/>
          </ac:spMkLst>
        </pc:spChg>
      </pc:sldChg>
      <pc:sldChg chg="add del">
        <pc:chgData name="Soraia Brito" userId="32012161-68ab-435b-88a4-c30204531fb5" providerId="ADAL" clId="{48AD9D9A-5021-4C1A-AFD0-B5ACDC70A524}" dt="2023-02-16T15:18:01.399" v="167" actId="2696"/>
        <pc:sldMkLst>
          <pc:docMk/>
          <pc:sldMk cId="2902271242" sldId="295"/>
        </pc:sldMkLst>
      </pc:sldChg>
      <pc:sldChg chg="modSp add mod">
        <pc:chgData name="Soraia Brito" userId="32012161-68ab-435b-88a4-c30204531fb5" providerId="ADAL" clId="{48AD9D9A-5021-4C1A-AFD0-B5ACDC70A524}" dt="2023-02-16T15:19:37.596" v="182"/>
        <pc:sldMkLst>
          <pc:docMk/>
          <pc:sldMk cId="1662993634" sldId="296"/>
        </pc:sldMkLst>
        <pc:spChg chg="mod">
          <ac:chgData name="Soraia Brito" userId="32012161-68ab-435b-88a4-c30204531fb5" providerId="ADAL" clId="{48AD9D9A-5021-4C1A-AFD0-B5ACDC70A524}" dt="2023-02-16T15:19:37.596" v="182"/>
          <ac:spMkLst>
            <pc:docMk/>
            <pc:sldMk cId="1662993634" sldId="296"/>
            <ac:spMk id="5" creationId="{CB4B6FC0-EC59-C224-76CD-D30A1AB8AB07}"/>
          </ac:spMkLst>
        </pc:spChg>
      </pc:sldChg>
      <pc:sldChg chg="add del">
        <pc:chgData name="Soraia Brito" userId="32012161-68ab-435b-88a4-c30204531fb5" providerId="ADAL" clId="{48AD9D9A-5021-4C1A-AFD0-B5ACDC70A524}" dt="2023-02-16T15:18:03.684" v="168" actId="2696"/>
        <pc:sldMkLst>
          <pc:docMk/>
          <pc:sldMk cId="3542468145" sldId="296"/>
        </pc:sldMkLst>
      </pc:sldChg>
      <pc:sldChg chg="modSp add mod">
        <pc:chgData name="Soraia Brito" userId="32012161-68ab-435b-88a4-c30204531fb5" providerId="ADAL" clId="{48AD9D9A-5021-4C1A-AFD0-B5ACDC70A524}" dt="2023-02-16T15:19:48.348" v="184" actId="27636"/>
        <pc:sldMkLst>
          <pc:docMk/>
          <pc:sldMk cId="1832408134" sldId="297"/>
        </pc:sldMkLst>
        <pc:spChg chg="mod">
          <ac:chgData name="Soraia Brito" userId="32012161-68ab-435b-88a4-c30204531fb5" providerId="ADAL" clId="{48AD9D9A-5021-4C1A-AFD0-B5ACDC70A524}" dt="2023-02-16T15:19:48.348" v="184" actId="27636"/>
          <ac:spMkLst>
            <pc:docMk/>
            <pc:sldMk cId="1832408134" sldId="297"/>
            <ac:spMk id="5" creationId="{CB4B6FC0-EC59-C224-76CD-D30A1AB8AB07}"/>
          </ac:spMkLst>
        </pc:spChg>
      </pc:sldChg>
      <pc:sldChg chg="add del">
        <pc:chgData name="Soraia Brito" userId="32012161-68ab-435b-88a4-c30204531fb5" providerId="ADAL" clId="{48AD9D9A-5021-4C1A-AFD0-B5ACDC70A524}" dt="2023-02-16T15:18:10.268" v="170" actId="2696"/>
        <pc:sldMkLst>
          <pc:docMk/>
          <pc:sldMk cId="1958563660" sldId="297"/>
        </pc:sldMkLst>
      </pc:sldChg>
      <pc:sldChg chg="modSp add mod">
        <pc:chgData name="Soraia Brito" userId="32012161-68ab-435b-88a4-c30204531fb5" providerId="ADAL" clId="{48AD9D9A-5021-4C1A-AFD0-B5ACDC70A524}" dt="2023-02-16T15:20:03.265" v="190" actId="14100"/>
        <pc:sldMkLst>
          <pc:docMk/>
          <pc:sldMk cId="734251972" sldId="298"/>
        </pc:sldMkLst>
        <pc:spChg chg="mod">
          <ac:chgData name="Soraia Brito" userId="32012161-68ab-435b-88a4-c30204531fb5" providerId="ADAL" clId="{48AD9D9A-5021-4C1A-AFD0-B5ACDC70A524}" dt="2023-02-16T15:20:03.265" v="190" actId="14100"/>
          <ac:spMkLst>
            <pc:docMk/>
            <pc:sldMk cId="734251972" sldId="298"/>
            <ac:spMk id="5" creationId="{CB4B6FC0-EC59-C224-76CD-D30A1AB8AB07}"/>
          </ac:spMkLst>
        </pc:spChg>
      </pc:sldChg>
      <pc:sldChg chg="add del">
        <pc:chgData name="Soraia Brito" userId="32012161-68ab-435b-88a4-c30204531fb5" providerId="ADAL" clId="{48AD9D9A-5021-4C1A-AFD0-B5ACDC70A524}" dt="2023-02-16T15:18:05.544" v="169" actId="2696"/>
        <pc:sldMkLst>
          <pc:docMk/>
          <pc:sldMk cId="2734609646" sldId="298"/>
        </pc:sldMkLst>
      </pc:sldChg>
      <pc:sldChg chg="modSp add mod">
        <pc:chgData name="Soraia Brito" userId="32012161-68ab-435b-88a4-c30204531fb5" providerId="ADAL" clId="{48AD9D9A-5021-4C1A-AFD0-B5ACDC70A524}" dt="2023-02-16T15:20:32.132" v="199" actId="27636"/>
        <pc:sldMkLst>
          <pc:docMk/>
          <pc:sldMk cId="2813896547" sldId="299"/>
        </pc:sldMkLst>
        <pc:spChg chg="mod">
          <ac:chgData name="Soraia Brito" userId="32012161-68ab-435b-88a4-c30204531fb5" providerId="ADAL" clId="{48AD9D9A-5021-4C1A-AFD0-B5ACDC70A524}" dt="2023-02-16T15:20:32.132" v="199" actId="27636"/>
          <ac:spMkLst>
            <pc:docMk/>
            <pc:sldMk cId="2813896547" sldId="299"/>
            <ac:spMk id="5" creationId="{CB4B6FC0-EC59-C224-76CD-D30A1AB8AB07}"/>
          </ac:spMkLst>
        </pc:spChg>
      </pc:sldChg>
      <pc:sldChg chg="modSp add mod">
        <pc:chgData name="Soraia Brito" userId="32012161-68ab-435b-88a4-c30204531fb5" providerId="ADAL" clId="{48AD9D9A-5021-4C1A-AFD0-B5ACDC70A524}" dt="2023-02-16T15:20:41.572" v="201" actId="27636"/>
        <pc:sldMkLst>
          <pc:docMk/>
          <pc:sldMk cId="3502018949" sldId="300"/>
        </pc:sldMkLst>
        <pc:spChg chg="mod">
          <ac:chgData name="Soraia Brito" userId="32012161-68ab-435b-88a4-c30204531fb5" providerId="ADAL" clId="{48AD9D9A-5021-4C1A-AFD0-B5ACDC70A524}" dt="2023-02-16T15:20:41.572" v="201" actId="27636"/>
          <ac:spMkLst>
            <pc:docMk/>
            <pc:sldMk cId="3502018949" sldId="300"/>
            <ac:spMk id="5" creationId="{CB4B6FC0-EC59-C224-76CD-D30A1AB8AB07}"/>
          </ac:spMkLst>
        </pc:spChg>
      </pc:sldChg>
      <pc:sldChg chg="addSp modSp add mod modClrScheme chgLayout">
        <pc:chgData name="Soraia Brito" userId="32012161-68ab-435b-88a4-c30204531fb5" providerId="ADAL" clId="{48AD9D9A-5021-4C1A-AFD0-B5ACDC70A524}" dt="2023-02-16T15:21:30.164" v="209" actId="700"/>
        <pc:sldMkLst>
          <pc:docMk/>
          <pc:sldMk cId="1530853380" sldId="301"/>
        </pc:sldMkLst>
        <pc:spChg chg="mod ord">
          <ac:chgData name="Soraia Brito" userId="32012161-68ab-435b-88a4-c30204531fb5" providerId="ADAL" clId="{48AD9D9A-5021-4C1A-AFD0-B5ACDC70A524}" dt="2023-02-16T15:21:30.164" v="209" actId="700"/>
          <ac:spMkLst>
            <pc:docMk/>
            <pc:sldMk cId="1530853380" sldId="301"/>
            <ac:spMk id="2" creationId="{0AE8FB6F-AF7F-1095-DF6D-F24674117C52}"/>
          </ac:spMkLst>
        </pc:spChg>
        <pc:spChg chg="mod ord">
          <ac:chgData name="Soraia Brito" userId="32012161-68ab-435b-88a4-c30204531fb5" providerId="ADAL" clId="{48AD9D9A-5021-4C1A-AFD0-B5ACDC70A524}" dt="2023-02-16T15:21:30.164" v="209" actId="700"/>
          <ac:spMkLst>
            <pc:docMk/>
            <pc:sldMk cId="1530853380" sldId="301"/>
            <ac:spMk id="3" creationId="{044312C4-7E78-1C86-E74E-AE0DBA54AC02}"/>
          </ac:spMkLst>
        </pc:spChg>
        <pc:spChg chg="mod ord">
          <ac:chgData name="Soraia Brito" userId="32012161-68ab-435b-88a4-c30204531fb5" providerId="ADAL" clId="{48AD9D9A-5021-4C1A-AFD0-B5ACDC70A524}" dt="2023-02-16T15:21:30.164" v="209" actId="700"/>
          <ac:spMkLst>
            <pc:docMk/>
            <pc:sldMk cId="1530853380" sldId="301"/>
            <ac:spMk id="4" creationId="{6707DDD8-5646-A8BC-EFBC-7A5FE1F8C278}"/>
          </ac:spMkLst>
        </pc:spChg>
        <pc:spChg chg="mod ord">
          <ac:chgData name="Soraia Brito" userId="32012161-68ab-435b-88a4-c30204531fb5" providerId="ADAL" clId="{48AD9D9A-5021-4C1A-AFD0-B5ACDC70A524}" dt="2023-02-16T15:21:30.164" v="209" actId="700"/>
          <ac:spMkLst>
            <pc:docMk/>
            <pc:sldMk cId="1530853380" sldId="301"/>
            <ac:spMk id="5" creationId="{CB4B6FC0-EC59-C224-76CD-D30A1AB8AB07}"/>
          </ac:spMkLst>
        </pc:spChg>
        <pc:picChg chg="add mod">
          <ac:chgData name="Soraia Brito" userId="32012161-68ab-435b-88a4-c30204531fb5" providerId="ADAL" clId="{48AD9D9A-5021-4C1A-AFD0-B5ACDC70A524}" dt="2023-02-16T15:21:02.097" v="205" actId="1076"/>
          <ac:picMkLst>
            <pc:docMk/>
            <pc:sldMk cId="1530853380" sldId="301"/>
            <ac:picMk id="6" creationId="{EFC83C8A-8D28-BE50-E6C8-D03E157406C7}"/>
          </ac:picMkLst>
        </pc:picChg>
      </pc:sldChg>
      <pc:sldChg chg="addSp delSp modSp add mod modClrScheme chgLayout">
        <pc:chgData name="Soraia Brito" userId="32012161-68ab-435b-88a4-c30204531fb5" providerId="ADAL" clId="{48AD9D9A-5021-4C1A-AFD0-B5ACDC70A524}" dt="2023-02-16T15:26:08.669" v="338" actId="20577"/>
        <pc:sldMkLst>
          <pc:docMk/>
          <pc:sldMk cId="2557891541" sldId="302"/>
        </pc:sldMkLst>
        <pc:spChg chg="mod ord">
          <ac:chgData name="Soraia Brito" userId="32012161-68ab-435b-88a4-c30204531fb5" providerId="ADAL" clId="{48AD9D9A-5021-4C1A-AFD0-B5ACDC70A524}" dt="2023-02-16T15:21:38.097" v="213" actId="700"/>
          <ac:spMkLst>
            <pc:docMk/>
            <pc:sldMk cId="2557891541" sldId="302"/>
            <ac:spMk id="2" creationId="{0AE8FB6F-AF7F-1095-DF6D-F24674117C52}"/>
          </ac:spMkLst>
        </pc:spChg>
        <pc:spChg chg="mod ord">
          <ac:chgData name="Soraia Brito" userId="32012161-68ab-435b-88a4-c30204531fb5" providerId="ADAL" clId="{48AD9D9A-5021-4C1A-AFD0-B5ACDC70A524}" dt="2023-02-16T15:21:38.097" v="213" actId="700"/>
          <ac:spMkLst>
            <pc:docMk/>
            <pc:sldMk cId="2557891541" sldId="302"/>
            <ac:spMk id="3" creationId="{044312C4-7E78-1C86-E74E-AE0DBA54AC02}"/>
          </ac:spMkLst>
        </pc:spChg>
        <pc:spChg chg="mod ord">
          <ac:chgData name="Soraia Brito" userId="32012161-68ab-435b-88a4-c30204531fb5" providerId="ADAL" clId="{48AD9D9A-5021-4C1A-AFD0-B5ACDC70A524}" dt="2023-02-16T15:21:38.097" v="213" actId="700"/>
          <ac:spMkLst>
            <pc:docMk/>
            <pc:sldMk cId="2557891541" sldId="302"/>
            <ac:spMk id="4" creationId="{6707DDD8-5646-A8BC-EFBC-7A5FE1F8C278}"/>
          </ac:spMkLst>
        </pc:spChg>
        <pc:spChg chg="del">
          <ac:chgData name="Soraia Brito" userId="32012161-68ab-435b-88a4-c30204531fb5" providerId="ADAL" clId="{48AD9D9A-5021-4C1A-AFD0-B5ACDC70A524}" dt="2023-02-16T15:21:34.827" v="210" actId="700"/>
          <ac:spMkLst>
            <pc:docMk/>
            <pc:sldMk cId="2557891541" sldId="302"/>
            <ac:spMk id="5" creationId="{CB4B6FC0-EC59-C224-76CD-D30A1AB8AB07}"/>
          </ac:spMkLst>
        </pc:spChg>
        <pc:spChg chg="add mod">
          <ac:chgData name="Soraia Brito" userId="32012161-68ab-435b-88a4-c30204531fb5" providerId="ADAL" clId="{48AD9D9A-5021-4C1A-AFD0-B5ACDC70A524}" dt="2023-02-16T15:26:08.669" v="338" actId="20577"/>
          <ac:spMkLst>
            <pc:docMk/>
            <pc:sldMk cId="2557891541" sldId="302"/>
            <ac:spMk id="6" creationId="{65E34EAD-2627-AB41-681E-C0F90225CFDA}"/>
          </ac:spMkLst>
        </pc:spChg>
      </pc:sldChg>
      <pc:sldChg chg="modSp add mod ord">
        <pc:chgData name="Soraia Brito" userId="32012161-68ab-435b-88a4-c30204531fb5" providerId="ADAL" clId="{48AD9D9A-5021-4C1A-AFD0-B5ACDC70A524}" dt="2023-02-16T15:20:30.403" v="197"/>
        <pc:sldMkLst>
          <pc:docMk/>
          <pc:sldMk cId="3412696378" sldId="303"/>
        </pc:sldMkLst>
        <pc:spChg chg="mod">
          <ac:chgData name="Soraia Brito" userId="32012161-68ab-435b-88a4-c30204531fb5" providerId="ADAL" clId="{48AD9D9A-5021-4C1A-AFD0-B5ACDC70A524}" dt="2023-02-16T15:20:16.756" v="195"/>
          <ac:spMkLst>
            <pc:docMk/>
            <pc:sldMk cId="3412696378" sldId="303"/>
            <ac:spMk id="5" creationId="{CB4B6FC0-EC59-C224-76CD-D30A1AB8AB07}"/>
          </ac:spMkLst>
        </pc:sp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7B5461-DB8E-41E2-985B-317AA2089284}" type="doc">
      <dgm:prSet loTypeId="urn:microsoft.com/office/officeart/2005/8/layout/vList2" loCatId="list" qsTypeId="urn:microsoft.com/office/officeart/2005/8/quickstyle/simple5" qsCatId="simple" csTypeId="urn:microsoft.com/office/officeart/2005/8/colors/accent2_2" csCatId="accent2"/>
      <dgm:spPr/>
      <dgm:t>
        <a:bodyPr/>
        <a:lstStyle/>
        <a:p>
          <a:endParaRPr lang="en-US"/>
        </a:p>
      </dgm:t>
    </dgm:pt>
    <dgm:pt modelId="{59588205-734C-498A-BCEB-0CAC2073537F}">
      <dgm:prSet/>
      <dgm:spPr/>
      <dgm:t>
        <a:bodyPr/>
        <a:lstStyle/>
        <a:p>
          <a:r>
            <a:rPr lang="en-US" b="1"/>
            <a:t>Good morning and welcome</a:t>
          </a:r>
          <a:endParaRPr lang="en-US"/>
        </a:p>
      </dgm:t>
    </dgm:pt>
    <dgm:pt modelId="{8F8D5E0A-500D-4E5F-AA39-A9CD395173E3}" type="parTrans" cxnId="{93E9AECF-3F81-419A-9281-359C96EC5456}">
      <dgm:prSet/>
      <dgm:spPr/>
      <dgm:t>
        <a:bodyPr/>
        <a:lstStyle/>
        <a:p>
          <a:endParaRPr lang="en-US"/>
        </a:p>
      </dgm:t>
    </dgm:pt>
    <dgm:pt modelId="{5A16E3EC-DB09-4915-9E32-E9BC1E820967}" type="sibTrans" cxnId="{93E9AECF-3F81-419A-9281-359C96EC5456}">
      <dgm:prSet/>
      <dgm:spPr/>
      <dgm:t>
        <a:bodyPr/>
        <a:lstStyle/>
        <a:p>
          <a:endParaRPr lang="en-US"/>
        </a:p>
      </dgm:t>
    </dgm:pt>
    <dgm:pt modelId="{0F30EE63-7492-4241-B9AE-D533B9686128}">
      <dgm:prSet/>
      <dgm:spPr/>
      <dgm:t>
        <a:bodyPr/>
        <a:lstStyle/>
        <a:p>
          <a:r>
            <a:rPr lang="en-US" b="1" dirty="0"/>
            <a:t>Buongiorno e Benvenuto</a:t>
          </a:r>
          <a:endParaRPr lang="en-US" dirty="0"/>
        </a:p>
      </dgm:t>
    </dgm:pt>
    <dgm:pt modelId="{AD4A27D6-94E7-456C-8E15-0045232A4237}" type="parTrans" cxnId="{D36F98E7-EFCA-4D18-B928-1CEF63BFBAFB}">
      <dgm:prSet/>
      <dgm:spPr/>
      <dgm:t>
        <a:bodyPr/>
        <a:lstStyle/>
        <a:p>
          <a:endParaRPr lang="en-US"/>
        </a:p>
      </dgm:t>
    </dgm:pt>
    <dgm:pt modelId="{58027CE0-B0AD-4B8B-8B73-C6AB7326588B}" type="sibTrans" cxnId="{D36F98E7-EFCA-4D18-B928-1CEF63BFBAFB}">
      <dgm:prSet/>
      <dgm:spPr/>
      <dgm:t>
        <a:bodyPr/>
        <a:lstStyle/>
        <a:p>
          <a:endParaRPr lang="en-US"/>
        </a:p>
      </dgm:t>
    </dgm:pt>
    <dgm:pt modelId="{A54A1A69-28A8-4560-8BFB-DDC7528DB8A7}">
      <dgm:prSet/>
      <dgm:spPr/>
      <dgm:t>
        <a:bodyPr/>
        <a:lstStyle/>
        <a:p>
          <a:r>
            <a:rPr lang="en-US" b="1" dirty="0"/>
            <a:t>Bom </a:t>
          </a:r>
          <a:r>
            <a:rPr lang="en-US" b="1" dirty="0" err="1"/>
            <a:t>dia</a:t>
          </a:r>
          <a:r>
            <a:rPr lang="en-US" b="1" dirty="0"/>
            <a:t> e </a:t>
          </a:r>
          <a:r>
            <a:rPr lang="en-US" b="1" dirty="0" err="1"/>
            <a:t>sejam</a:t>
          </a:r>
          <a:r>
            <a:rPr lang="en-US" b="1" dirty="0"/>
            <a:t> </a:t>
          </a:r>
          <a:r>
            <a:rPr lang="en-US" b="1" dirty="0" err="1"/>
            <a:t>bem</a:t>
          </a:r>
          <a:r>
            <a:rPr lang="en-US" b="1" dirty="0"/>
            <a:t> </a:t>
          </a:r>
          <a:r>
            <a:rPr lang="en-US" b="1" dirty="0" err="1"/>
            <a:t>vindos</a:t>
          </a:r>
          <a:endParaRPr lang="en-US" b="1" dirty="0"/>
        </a:p>
      </dgm:t>
    </dgm:pt>
    <dgm:pt modelId="{C593AC83-0B1C-4499-A1BD-4DFDA453C28C}" type="parTrans" cxnId="{5035B3F0-6FE5-4A05-A774-3A6208125EB3}">
      <dgm:prSet/>
      <dgm:spPr/>
      <dgm:t>
        <a:bodyPr/>
        <a:lstStyle/>
        <a:p>
          <a:endParaRPr lang="en-US"/>
        </a:p>
      </dgm:t>
    </dgm:pt>
    <dgm:pt modelId="{D7A254CB-E004-45C4-B9ED-9F04D956DAC7}" type="sibTrans" cxnId="{5035B3F0-6FE5-4A05-A774-3A6208125EB3}">
      <dgm:prSet/>
      <dgm:spPr/>
      <dgm:t>
        <a:bodyPr/>
        <a:lstStyle/>
        <a:p>
          <a:endParaRPr lang="en-US"/>
        </a:p>
      </dgm:t>
    </dgm:pt>
    <dgm:pt modelId="{E813CFE0-DAB4-45F6-927D-322FA20DF1F0}">
      <dgm:prSet/>
      <dgm:spPr/>
      <dgm:t>
        <a:bodyPr/>
        <a:lstStyle/>
        <a:p>
          <a:r>
            <a:rPr lang="en-US" b="1"/>
            <a:t>Bonjour et bienvenue</a:t>
          </a:r>
          <a:endParaRPr lang="en-US"/>
        </a:p>
      </dgm:t>
    </dgm:pt>
    <dgm:pt modelId="{7EEA0FF3-9BAC-4BBB-AB87-D4C5F9989CD0}" type="parTrans" cxnId="{32D2B11F-5E5F-4E6A-BE67-F09DA86028D1}">
      <dgm:prSet/>
      <dgm:spPr/>
      <dgm:t>
        <a:bodyPr/>
        <a:lstStyle/>
        <a:p>
          <a:endParaRPr lang="en-US"/>
        </a:p>
      </dgm:t>
    </dgm:pt>
    <dgm:pt modelId="{ADA91CCA-E8A9-445C-B6F7-C16F9FA8ED37}" type="sibTrans" cxnId="{32D2B11F-5E5F-4E6A-BE67-F09DA86028D1}">
      <dgm:prSet/>
      <dgm:spPr/>
      <dgm:t>
        <a:bodyPr/>
        <a:lstStyle/>
        <a:p>
          <a:endParaRPr lang="en-US"/>
        </a:p>
      </dgm:t>
    </dgm:pt>
    <dgm:pt modelId="{4D48461E-FC5F-46CE-AE69-53F1EACABCB3}">
      <dgm:prSet/>
      <dgm:spPr/>
      <dgm:t>
        <a:bodyPr/>
        <a:lstStyle/>
        <a:p>
          <a:r>
            <a:rPr lang="en-US" b="1"/>
            <a:t>Buenos días y bienvenido</a:t>
          </a:r>
          <a:endParaRPr lang="en-US"/>
        </a:p>
      </dgm:t>
    </dgm:pt>
    <dgm:pt modelId="{37C931CD-4631-4EBC-8DE3-6EEE6A3EF465}" type="parTrans" cxnId="{25D59901-50F1-441C-8D39-E273F5DE80D2}">
      <dgm:prSet/>
      <dgm:spPr/>
      <dgm:t>
        <a:bodyPr/>
        <a:lstStyle/>
        <a:p>
          <a:endParaRPr lang="en-US"/>
        </a:p>
      </dgm:t>
    </dgm:pt>
    <dgm:pt modelId="{3EF731C8-6A24-41FE-ABB3-E125D1BCF3FF}" type="sibTrans" cxnId="{25D59901-50F1-441C-8D39-E273F5DE80D2}">
      <dgm:prSet/>
      <dgm:spPr/>
      <dgm:t>
        <a:bodyPr/>
        <a:lstStyle/>
        <a:p>
          <a:endParaRPr lang="en-US"/>
        </a:p>
      </dgm:t>
    </dgm:pt>
    <dgm:pt modelId="{1818281E-15D5-4607-8CF7-DB8A81823A37}" type="pres">
      <dgm:prSet presAssocID="{0D7B5461-DB8E-41E2-985B-317AA2089284}" presName="linear" presStyleCnt="0">
        <dgm:presLayoutVars>
          <dgm:animLvl val="lvl"/>
          <dgm:resizeHandles val="exact"/>
        </dgm:presLayoutVars>
      </dgm:prSet>
      <dgm:spPr/>
    </dgm:pt>
    <dgm:pt modelId="{9B5928CA-EB26-4FAB-97E7-8959C34F8A47}" type="pres">
      <dgm:prSet presAssocID="{59588205-734C-498A-BCEB-0CAC2073537F}" presName="parentText" presStyleLbl="node1" presStyleIdx="0" presStyleCnt="5">
        <dgm:presLayoutVars>
          <dgm:chMax val="0"/>
          <dgm:bulletEnabled val="1"/>
        </dgm:presLayoutVars>
      </dgm:prSet>
      <dgm:spPr/>
    </dgm:pt>
    <dgm:pt modelId="{A511AC6C-7D77-4A9B-ADAC-F33EB37CE0C9}" type="pres">
      <dgm:prSet presAssocID="{5A16E3EC-DB09-4915-9E32-E9BC1E820967}" presName="spacer" presStyleCnt="0"/>
      <dgm:spPr/>
    </dgm:pt>
    <dgm:pt modelId="{5B3FB494-7D7C-4811-9B4F-5AE4FECFD320}" type="pres">
      <dgm:prSet presAssocID="{0F30EE63-7492-4241-B9AE-D533B9686128}" presName="parentText" presStyleLbl="node1" presStyleIdx="1" presStyleCnt="5">
        <dgm:presLayoutVars>
          <dgm:chMax val="0"/>
          <dgm:bulletEnabled val="1"/>
        </dgm:presLayoutVars>
      </dgm:prSet>
      <dgm:spPr/>
    </dgm:pt>
    <dgm:pt modelId="{7F4EE9F3-39E3-46EC-9C89-787F7210E179}" type="pres">
      <dgm:prSet presAssocID="{58027CE0-B0AD-4B8B-8B73-C6AB7326588B}" presName="spacer" presStyleCnt="0"/>
      <dgm:spPr/>
    </dgm:pt>
    <dgm:pt modelId="{287D3625-3316-4659-8703-0A9D04812249}" type="pres">
      <dgm:prSet presAssocID="{A54A1A69-28A8-4560-8BFB-DDC7528DB8A7}" presName="parentText" presStyleLbl="node1" presStyleIdx="2" presStyleCnt="5">
        <dgm:presLayoutVars>
          <dgm:chMax val="0"/>
          <dgm:bulletEnabled val="1"/>
        </dgm:presLayoutVars>
      </dgm:prSet>
      <dgm:spPr/>
    </dgm:pt>
    <dgm:pt modelId="{B9E0A03A-7388-441E-BC18-F78D0EFE3438}" type="pres">
      <dgm:prSet presAssocID="{D7A254CB-E004-45C4-B9ED-9F04D956DAC7}" presName="spacer" presStyleCnt="0"/>
      <dgm:spPr/>
    </dgm:pt>
    <dgm:pt modelId="{D898A46D-8435-474D-ABEE-04A38B11DB50}" type="pres">
      <dgm:prSet presAssocID="{E813CFE0-DAB4-45F6-927D-322FA20DF1F0}" presName="parentText" presStyleLbl="node1" presStyleIdx="3" presStyleCnt="5">
        <dgm:presLayoutVars>
          <dgm:chMax val="0"/>
          <dgm:bulletEnabled val="1"/>
        </dgm:presLayoutVars>
      </dgm:prSet>
      <dgm:spPr/>
    </dgm:pt>
    <dgm:pt modelId="{438DD60A-C17B-4588-9FC1-E9796B39A640}" type="pres">
      <dgm:prSet presAssocID="{ADA91CCA-E8A9-445C-B6F7-C16F9FA8ED37}" presName="spacer" presStyleCnt="0"/>
      <dgm:spPr/>
    </dgm:pt>
    <dgm:pt modelId="{284F9FF5-0D67-4A71-9394-DE3DB5869446}" type="pres">
      <dgm:prSet presAssocID="{4D48461E-FC5F-46CE-AE69-53F1EACABCB3}" presName="parentText" presStyleLbl="node1" presStyleIdx="4" presStyleCnt="5">
        <dgm:presLayoutVars>
          <dgm:chMax val="0"/>
          <dgm:bulletEnabled val="1"/>
        </dgm:presLayoutVars>
      </dgm:prSet>
      <dgm:spPr/>
    </dgm:pt>
  </dgm:ptLst>
  <dgm:cxnLst>
    <dgm:cxn modelId="{25D59901-50F1-441C-8D39-E273F5DE80D2}" srcId="{0D7B5461-DB8E-41E2-985B-317AA2089284}" destId="{4D48461E-FC5F-46CE-AE69-53F1EACABCB3}" srcOrd="4" destOrd="0" parTransId="{37C931CD-4631-4EBC-8DE3-6EEE6A3EF465}" sibTransId="{3EF731C8-6A24-41FE-ABB3-E125D1BCF3FF}"/>
    <dgm:cxn modelId="{88D2131E-5F72-45C8-BB11-F9EC8405C32E}" type="presOf" srcId="{A54A1A69-28A8-4560-8BFB-DDC7528DB8A7}" destId="{287D3625-3316-4659-8703-0A9D04812249}" srcOrd="0" destOrd="0" presId="urn:microsoft.com/office/officeart/2005/8/layout/vList2"/>
    <dgm:cxn modelId="{32D2B11F-5E5F-4E6A-BE67-F09DA86028D1}" srcId="{0D7B5461-DB8E-41E2-985B-317AA2089284}" destId="{E813CFE0-DAB4-45F6-927D-322FA20DF1F0}" srcOrd="3" destOrd="0" parTransId="{7EEA0FF3-9BAC-4BBB-AB87-D4C5F9989CD0}" sibTransId="{ADA91CCA-E8A9-445C-B6F7-C16F9FA8ED37}"/>
    <dgm:cxn modelId="{58D2513A-BD28-457D-97FC-A14256086805}" type="presOf" srcId="{E813CFE0-DAB4-45F6-927D-322FA20DF1F0}" destId="{D898A46D-8435-474D-ABEE-04A38B11DB50}" srcOrd="0" destOrd="0" presId="urn:microsoft.com/office/officeart/2005/8/layout/vList2"/>
    <dgm:cxn modelId="{CBFC7142-40E8-45D4-8212-02E16C37A465}" type="presOf" srcId="{59588205-734C-498A-BCEB-0CAC2073537F}" destId="{9B5928CA-EB26-4FAB-97E7-8959C34F8A47}" srcOrd="0" destOrd="0" presId="urn:microsoft.com/office/officeart/2005/8/layout/vList2"/>
    <dgm:cxn modelId="{4195014B-934F-45F7-9A4A-EF0A6EFF4850}" type="presOf" srcId="{0D7B5461-DB8E-41E2-985B-317AA2089284}" destId="{1818281E-15D5-4607-8CF7-DB8A81823A37}" srcOrd="0" destOrd="0" presId="urn:microsoft.com/office/officeart/2005/8/layout/vList2"/>
    <dgm:cxn modelId="{A2A1B38E-DBBA-4A1A-A154-C7C559322B38}" type="presOf" srcId="{4D48461E-FC5F-46CE-AE69-53F1EACABCB3}" destId="{284F9FF5-0D67-4A71-9394-DE3DB5869446}" srcOrd="0" destOrd="0" presId="urn:microsoft.com/office/officeart/2005/8/layout/vList2"/>
    <dgm:cxn modelId="{93E9AECF-3F81-419A-9281-359C96EC5456}" srcId="{0D7B5461-DB8E-41E2-985B-317AA2089284}" destId="{59588205-734C-498A-BCEB-0CAC2073537F}" srcOrd="0" destOrd="0" parTransId="{8F8D5E0A-500D-4E5F-AA39-A9CD395173E3}" sibTransId="{5A16E3EC-DB09-4915-9E32-E9BC1E820967}"/>
    <dgm:cxn modelId="{D36F98E7-EFCA-4D18-B928-1CEF63BFBAFB}" srcId="{0D7B5461-DB8E-41E2-985B-317AA2089284}" destId="{0F30EE63-7492-4241-B9AE-D533B9686128}" srcOrd="1" destOrd="0" parTransId="{AD4A27D6-94E7-456C-8E15-0045232A4237}" sibTransId="{58027CE0-B0AD-4B8B-8B73-C6AB7326588B}"/>
    <dgm:cxn modelId="{5035B3F0-6FE5-4A05-A774-3A6208125EB3}" srcId="{0D7B5461-DB8E-41E2-985B-317AA2089284}" destId="{A54A1A69-28A8-4560-8BFB-DDC7528DB8A7}" srcOrd="2" destOrd="0" parTransId="{C593AC83-0B1C-4499-A1BD-4DFDA453C28C}" sibTransId="{D7A254CB-E004-45C4-B9ED-9F04D956DAC7}"/>
    <dgm:cxn modelId="{DE951CFC-4F50-42CF-BEA3-51A61365C3DA}" type="presOf" srcId="{0F30EE63-7492-4241-B9AE-D533B9686128}" destId="{5B3FB494-7D7C-4811-9B4F-5AE4FECFD320}" srcOrd="0" destOrd="0" presId="urn:microsoft.com/office/officeart/2005/8/layout/vList2"/>
    <dgm:cxn modelId="{8F051FCA-E1FF-4869-946A-65A42A50C98D}" type="presParOf" srcId="{1818281E-15D5-4607-8CF7-DB8A81823A37}" destId="{9B5928CA-EB26-4FAB-97E7-8959C34F8A47}" srcOrd="0" destOrd="0" presId="urn:microsoft.com/office/officeart/2005/8/layout/vList2"/>
    <dgm:cxn modelId="{451E20FC-5324-461C-84B9-494F64DFD849}" type="presParOf" srcId="{1818281E-15D5-4607-8CF7-DB8A81823A37}" destId="{A511AC6C-7D77-4A9B-ADAC-F33EB37CE0C9}" srcOrd="1" destOrd="0" presId="urn:microsoft.com/office/officeart/2005/8/layout/vList2"/>
    <dgm:cxn modelId="{6A52D54A-D42B-46E6-968E-B4E6C189872D}" type="presParOf" srcId="{1818281E-15D5-4607-8CF7-DB8A81823A37}" destId="{5B3FB494-7D7C-4811-9B4F-5AE4FECFD320}" srcOrd="2" destOrd="0" presId="urn:microsoft.com/office/officeart/2005/8/layout/vList2"/>
    <dgm:cxn modelId="{3E780581-F122-45F3-899F-6AC1A4A4C55E}" type="presParOf" srcId="{1818281E-15D5-4607-8CF7-DB8A81823A37}" destId="{7F4EE9F3-39E3-46EC-9C89-787F7210E179}" srcOrd="3" destOrd="0" presId="urn:microsoft.com/office/officeart/2005/8/layout/vList2"/>
    <dgm:cxn modelId="{D3B839F9-9511-4497-9A04-E5C0F19CE118}" type="presParOf" srcId="{1818281E-15D5-4607-8CF7-DB8A81823A37}" destId="{287D3625-3316-4659-8703-0A9D04812249}" srcOrd="4" destOrd="0" presId="urn:microsoft.com/office/officeart/2005/8/layout/vList2"/>
    <dgm:cxn modelId="{0576BE16-4565-4324-A854-A39E337460C9}" type="presParOf" srcId="{1818281E-15D5-4607-8CF7-DB8A81823A37}" destId="{B9E0A03A-7388-441E-BC18-F78D0EFE3438}" srcOrd="5" destOrd="0" presId="urn:microsoft.com/office/officeart/2005/8/layout/vList2"/>
    <dgm:cxn modelId="{9A91AD89-55E3-466A-88C8-8218D8677E0B}" type="presParOf" srcId="{1818281E-15D5-4607-8CF7-DB8A81823A37}" destId="{D898A46D-8435-474D-ABEE-04A38B11DB50}" srcOrd="6" destOrd="0" presId="urn:microsoft.com/office/officeart/2005/8/layout/vList2"/>
    <dgm:cxn modelId="{53B3FB99-9F53-44C6-A7E0-81881E4F8D4F}" type="presParOf" srcId="{1818281E-15D5-4607-8CF7-DB8A81823A37}" destId="{438DD60A-C17B-4588-9FC1-E9796B39A640}" srcOrd="7" destOrd="0" presId="urn:microsoft.com/office/officeart/2005/8/layout/vList2"/>
    <dgm:cxn modelId="{FFD1C6F7-3896-408A-8E94-F6EC43C49668}" type="presParOf" srcId="{1818281E-15D5-4607-8CF7-DB8A81823A37}" destId="{284F9FF5-0D67-4A71-9394-DE3DB5869446}"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7744E2-6E78-4A61-A243-EFC47990F346}"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C75C535A-0F54-4FD0-B43A-7A1D358ED48B}">
      <dgm:prSet/>
      <dgm:spPr/>
      <dgm:t>
        <a:bodyPr/>
        <a:lstStyle/>
        <a:p>
          <a:r>
            <a:rPr lang="en-US" b="1"/>
            <a:t>Thank you for joining us today</a:t>
          </a:r>
          <a:endParaRPr lang="en-US"/>
        </a:p>
      </dgm:t>
    </dgm:pt>
    <dgm:pt modelId="{87ED0BF7-617C-482C-AB99-CFBDDEE9F6F2}" type="parTrans" cxnId="{70B3C28C-7A3B-4C03-A4CC-B3EE64D8DC7E}">
      <dgm:prSet/>
      <dgm:spPr/>
      <dgm:t>
        <a:bodyPr/>
        <a:lstStyle/>
        <a:p>
          <a:endParaRPr lang="en-US"/>
        </a:p>
      </dgm:t>
    </dgm:pt>
    <dgm:pt modelId="{0759D9E9-50F5-487D-B264-E0AF23E53737}" type="sibTrans" cxnId="{70B3C28C-7A3B-4C03-A4CC-B3EE64D8DC7E}">
      <dgm:prSet/>
      <dgm:spPr/>
      <dgm:t>
        <a:bodyPr/>
        <a:lstStyle/>
        <a:p>
          <a:endParaRPr lang="en-US"/>
        </a:p>
      </dgm:t>
    </dgm:pt>
    <dgm:pt modelId="{1D53CF25-0300-4E58-A63B-C5A6046281B2}">
      <dgm:prSet/>
      <dgm:spPr/>
      <dgm:t>
        <a:bodyPr/>
        <a:lstStyle/>
        <a:p>
          <a:r>
            <a:rPr lang="en-US" dirty="0" err="1"/>
            <a:t>Moongy</a:t>
          </a:r>
          <a:r>
            <a:rPr lang="en-US" dirty="0"/>
            <a:t> worked hardly to bring you a world-class learning experience</a:t>
          </a:r>
          <a:r>
            <a:rPr lang="pt-PT" b="1" i="1" dirty="0"/>
            <a:t>. </a:t>
          </a:r>
          <a:endParaRPr lang="en-US" dirty="0"/>
        </a:p>
      </dgm:t>
    </dgm:pt>
    <dgm:pt modelId="{B3483ABA-2635-4A9E-BFDD-47F49321726B}" type="parTrans" cxnId="{1F4BF02D-8D4E-4CD6-8B37-FCBC696D5154}">
      <dgm:prSet/>
      <dgm:spPr/>
      <dgm:t>
        <a:bodyPr/>
        <a:lstStyle/>
        <a:p>
          <a:endParaRPr lang="en-US"/>
        </a:p>
      </dgm:t>
    </dgm:pt>
    <dgm:pt modelId="{6FE653B6-212F-4040-A42C-59B20E770F26}" type="sibTrans" cxnId="{1F4BF02D-8D4E-4CD6-8B37-FCBC696D5154}">
      <dgm:prSet/>
      <dgm:spPr/>
      <dgm:t>
        <a:bodyPr/>
        <a:lstStyle/>
        <a:p>
          <a:endParaRPr lang="en-US"/>
        </a:p>
      </dgm:t>
    </dgm:pt>
    <dgm:pt modelId="{F972DB1A-D13A-4D29-9EC1-3E13B34DA587}">
      <dgm:prSet/>
      <dgm:spPr/>
      <dgm:t>
        <a:bodyPr/>
        <a:lstStyle/>
        <a:p>
          <a:r>
            <a:rPr lang="en-US" b="1"/>
            <a:t>Microsoft Certified Trainers + Instructors.</a:t>
          </a:r>
          <a:endParaRPr lang="en-US"/>
        </a:p>
      </dgm:t>
    </dgm:pt>
    <dgm:pt modelId="{35955089-7347-4458-A1C2-19EABDCB9F4F}" type="parTrans" cxnId="{76D30AC4-BFBB-4092-BCF9-3DA528ECF8A6}">
      <dgm:prSet/>
      <dgm:spPr/>
      <dgm:t>
        <a:bodyPr/>
        <a:lstStyle/>
        <a:p>
          <a:endParaRPr lang="en-US"/>
        </a:p>
      </dgm:t>
    </dgm:pt>
    <dgm:pt modelId="{E3BB73F6-FEF0-402B-B79B-F9900FE2ECF4}" type="sibTrans" cxnId="{76D30AC4-BFBB-4092-BCF9-3DA528ECF8A6}">
      <dgm:prSet/>
      <dgm:spPr/>
      <dgm:t>
        <a:bodyPr/>
        <a:lstStyle/>
        <a:p>
          <a:endParaRPr lang="en-US"/>
        </a:p>
      </dgm:t>
    </dgm:pt>
    <dgm:pt modelId="{12839989-4D4C-4725-912E-531F31DF219D}">
      <dgm:prSet/>
      <dgm:spPr/>
      <dgm:t>
        <a:bodyPr/>
        <a:lstStyle/>
        <a:p>
          <a:r>
            <a:rPr lang="en-US"/>
            <a:t>Your instructor is a premier technical and instructional expert who meets ongoing certification requirements.</a:t>
          </a:r>
        </a:p>
      </dgm:t>
    </dgm:pt>
    <dgm:pt modelId="{27DC9F35-3198-44FC-A1C8-B35D7A89C7E5}" type="parTrans" cxnId="{B62DFBF4-8666-4CD1-9F1B-CDD9023713F9}">
      <dgm:prSet/>
      <dgm:spPr/>
      <dgm:t>
        <a:bodyPr/>
        <a:lstStyle/>
        <a:p>
          <a:endParaRPr lang="en-US"/>
        </a:p>
      </dgm:t>
    </dgm:pt>
    <dgm:pt modelId="{BFBBD46A-2531-457C-B428-06692C686F81}" type="sibTrans" cxnId="{B62DFBF4-8666-4CD1-9F1B-CDD9023713F9}">
      <dgm:prSet/>
      <dgm:spPr/>
      <dgm:t>
        <a:bodyPr/>
        <a:lstStyle/>
        <a:p>
          <a:endParaRPr lang="en-US"/>
        </a:p>
      </dgm:t>
    </dgm:pt>
    <dgm:pt modelId="{F6A7823C-1E93-45AE-B01E-C230644560C7}">
      <dgm:prSet/>
      <dgm:spPr/>
      <dgm:t>
        <a:bodyPr/>
        <a:lstStyle/>
        <a:p>
          <a:r>
            <a:rPr lang="en-US"/>
            <a:t>We wish you a great learning experience and ongoing career success!</a:t>
          </a:r>
        </a:p>
      </dgm:t>
    </dgm:pt>
    <dgm:pt modelId="{4725E6F8-A19C-4309-BD2F-F8CF8BAFB579}" type="parTrans" cxnId="{5145C32A-8A60-4E54-BCB0-D85387B26CE2}">
      <dgm:prSet/>
      <dgm:spPr/>
      <dgm:t>
        <a:bodyPr/>
        <a:lstStyle/>
        <a:p>
          <a:endParaRPr lang="en-US"/>
        </a:p>
      </dgm:t>
    </dgm:pt>
    <dgm:pt modelId="{6886D35B-6037-49CF-9B94-0C67348D65D2}" type="sibTrans" cxnId="{5145C32A-8A60-4E54-BCB0-D85387B26CE2}">
      <dgm:prSet/>
      <dgm:spPr/>
      <dgm:t>
        <a:bodyPr/>
        <a:lstStyle/>
        <a:p>
          <a:endParaRPr lang="en-US"/>
        </a:p>
      </dgm:t>
    </dgm:pt>
    <dgm:pt modelId="{D97CD777-E4A4-4718-9760-AE3FDB991618}" type="pres">
      <dgm:prSet presAssocID="{6F7744E2-6E78-4A61-A243-EFC47990F346}" presName="root" presStyleCnt="0">
        <dgm:presLayoutVars>
          <dgm:dir/>
          <dgm:resizeHandles val="exact"/>
        </dgm:presLayoutVars>
      </dgm:prSet>
      <dgm:spPr/>
    </dgm:pt>
    <dgm:pt modelId="{EC11D5A6-66C7-471B-8728-F6F86C8F96F5}" type="pres">
      <dgm:prSet presAssocID="{C75C535A-0F54-4FD0-B43A-7A1D358ED48B}" presName="compNode" presStyleCnt="0"/>
      <dgm:spPr/>
    </dgm:pt>
    <dgm:pt modelId="{44D9B48F-9CF0-4F26-93CB-326DE4A999A7}" type="pres">
      <dgm:prSet presAssocID="{C75C535A-0F54-4FD0-B43A-7A1D358ED48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perto de mão"/>
        </a:ext>
      </dgm:extLst>
    </dgm:pt>
    <dgm:pt modelId="{6B7988EE-FAE6-4720-A081-67C8F5ABB981}" type="pres">
      <dgm:prSet presAssocID="{C75C535A-0F54-4FD0-B43A-7A1D358ED48B}" presName="spaceRect" presStyleCnt="0"/>
      <dgm:spPr/>
    </dgm:pt>
    <dgm:pt modelId="{0C468CC6-2368-43F4-9AA6-7FB7EAFAC505}" type="pres">
      <dgm:prSet presAssocID="{C75C535A-0F54-4FD0-B43A-7A1D358ED48B}" presName="textRect" presStyleLbl="revTx" presStyleIdx="0" presStyleCnt="5">
        <dgm:presLayoutVars>
          <dgm:chMax val="1"/>
          <dgm:chPref val="1"/>
        </dgm:presLayoutVars>
      </dgm:prSet>
      <dgm:spPr/>
    </dgm:pt>
    <dgm:pt modelId="{FD79DF19-088F-49EC-B657-AF5BD7284F3A}" type="pres">
      <dgm:prSet presAssocID="{0759D9E9-50F5-487D-B264-E0AF23E53737}" presName="sibTrans" presStyleCnt="0"/>
      <dgm:spPr/>
    </dgm:pt>
    <dgm:pt modelId="{26350DDF-7550-4074-8A06-6DD59B2AC18E}" type="pres">
      <dgm:prSet presAssocID="{1D53CF25-0300-4E58-A63B-C5A6046281B2}" presName="compNode" presStyleCnt="0"/>
      <dgm:spPr/>
    </dgm:pt>
    <dgm:pt modelId="{7278CCC7-773B-48DF-9B6E-5DA24A131108}" type="pres">
      <dgm:prSet presAssocID="{1D53CF25-0300-4E58-A63B-C5A6046281B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vros"/>
        </a:ext>
      </dgm:extLst>
    </dgm:pt>
    <dgm:pt modelId="{688187EA-E527-4EA5-BD2A-576C1BB8CF04}" type="pres">
      <dgm:prSet presAssocID="{1D53CF25-0300-4E58-A63B-C5A6046281B2}" presName="spaceRect" presStyleCnt="0"/>
      <dgm:spPr/>
    </dgm:pt>
    <dgm:pt modelId="{878F5BDC-2732-4EA3-8397-7009F0094C66}" type="pres">
      <dgm:prSet presAssocID="{1D53CF25-0300-4E58-A63B-C5A6046281B2}" presName="textRect" presStyleLbl="revTx" presStyleIdx="1" presStyleCnt="5">
        <dgm:presLayoutVars>
          <dgm:chMax val="1"/>
          <dgm:chPref val="1"/>
        </dgm:presLayoutVars>
      </dgm:prSet>
      <dgm:spPr/>
    </dgm:pt>
    <dgm:pt modelId="{F0AE5C0B-E2E2-4DB7-B1AE-A3AFB8445377}" type="pres">
      <dgm:prSet presAssocID="{6FE653B6-212F-4040-A42C-59B20E770F26}" presName="sibTrans" presStyleCnt="0"/>
      <dgm:spPr/>
    </dgm:pt>
    <dgm:pt modelId="{B72626AF-775C-442F-A7AA-5A75129871F3}" type="pres">
      <dgm:prSet presAssocID="{F972DB1A-D13A-4D29-9EC1-3E13B34DA587}" presName="compNode" presStyleCnt="0"/>
      <dgm:spPr/>
    </dgm:pt>
    <dgm:pt modelId="{84BEAA06-CEDF-4E09-BDA7-CE2FCB8DBA5F}" type="pres">
      <dgm:prSet presAssocID="{F972DB1A-D13A-4D29-9EC1-3E13B34DA58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fessor"/>
        </a:ext>
      </dgm:extLst>
    </dgm:pt>
    <dgm:pt modelId="{A2F6BB96-4149-46D1-BBD4-48B60B1C016A}" type="pres">
      <dgm:prSet presAssocID="{F972DB1A-D13A-4D29-9EC1-3E13B34DA587}" presName="spaceRect" presStyleCnt="0"/>
      <dgm:spPr/>
    </dgm:pt>
    <dgm:pt modelId="{69C111AB-2D2F-4298-8D41-F3DB326BC919}" type="pres">
      <dgm:prSet presAssocID="{F972DB1A-D13A-4D29-9EC1-3E13B34DA587}" presName="textRect" presStyleLbl="revTx" presStyleIdx="2" presStyleCnt="5">
        <dgm:presLayoutVars>
          <dgm:chMax val="1"/>
          <dgm:chPref val="1"/>
        </dgm:presLayoutVars>
      </dgm:prSet>
      <dgm:spPr/>
    </dgm:pt>
    <dgm:pt modelId="{BDE92FBE-8916-462B-8A15-AD4A510B404F}" type="pres">
      <dgm:prSet presAssocID="{E3BB73F6-FEF0-402B-B79B-F9900FE2ECF4}" presName="sibTrans" presStyleCnt="0"/>
      <dgm:spPr/>
    </dgm:pt>
    <dgm:pt modelId="{4B374577-27C1-467E-BB8F-A422C3B78D83}" type="pres">
      <dgm:prSet presAssocID="{12839989-4D4C-4725-912E-531F31DF219D}" presName="compNode" presStyleCnt="0"/>
      <dgm:spPr/>
    </dgm:pt>
    <dgm:pt modelId="{75DFD435-D5B8-4CBC-9398-1E6D12750E2E}" type="pres">
      <dgm:prSet presAssocID="{12839989-4D4C-4725-912E-531F31DF219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ploma"/>
        </a:ext>
      </dgm:extLst>
    </dgm:pt>
    <dgm:pt modelId="{A80C868C-02EE-4EC9-9055-C257BE186344}" type="pres">
      <dgm:prSet presAssocID="{12839989-4D4C-4725-912E-531F31DF219D}" presName="spaceRect" presStyleCnt="0"/>
      <dgm:spPr/>
    </dgm:pt>
    <dgm:pt modelId="{8B30B537-2DCB-47E3-A3A2-D43A901EE7DD}" type="pres">
      <dgm:prSet presAssocID="{12839989-4D4C-4725-912E-531F31DF219D}" presName="textRect" presStyleLbl="revTx" presStyleIdx="3" presStyleCnt="5">
        <dgm:presLayoutVars>
          <dgm:chMax val="1"/>
          <dgm:chPref val="1"/>
        </dgm:presLayoutVars>
      </dgm:prSet>
      <dgm:spPr/>
    </dgm:pt>
    <dgm:pt modelId="{D89F1D0D-345F-404D-AEB9-56B5F2D08D15}" type="pres">
      <dgm:prSet presAssocID="{BFBBD46A-2531-457C-B428-06692C686F81}" presName="sibTrans" presStyleCnt="0"/>
      <dgm:spPr/>
    </dgm:pt>
    <dgm:pt modelId="{5F5E5592-CE17-44B2-BCB6-EB8CABFCE2CF}" type="pres">
      <dgm:prSet presAssocID="{F6A7823C-1E93-45AE-B01E-C230644560C7}" presName="compNode" presStyleCnt="0"/>
      <dgm:spPr/>
    </dgm:pt>
    <dgm:pt modelId="{9C09C123-989A-45A2-BDF2-3C151DFD4B8D}" type="pres">
      <dgm:prSet presAssocID="{F6A7823C-1E93-45AE-B01E-C230644560C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iploma Roll"/>
        </a:ext>
      </dgm:extLst>
    </dgm:pt>
    <dgm:pt modelId="{0EE860DB-F8BC-4C12-B1A7-406FEF582A7A}" type="pres">
      <dgm:prSet presAssocID="{F6A7823C-1E93-45AE-B01E-C230644560C7}" presName="spaceRect" presStyleCnt="0"/>
      <dgm:spPr/>
    </dgm:pt>
    <dgm:pt modelId="{E50E1355-CB6F-4616-8D17-19249C80F384}" type="pres">
      <dgm:prSet presAssocID="{F6A7823C-1E93-45AE-B01E-C230644560C7}" presName="textRect" presStyleLbl="revTx" presStyleIdx="4" presStyleCnt="5">
        <dgm:presLayoutVars>
          <dgm:chMax val="1"/>
          <dgm:chPref val="1"/>
        </dgm:presLayoutVars>
      </dgm:prSet>
      <dgm:spPr/>
    </dgm:pt>
  </dgm:ptLst>
  <dgm:cxnLst>
    <dgm:cxn modelId="{00B11C25-E25F-4E84-B2D2-62072154FEAB}" type="presOf" srcId="{12839989-4D4C-4725-912E-531F31DF219D}" destId="{8B30B537-2DCB-47E3-A3A2-D43A901EE7DD}" srcOrd="0" destOrd="0" presId="urn:microsoft.com/office/officeart/2018/2/layout/IconLabelList"/>
    <dgm:cxn modelId="{5145C32A-8A60-4E54-BCB0-D85387B26CE2}" srcId="{6F7744E2-6E78-4A61-A243-EFC47990F346}" destId="{F6A7823C-1E93-45AE-B01E-C230644560C7}" srcOrd="4" destOrd="0" parTransId="{4725E6F8-A19C-4309-BD2F-F8CF8BAFB579}" sibTransId="{6886D35B-6037-49CF-9B94-0C67348D65D2}"/>
    <dgm:cxn modelId="{74EE1F2D-D515-47CA-AEB9-9D0785FCFD98}" type="presOf" srcId="{C75C535A-0F54-4FD0-B43A-7A1D358ED48B}" destId="{0C468CC6-2368-43F4-9AA6-7FB7EAFAC505}" srcOrd="0" destOrd="0" presId="urn:microsoft.com/office/officeart/2018/2/layout/IconLabelList"/>
    <dgm:cxn modelId="{1F4BF02D-8D4E-4CD6-8B37-FCBC696D5154}" srcId="{6F7744E2-6E78-4A61-A243-EFC47990F346}" destId="{1D53CF25-0300-4E58-A63B-C5A6046281B2}" srcOrd="1" destOrd="0" parTransId="{B3483ABA-2635-4A9E-BFDD-47F49321726B}" sibTransId="{6FE653B6-212F-4040-A42C-59B20E770F26}"/>
    <dgm:cxn modelId="{9AF4FB66-E61A-4CBE-AF4E-F7EB242C3C2A}" type="presOf" srcId="{F6A7823C-1E93-45AE-B01E-C230644560C7}" destId="{E50E1355-CB6F-4616-8D17-19249C80F384}" srcOrd="0" destOrd="0" presId="urn:microsoft.com/office/officeart/2018/2/layout/IconLabelList"/>
    <dgm:cxn modelId="{437BB067-F3C5-40C0-A453-C8D60FD29343}" type="presOf" srcId="{1D53CF25-0300-4E58-A63B-C5A6046281B2}" destId="{878F5BDC-2732-4EA3-8397-7009F0094C66}" srcOrd="0" destOrd="0" presId="urn:microsoft.com/office/officeart/2018/2/layout/IconLabelList"/>
    <dgm:cxn modelId="{E64B887E-F0D5-4F62-9F30-8BC5DD058CB1}" type="presOf" srcId="{6F7744E2-6E78-4A61-A243-EFC47990F346}" destId="{D97CD777-E4A4-4718-9760-AE3FDB991618}" srcOrd="0" destOrd="0" presId="urn:microsoft.com/office/officeart/2018/2/layout/IconLabelList"/>
    <dgm:cxn modelId="{70B3C28C-7A3B-4C03-A4CC-B3EE64D8DC7E}" srcId="{6F7744E2-6E78-4A61-A243-EFC47990F346}" destId="{C75C535A-0F54-4FD0-B43A-7A1D358ED48B}" srcOrd="0" destOrd="0" parTransId="{87ED0BF7-617C-482C-AB99-CFBDDEE9F6F2}" sibTransId="{0759D9E9-50F5-487D-B264-E0AF23E53737}"/>
    <dgm:cxn modelId="{B46689AF-AC5C-4B90-BDE6-B5B2A63CCBE2}" type="presOf" srcId="{F972DB1A-D13A-4D29-9EC1-3E13B34DA587}" destId="{69C111AB-2D2F-4298-8D41-F3DB326BC919}" srcOrd="0" destOrd="0" presId="urn:microsoft.com/office/officeart/2018/2/layout/IconLabelList"/>
    <dgm:cxn modelId="{76D30AC4-BFBB-4092-BCF9-3DA528ECF8A6}" srcId="{6F7744E2-6E78-4A61-A243-EFC47990F346}" destId="{F972DB1A-D13A-4D29-9EC1-3E13B34DA587}" srcOrd="2" destOrd="0" parTransId="{35955089-7347-4458-A1C2-19EABDCB9F4F}" sibTransId="{E3BB73F6-FEF0-402B-B79B-F9900FE2ECF4}"/>
    <dgm:cxn modelId="{B62DFBF4-8666-4CD1-9F1B-CDD9023713F9}" srcId="{6F7744E2-6E78-4A61-A243-EFC47990F346}" destId="{12839989-4D4C-4725-912E-531F31DF219D}" srcOrd="3" destOrd="0" parTransId="{27DC9F35-3198-44FC-A1C8-B35D7A89C7E5}" sibTransId="{BFBBD46A-2531-457C-B428-06692C686F81}"/>
    <dgm:cxn modelId="{2B391A23-B5B8-4EFA-8CC8-7E3A516A73B9}" type="presParOf" srcId="{D97CD777-E4A4-4718-9760-AE3FDB991618}" destId="{EC11D5A6-66C7-471B-8728-F6F86C8F96F5}" srcOrd="0" destOrd="0" presId="urn:microsoft.com/office/officeart/2018/2/layout/IconLabelList"/>
    <dgm:cxn modelId="{98ABA8A2-9701-4157-8D6D-DC0A234B392C}" type="presParOf" srcId="{EC11D5A6-66C7-471B-8728-F6F86C8F96F5}" destId="{44D9B48F-9CF0-4F26-93CB-326DE4A999A7}" srcOrd="0" destOrd="0" presId="urn:microsoft.com/office/officeart/2018/2/layout/IconLabelList"/>
    <dgm:cxn modelId="{56D14FC2-F5C6-4995-AE40-E9D54861EABC}" type="presParOf" srcId="{EC11D5A6-66C7-471B-8728-F6F86C8F96F5}" destId="{6B7988EE-FAE6-4720-A081-67C8F5ABB981}" srcOrd="1" destOrd="0" presId="urn:microsoft.com/office/officeart/2018/2/layout/IconLabelList"/>
    <dgm:cxn modelId="{C22E7810-2468-47B2-B472-D0FFB4E4C514}" type="presParOf" srcId="{EC11D5A6-66C7-471B-8728-F6F86C8F96F5}" destId="{0C468CC6-2368-43F4-9AA6-7FB7EAFAC505}" srcOrd="2" destOrd="0" presId="urn:microsoft.com/office/officeart/2018/2/layout/IconLabelList"/>
    <dgm:cxn modelId="{2C39208C-85BE-4A76-B290-53A1AE6A2399}" type="presParOf" srcId="{D97CD777-E4A4-4718-9760-AE3FDB991618}" destId="{FD79DF19-088F-49EC-B657-AF5BD7284F3A}" srcOrd="1" destOrd="0" presId="urn:microsoft.com/office/officeart/2018/2/layout/IconLabelList"/>
    <dgm:cxn modelId="{BA61F699-A546-498F-A6BB-70513661EB00}" type="presParOf" srcId="{D97CD777-E4A4-4718-9760-AE3FDB991618}" destId="{26350DDF-7550-4074-8A06-6DD59B2AC18E}" srcOrd="2" destOrd="0" presId="urn:microsoft.com/office/officeart/2018/2/layout/IconLabelList"/>
    <dgm:cxn modelId="{16B1DF6D-E373-4E80-99FF-6544FFA25C9E}" type="presParOf" srcId="{26350DDF-7550-4074-8A06-6DD59B2AC18E}" destId="{7278CCC7-773B-48DF-9B6E-5DA24A131108}" srcOrd="0" destOrd="0" presId="urn:microsoft.com/office/officeart/2018/2/layout/IconLabelList"/>
    <dgm:cxn modelId="{748847E4-93F7-45F5-BEE9-030B5648A437}" type="presParOf" srcId="{26350DDF-7550-4074-8A06-6DD59B2AC18E}" destId="{688187EA-E527-4EA5-BD2A-576C1BB8CF04}" srcOrd="1" destOrd="0" presId="urn:microsoft.com/office/officeart/2018/2/layout/IconLabelList"/>
    <dgm:cxn modelId="{DCCC33B0-A954-4472-905F-580CD3854ADF}" type="presParOf" srcId="{26350DDF-7550-4074-8A06-6DD59B2AC18E}" destId="{878F5BDC-2732-4EA3-8397-7009F0094C66}" srcOrd="2" destOrd="0" presId="urn:microsoft.com/office/officeart/2018/2/layout/IconLabelList"/>
    <dgm:cxn modelId="{1F2DC648-8DDD-4F93-A667-5EB56233A9D1}" type="presParOf" srcId="{D97CD777-E4A4-4718-9760-AE3FDB991618}" destId="{F0AE5C0B-E2E2-4DB7-B1AE-A3AFB8445377}" srcOrd="3" destOrd="0" presId="urn:microsoft.com/office/officeart/2018/2/layout/IconLabelList"/>
    <dgm:cxn modelId="{8BF2E739-C506-4F70-8E53-750E13B6F4BC}" type="presParOf" srcId="{D97CD777-E4A4-4718-9760-AE3FDB991618}" destId="{B72626AF-775C-442F-A7AA-5A75129871F3}" srcOrd="4" destOrd="0" presId="urn:microsoft.com/office/officeart/2018/2/layout/IconLabelList"/>
    <dgm:cxn modelId="{919D47D9-00CC-4C18-A72F-D642C358DF1F}" type="presParOf" srcId="{B72626AF-775C-442F-A7AA-5A75129871F3}" destId="{84BEAA06-CEDF-4E09-BDA7-CE2FCB8DBA5F}" srcOrd="0" destOrd="0" presId="urn:microsoft.com/office/officeart/2018/2/layout/IconLabelList"/>
    <dgm:cxn modelId="{E40F7FAB-425F-4D26-9D4A-6CACDE8CCB42}" type="presParOf" srcId="{B72626AF-775C-442F-A7AA-5A75129871F3}" destId="{A2F6BB96-4149-46D1-BBD4-48B60B1C016A}" srcOrd="1" destOrd="0" presId="urn:microsoft.com/office/officeart/2018/2/layout/IconLabelList"/>
    <dgm:cxn modelId="{BCA30CF7-7A3E-4292-868F-AD6FAE2C2A5D}" type="presParOf" srcId="{B72626AF-775C-442F-A7AA-5A75129871F3}" destId="{69C111AB-2D2F-4298-8D41-F3DB326BC919}" srcOrd="2" destOrd="0" presId="urn:microsoft.com/office/officeart/2018/2/layout/IconLabelList"/>
    <dgm:cxn modelId="{53AD0FF2-243E-4EBB-91B0-D1782824BC0F}" type="presParOf" srcId="{D97CD777-E4A4-4718-9760-AE3FDB991618}" destId="{BDE92FBE-8916-462B-8A15-AD4A510B404F}" srcOrd="5" destOrd="0" presId="urn:microsoft.com/office/officeart/2018/2/layout/IconLabelList"/>
    <dgm:cxn modelId="{0080FFED-0C84-4E85-B649-3A3416882878}" type="presParOf" srcId="{D97CD777-E4A4-4718-9760-AE3FDB991618}" destId="{4B374577-27C1-467E-BB8F-A422C3B78D83}" srcOrd="6" destOrd="0" presId="urn:microsoft.com/office/officeart/2018/2/layout/IconLabelList"/>
    <dgm:cxn modelId="{0E1BF877-D58E-498D-BE54-309EBB713F88}" type="presParOf" srcId="{4B374577-27C1-467E-BB8F-A422C3B78D83}" destId="{75DFD435-D5B8-4CBC-9398-1E6D12750E2E}" srcOrd="0" destOrd="0" presId="urn:microsoft.com/office/officeart/2018/2/layout/IconLabelList"/>
    <dgm:cxn modelId="{C6D64F01-A95C-4575-967C-5FFD8300ABF8}" type="presParOf" srcId="{4B374577-27C1-467E-BB8F-A422C3B78D83}" destId="{A80C868C-02EE-4EC9-9055-C257BE186344}" srcOrd="1" destOrd="0" presId="urn:microsoft.com/office/officeart/2018/2/layout/IconLabelList"/>
    <dgm:cxn modelId="{387C25CE-DED8-4DF0-A20F-780A2F01DA3A}" type="presParOf" srcId="{4B374577-27C1-467E-BB8F-A422C3B78D83}" destId="{8B30B537-2DCB-47E3-A3A2-D43A901EE7DD}" srcOrd="2" destOrd="0" presId="urn:microsoft.com/office/officeart/2018/2/layout/IconLabelList"/>
    <dgm:cxn modelId="{2A872055-FED3-4358-A87D-59DA5A761B0F}" type="presParOf" srcId="{D97CD777-E4A4-4718-9760-AE3FDB991618}" destId="{D89F1D0D-345F-404D-AEB9-56B5F2D08D15}" srcOrd="7" destOrd="0" presId="urn:microsoft.com/office/officeart/2018/2/layout/IconLabelList"/>
    <dgm:cxn modelId="{76289FFD-8489-4422-89BA-465A4CBBE1A7}" type="presParOf" srcId="{D97CD777-E4A4-4718-9760-AE3FDB991618}" destId="{5F5E5592-CE17-44B2-BCB6-EB8CABFCE2CF}" srcOrd="8" destOrd="0" presId="urn:microsoft.com/office/officeart/2018/2/layout/IconLabelList"/>
    <dgm:cxn modelId="{E066DDBC-D7A4-4977-918B-3FB67414383E}" type="presParOf" srcId="{5F5E5592-CE17-44B2-BCB6-EB8CABFCE2CF}" destId="{9C09C123-989A-45A2-BDF2-3C151DFD4B8D}" srcOrd="0" destOrd="0" presId="urn:microsoft.com/office/officeart/2018/2/layout/IconLabelList"/>
    <dgm:cxn modelId="{021AF6BC-06B9-4A7A-9539-1C572FBD63C4}" type="presParOf" srcId="{5F5E5592-CE17-44B2-BCB6-EB8CABFCE2CF}" destId="{0EE860DB-F8BC-4C12-B1A7-406FEF582A7A}" srcOrd="1" destOrd="0" presId="urn:microsoft.com/office/officeart/2018/2/layout/IconLabelList"/>
    <dgm:cxn modelId="{D3215799-B757-4A22-9107-3E50468A8C73}" type="presParOf" srcId="{5F5E5592-CE17-44B2-BCB6-EB8CABFCE2CF}" destId="{E50E1355-CB6F-4616-8D17-19249C80F38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5928CA-EB26-4FAB-97E7-8959C34F8A47}">
      <dsp:nvSpPr>
        <dsp:cNvPr id="0" name=""/>
        <dsp:cNvSpPr/>
      </dsp:nvSpPr>
      <dsp:spPr>
        <a:xfrm>
          <a:off x="0" y="72548"/>
          <a:ext cx="5181600" cy="7675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a:t>Good morning and welcome</a:t>
          </a:r>
          <a:endParaRPr lang="en-US" sz="3200" kern="1200"/>
        </a:p>
      </dsp:txBody>
      <dsp:txXfrm>
        <a:off x="37467" y="110015"/>
        <a:ext cx="5106666" cy="692586"/>
      </dsp:txXfrm>
    </dsp:sp>
    <dsp:sp modelId="{5B3FB494-7D7C-4811-9B4F-5AE4FECFD320}">
      <dsp:nvSpPr>
        <dsp:cNvPr id="0" name=""/>
        <dsp:cNvSpPr/>
      </dsp:nvSpPr>
      <dsp:spPr>
        <a:xfrm>
          <a:off x="0" y="932228"/>
          <a:ext cx="5181600" cy="7675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dirty="0"/>
            <a:t>Buongiorno e Benvenuto</a:t>
          </a:r>
          <a:endParaRPr lang="en-US" sz="3200" kern="1200" dirty="0"/>
        </a:p>
      </dsp:txBody>
      <dsp:txXfrm>
        <a:off x="37467" y="969695"/>
        <a:ext cx="5106666" cy="692586"/>
      </dsp:txXfrm>
    </dsp:sp>
    <dsp:sp modelId="{287D3625-3316-4659-8703-0A9D04812249}">
      <dsp:nvSpPr>
        <dsp:cNvPr id="0" name=""/>
        <dsp:cNvSpPr/>
      </dsp:nvSpPr>
      <dsp:spPr>
        <a:xfrm>
          <a:off x="0" y="1791908"/>
          <a:ext cx="5181600" cy="7675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dirty="0"/>
            <a:t>Bom </a:t>
          </a:r>
          <a:r>
            <a:rPr lang="en-US" sz="3200" b="1" kern="1200" dirty="0" err="1"/>
            <a:t>dia</a:t>
          </a:r>
          <a:r>
            <a:rPr lang="en-US" sz="3200" b="1" kern="1200" dirty="0"/>
            <a:t> e </a:t>
          </a:r>
          <a:r>
            <a:rPr lang="en-US" sz="3200" b="1" kern="1200" dirty="0" err="1"/>
            <a:t>sejam</a:t>
          </a:r>
          <a:r>
            <a:rPr lang="en-US" sz="3200" b="1" kern="1200" dirty="0"/>
            <a:t> </a:t>
          </a:r>
          <a:r>
            <a:rPr lang="en-US" sz="3200" b="1" kern="1200" dirty="0" err="1"/>
            <a:t>bem</a:t>
          </a:r>
          <a:r>
            <a:rPr lang="en-US" sz="3200" b="1" kern="1200" dirty="0"/>
            <a:t> </a:t>
          </a:r>
          <a:r>
            <a:rPr lang="en-US" sz="3200" b="1" kern="1200" dirty="0" err="1"/>
            <a:t>vindos</a:t>
          </a:r>
          <a:endParaRPr lang="en-US" sz="3200" b="1" kern="1200" dirty="0"/>
        </a:p>
      </dsp:txBody>
      <dsp:txXfrm>
        <a:off x="37467" y="1829375"/>
        <a:ext cx="5106666" cy="692586"/>
      </dsp:txXfrm>
    </dsp:sp>
    <dsp:sp modelId="{D898A46D-8435-474D-ABEE-04A38B11DB50}">
      <dsp:nvSpPr>
        <dsp:cNvPr id="0" name=""/>
        <dsp:cNvSpPr/>
      </dsp:nvSpPr>
      <dsp:spPr>
        <a:xfrm>
          <a:off x="0" y="2651589"/>
          <a:ext cx="5181600" cy="7675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a:t>Bonjour et bienvenue</a:t>
          </a:r>
          <a:endParaRPr lang="en-US" sz="3200" kern="1200"/>
        </a:p>
      </dsp:txBody>
      <dsp:txXfrm>
        <a:off x="37467" y="2689056"/>
        <a:ext cx="5106666" cy="692586"/>
      </dsp:txXfrm>
    </dsp:sp>
    <dsp:sp modelId="{284F9FF5-0D67-4A71-9394-DE3DB5869446}">
      <dsp:nvSpPr>
        <dsp:cNvPr id="0" name=""/>
        <dsp:cNvSpPr/>
      </dsp:nvSpPr>
      <dsp:spPr>
        <a:xfrm>
          <a:off x="0" y="3511269"/>
          <a:ext cx="5181600" cy="7675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a:t>Buenos días y bienvenido</a:t>
          </a:r>
          <a:endParaRPr lang="en-US" sz="3200" kern="1200"/>
        </a:p>
      </dsp:txBody>
      <dsp:txXfrm>
        <a:off x="37467" y="3548736"/>
        <a:ext cx="5106666" cy="692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D9B48F-9CF0-4F26-93CB-326DE4A999A7}">
      <dsp:nvSpPr>
        <dsp:cNvPr id="0" name=""/>
        <dsp:cNvSpPr/>
      </dsp:nvSpPr>
      <dsp:spPr>
        <a:xfrm>
          <a:off x="483010" y="1003379"/>
          <a:ext cx="787060" cy="7870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468CC6-2368-43F4-9AA6-7FB7EAFAC505}">
      <dsp:nvSpPr>
        <dsp:cNvPr id="0" name=""/>
        <dsp:cNvSpPr/>
      </dsp:nvSpPr>
      <dsp:spPr>
        <a:xfrm>
          <a:off x="2028" y="2052991"/>
          <a:ext cx="1749023" cy="699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1" kern="1200"/>
            <a:t>Thank you for joining us today</a:t>
          </a:r>
          <a:endParaRPr lang="en-US" sz="1200" kern="1200"/>
        </a:p>
      </dsp:txBody>
      <dsp:txXfrm>
        <a:off x="2028" y="2052991"/>
        <a:ext cx="1749023" cy="699609"/>
      </dsp:txXfrm>
    </dsp:sp>
    <dsp:sp modelId="{7278CCC7-773B-48DF-9B6E-5DA24A131108}">
      <dsp:nvSpPr>
        <dsp:cNvPr id="0" name=""/>
        <dsp:cNvSpPr/>
      </dsp:nvSpPr>
      <dsp:spPr>
        <a:xfrm>
          <a:off x="2538112" y="1003379"/>
          <a:ext cx="787060" cy="7870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78F5BDC-2732-4EA3-8397-7009F0094C66}">
      <dsp:nvSpPr>
        <dsp:cNvPr id="0" name=""/>
        <dsp:cNvSpPr/>
      </dsp:nvSpPr>
      <dsp:spPr>
        <a:xfrm>
          <a:off x="2057131" y="2052991"/>
          <a:ext cx="1749023" cy="699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err="1"/>
            <a:t>Moongy</a:t>
          </a:r>
          <a:r>
            <a:rPr lang="en-US" sz="1200" kern="1200" dirty="0"/>
            <a:t> worked hardly to bring you a world-class learning experience</a:t>
          </a:r>
          <a:r>
            <a:rPr lang="pt-PT" sz="1200" b="1" i="1" kern="1200" dirty="0"/>
            <a:t>. </a:t>
          </a:r>
          <a:endParaRPr lang="en-US" sz="1200" kern="1200" dirty="0"/>
        </a:p>
      </dsp:txBody>
      <dsp:txXfrm>
        <a:off x="2057131" y="2052991"/>
        <a:ext cx="1749023" cy="699609"/>
      </dsp:txXfrm>
    </dsp:sp>
    <dsp:sp modelId="{84BEAA06-CEDF-4E09-BDA7-CE2FCB8DBA5F}">
      <dsp:nvSpPr>
        <dsp:cNvPr id="0" name=""/>
        <dsp:cNvSpPr/>
      </dsp:nvSpPr>
      <dsp:spPr>
        <a:xfrm>
          <a:off x="4593215" y="1003379"/>
          <a:ext cx="787060" cy="7870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C111AB-2D2F-4298-8D41-F3DB326BC919}">
      <dsp:nvSpPr>
        <dsp:cNvPr id="0" name=""/>
        <dsp:cNvSpPr/>
      </dsp:nvSpPr>
      <dsp:spPr>
        <a:xfrm>
          <a:off x="4112233" y="2052991"/>
          <a:ext cx="1749023" cy="699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b="1" kern="1200"/>
            <a:t>Microsoft Certified Trainers + Instructors.</a:t>
          </a:r>
          <a:endParaRPr lang="en-US" sz="1200" kern="1200"/>
        </a:p>
      </dsp:txBody>
      <dsp:txXfrm>
        <a:off x="4112233" y="2052991"/>
        <a:ext cx="1749023" cy="699609"/>
      </dsp:txXfrm>
    </dsp:sp>
    <dsp:sp modelId="{75DFD435-D5B8-4CBC-9398-1E6D12750E2E}">
      <dsp:nvSpPr>
        <dsp:cNvPr id="0" name=""/>
        <dsp:cNvSpPr/>
      </dsp:nvSpPr>
      <dsp:spPr>
        <a:xfrm>
          <a:off x="6648317" y="1003379"/>
          <a:ext cx="787060" cy="7870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30B537-2DCB-47E3-A3A2-D43A901EE7DD}">
      <dsp:nvSpPr>
        <dsp:cNvPr id="0" name=""/>
        <dsp:cNvSpPr/>
      </dsp:nvSpPr>
      <dsp:spPr>
        <a:xfrm>
          <a:off x="6167336" y="2052991"/>
          <a:ext cx="1749023" cy="699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Your instructor is a premier technical and instructional expert who meets ongoing certification requirements.</a:t>
          </a:r>
        </a:p>
      </dsp:txBody>
      <dsp:txXfrm>
        <a:off x="6167336" y="2052991"/>
        <a:ext cx="1749023" cy="699609"/>
      </dsp:txXfrm>
    </dsp:sp>
    <dsp:sp modelId="{9C09C123-989A-45A2-BDF2-3C151DFD4B8D}">
      <dsp:nvSpPr>
        <dsp:cNvPr id="0" name=""/>
        <dsp:cNvSpPr/>
      </dsp:nvSpPr>
      <dsp:spPr>
        <a:xfrm>
          <a:off x="8703420" y="1003379"/>
          <a:ext cx="787060" cy="78706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0E1355-CB6F-4616-8D17-19249C80F384}">
      <dsp:nvSpPr>
        <dsp:cNvPr id="0" name=""/>
        <dsp:cNvSpPr/>
      </dsp:nvSpPr>
      <dsp:spPr>
        <a:xfrm>
          <a:off x="8222438" y="2052991"/>
          <a:ext cx="1749023" cy="699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We wish you a great learning experience and ongoing career success!</a:t>
          </a:r>
        </a:p>
      </dsp:txBody>
      <dsp:txXfrm>
        <a:off x="8222438" y="2052991"/>
        <a:ext cx="1749023" cy="69960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33EFFF-24DA-3946-AFA5-F2E11D8DC67D}" type="datetimeFigureOut">
              <a:rPr lang="en-US" smtClean="0"/>
              <a:t>6/2/2025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C31BCC-EAE8-9D4B-A6FC-D237FCA4AB25}" type="slidenum">
              <a:rPr lang="en-US" smtClean="0"/>
              <a:t>‹nº›</a:t>
            </a:fld>
            <a:endParaRPr lang="en-US"/>
          </a:p>
        </p:txBody>
      </p:sp>
    </p:spTree>
    <p:extLst>
      <p:ext uri="{BB962C8B-B14F-4D97-AF65-F5344CB8AC3E}">
        <p14:creationId xmlns:p14="http://schemas.microsoft.com/office/powerpoint/2010/main" val="4074268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4">
            <a:extLst>
              <a:ext uri="{FF2B5EF4-FFF2-40B4-BE49-F238E27FC236}">
                <a16:creationId xmlns:a16="http://schemas.microsoft.com/office/drawing/2014/main" id="{906331C3-EB55-5046-AB3E-9D16DB6772EB}"/>
              </a:ext>
            </a:extLst>
          </p:cNvPr>
          <p:cNvPicPr>
            <a:picLocks noChangeAspect="1"/>
          </p:cNvPicPr>
          <p:nvPr userDrawn="1"/>
        </p:nvPicPr>
        <p:blipFill>
          <a:blip r:embed="rId2"/>
          <a:srcRect/>
          <a:stretch/>
        </p:blipFill>
        <p:spPr>
          <a:xfrm>
            <a:off x="0" y="0"/>
            <a:ext cx="12192000" cy="6858000"/>
          </a:xfrm>
          <a:prstGeom prst="rect">
            <a:avLst/>
          </a:prstGeom>
        </p:spPr>
      </p:pic>
      <p:sp>
        <p:nvSpPr>
          <p:cNvPr id="3" name="Title 1">
            <a:extLst>
              <a:ext uri="{FF2B5EF4-FFF2-40B4-BE49-F238E27FC236}">
                <a16:creationId xmlns:a16="http://schemas.microsoft.com/office/drawing/2014/main" id="{6C6E5C36-BD94-5445-986B-C10336EB59D3}"/>
              </a:ext>
            </a:extLst>
          </p:cNvPr>
          <p:cNvSpPr>
            <a:spLocks noGrp="1"/>
          </p:cNvSpPr>
          <p:nvPr>
            <p:ph type="title" hasCustomPrompt="1"/>
          </p:nvPr>
        </p:nvSpPr>
        <p:spPr>
          <a:xfrm>
            <a:off x="1139142" y="3316672"/>
            <a:ext cx="4787096" cy="989112"/>
          </a:xfrm>
        </p:spPr>
        <p:txBody>
          <a:bodyPr>
            <a:normAutofit/>
          </a:bodyPr>
          <a:lstStyle>
            <a:lvl1pPr>
              <a:defRPr sz="2000" b="1" spc="600">
                <a:solidFill>
                  <a:schemeClr val="bg1"/>
                </a:solidFill>
                <a:latin typeface="+mn-lt"/>
              </a:defRPr>
            </a:lvl1pPr>
          </a:lstStyle>
          <a:p>
            <a:r>
              <a:rPr lang="en-US" dirty="0"/>
              <a:t>NOME DA</a:t>
            </a:r>
            <a:br>
              <a:rPr lang="en-US" dirty="0"/>
            </a:br>
            <a:r>
              <a:rPr lang="en-US" dirty="0"/>
              <a:t>APRESENTAÇÃO</a:t>
            </a:r>
          </a:p>
        </p:txBody>
      </p:sp>
    </p:spTree>
    <p:extLst>
      <p:ext uri="{BB962C8B-B14F-4D97-AF65-F5344CB8AC3E}">
        <p14:creationId xmlns:p14="http://schemas.microsoft.com/office/powerpoint/2010/main" val="992238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E51804-E269-7245-9698-262B6141E787}"/>
              </a:ext>
            </a:extLst>
          </p:cNvPr>
          <p:cNvSpPr>
            <a:spLocks noGrp="1"/>
          </p:cNvSpPr>
          <p:nvPr>
            <p:ph type="dt" sz="half" idx="10"/>
          </p:nvPr>
        </p:nvSpPr>
        <p:spPr/>
        <p:txBody>
          <a:bodyPr/>
          <a:lstStyle/>
          <a:p>
            <a:fld id="{B9AB7615-B33A-664E-BFE5-FEFF32F38157}" type="datetime1">
              <a:rPr lang="en-GB" smtClean="0"/>
              <a:t>02/06/2025</a:t>
            </a:fld>
            <a:endParaRPr lang="en-US"/>
          </a:p>
        </p:txBody>
      </p:sp>
      <p:sp>
        <p:nvSpPr>
          <p:cNvPr id="3" name="Footer Placeholder 2">
            <a:extLst>
              <a:ext uri="{FF2B5EF4-FFF2-40B4-BE49-F238E27FC236}">
                <a16:creationId xmlns:a16="http://schemas.microsoft.com/office/drawing/2014/main" id="{0B297BB7-6E24-B545-926E-FD987BFEE5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68422C-C5BB-F44D-9844-CC42A523A27F}"/>
              </a:ext>
            </a:extLst>
          </p:cNvPr>
          <p:cNvSpPr>
            <a:spLocks noGrp="1"/>
          </p:cNvSpPr>
          <p:nvPr>
            <p:ph type="sldNum" sz="quarter" idx="12"/>
          </p:nvPr>
        </p:nvSpPr>
        <p:spPr/>
        <p:txBody>
          <a:bodyPr/>
          <a:lstStyle/>
          <a:p>
            <a:fld id="{2CCCD56C-2041-284D-92A6-38E68D6BA1DE}" type="slidenum">
              <a:rPr lang="en-US" smtClean="0"/>
              <a:t>‹nº›</a:t>
            </a:fld>
            <a:endParaRPr lang="en-US"/>
          </a:p>
        </p:txBody>
      </p:sp>
    </p:spTree>
    <p:extLst>
      <p:ext uri="{BB962C8B-B14F-4D97-AF65-F5344CB8AC3E}">
        <p14:creationId xmlns:p14="http://schemas.microsoft.com/office/powerpoint/2010/main" val="717598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1DCBC-76CA-6241-A741-11E5E0B8CE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BDE399-8F95-E24B-AE7F-0F381E5C63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2B0F2D-236C-E94C-9EF1-99CF195E8A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A59ADEA-9751-EF4A-A6A6-79B38C54A686}"/>
              </a:ext>
            </a:extLst>
          </p:cNvPr>
          <p:cNvSpPr>
            <a:spLocks noGrp="1"/>
          </p:cNvSpPr>
          <p:nvPr>
            <p:ph type="dt" sz="half" idx="10"/>
          </p:nvPr>
        </p:nvSpPr>
        <p:spPr/>
        <p:txBody>
          <a:bodyPr/>
          <a:lstStyle/>
          <a:p>
            <a:fld id="{27DA3BCE-3C3A-814A-BD43-5410F2E63BEB}" type="datetime1">
              <a:rPr lang="en-GB" smtClean="0"/>
              <a:t>02/06/2025</a:t>
            </a:fld>
            <a:endParaRPr lang="en-US"/>
          </a:p>
        </p:txBody>
      </p:sp>
      <p:sp>
        <p:nvSpPr>
          <p:cNvPr id="6" name="Footer Placeholder 5">
            <a:extLst>
              <a:ext uri="{FF2B5EF4-FFF2-40B4-BE49-F238E27FC236}">
                <a16:creationId xmlns:a16="http://schemas.microsoft.com/office/drawing/2014/main" id="{859A9B04-8309-1F44-ADE0-B4C6526DD7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DA4A2A-EFFD-9246-B602-B681A0853F43}"/>
              </a:ext>
            </a:extLst>
          </p:cNvPr>
          <p:cNvSpPr>
            <a:spLocks noGrp="1"/>
          </p:cNvSpPr>
          <p:nvPr>
            <p:ph type="sldNum" sz="quarter" idx="12"/>
          </p:nvPr>
        </p:nvSpPr>
        <p:spPr/>
        <p:txBody>
          <a:bodyPr/>
          <a:lstStyle/>
          <a:p>
            <a:fld id="{2CCCD56C-2041-284D-92A6-38E68D6BA1DE}" type="slidenum">
              <a:rPr lang="en-US" smtClean="0"/>
              <a:t>‹nº›</a:t>
            </a:fld>
            <a:endParaRPr lang="en-US"/>
          </a:p>
        </p:txBody>
      </p:sp>
    </p:spTree>
    <p:extLst>
      <p:ext uri="{BB962C8B-B14F-4D97-AF65-F5344CB8AC3E}">
        <p14:creationId xmlns:p14="http://schemas.microsoft.com/office/powerpoint/2010/main" val="1351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28FFA-27BB-E042-A345-EACF16D1F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564E39-9FE5-584A-863E-72A0E7A3B1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03DEFC-8656-3242-A830-651284305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C813775-3C52-9544-A60B-0A4DABDE8FF3}"/>
              </a:ext>
            </a:extLst>
          </p:cNvPr>
          <p:cNvSpPr>
            <a:spLocks noGrp="1"/>
          </p:cNvSpPr>
          <p:nvPr>
            <p:ph type="dt" sz="half" idx="10"/>
          </p:nvPr>
        </p:nvSpPr>
        <p:spPr/>
        <p:txBody>
          <a:bodyPr/>
          <a:lstStyle/>
          <a:p>
            <a:fld id="{479074BC-D6D6-BA4C-B43D-D5F03705975E}" type="datetime1">
              <a:rPr lang="en-GB" smtClean="0"/>
              <a:t>02/06/2025</a:t>
            </a:fld>
            <a:endParaRPr lang="en-US"/>
          </a:p>
        </p:txBody>
      </p:sp>
      <p:sp>
        <p:nvSpPr>
          <p:cNvPr id="6" name="Footer Placeholder 5">
            <a:extLst>
              <a:ext uri="{FF2B5EF4-FFF2-40B4-BE49-F238E27FC236}">
                <a16:creationId xmlns:a16="http://schemas.microsoft.com/office/drawing/2014/main" id="{41EE6BFB-DEF3-6D40-BDC0-7DA9D3EAC7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650170-12CD-9F4D-A6EB-FEE332BC60E8}"/>
              </a:ext>
            </a:extLst>
          </p:cNvPr>
          <p:cNvSpPr>
            <a:spLocks noGrp="1"/>
          </p:cNvSpPr>
          <p:nvPr>
            <p:ph type="sldNum" sz="quarter" idx="12"/>
          </p:nvPr>
        </p:nvSpPr>
        <p:spPr/>
        <p:txBody>
          <a:bodyPr/>
          <a:lstStyle/>
          <a:p>
            <a:fld id="{2CCCD56C-2041-284D-92A6-38E68D6BA1DE}" type="slidenum">
              <a:rPr lang="en-US" smtClean="0"/>
              <a:t>‹nº›</a:t>
            </a:fld>
            <a:endParaRPr lang="en-US"/>
          </a:p>
        </p:txBody>
      </p:sp>
    </p:spTree>
    <p:extLst>
      <p:ext uri="{BB962C8B-B14F-4D97-AF65-F5344CB8AC3E}">
        <p14:creationId xmlns:p14="http://schemas.microsoft.com/office/powerpoint/2010/main" val="4029848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B165C-CC07-9242-815E-85238D3073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944375-0499-6E41-8DC2-FB588D1DC28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56957C-DAA4-8448-9BC4-ABD570D8DA95}"/>
              </a:ext>
            </a:extLst>
          </p:cNvPr>
          <p:cNvSpPr>
            <a:spLocks noGrp="1"/>
          </p:cNvSpPr>
          <p:nvPr>
            <p:ph type="dt" sz="half" idx="10"/>
          </p:nvPr>
        </p:nvSpPr>
        <p:spPr/>
        <p:txBody>
          <a:bodyPr/>
          <a:lstStyle/>
          <a:p>
            <a:fld id="{D3F5B784-3450-FE4F-85EE-BB77CC6390C9}" type="datetime1">
              <a:rPr lang="en-GB" smtClean="0"/>
              <a:t>02/06/2025</a:t>
            </a:fld>
            <a:endParaRPr lang="en-US"/>
          </a:p>
        </p:txBody>
      </p:sp>
      <p:sp>
        <p:nvSpPr>
          <p:cNvPr id="5" name="Footer Placeholder 4">
            <a:extLst>
              <a:ext uri="{FF2B5EF4-FFF2-40B4-BE49-F238E27FC236}">
                <a16:creationId xmlns:a16="http://schemas.microsoft.com/office/drawing/2014/main" id="{16BB010C-C0BF-2F44-8D3F-5A9E39FF64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5CC90-4D03-D547-A93A-AB5811DFD81F}"/>
              </a:ext>
            </a:extLst>
          </p:cNvPr>
          <p:cNvSpPr>
            <a:spLocks noGrp="1"/>
          </p:cNvSpPr>
          <p:nvPr>
            <p:ph type="sldNum" sz="quarter" idx="12"/>
          </p:nvPr>
        </p:nvSpPr>
        <p:spPr/>
        <p:txBody>
          <a:bodyPr/>
          <a:lstStyle/>
          <a:p>
            <a:fld id="{2CCCD56C-2041-284D-92A6-38E68D6BA1DE}" type="slidenum">
              <a:rPr lang="en-US" smtClean="0"/>
              <a:t>‹nº›</a:t>
            </a:fld>
            <a:endParaRPr lang="en-US"/>
          </a:p>
        </p:txBody>
      </p:sp>
    </p:spTree>
    <p:extLst>
      <p:ext uri="{BB962C8B-B14F-4D97-AF65-F5344CB8AC3E}">
        <p14:creationId xmlns:p14="http://schemas.microsoft.com/office/powerpoint/2010/main" val="3554059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537D90-6E1F-894C-A7EE-FC169DC3F4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FB870E-6C47-5841-9F7B-09D780F937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1BBD20-7BEE-3E4C-98A7-2CA76FFE2147}"/>
              </a:ext>
            </a:extLst>
          </p:cNvPr>
          <p:cNvSpPr>
            <a:spLocks noGrp="1"/>
          </p:cNvSpPr>
          <p:nvPr>
            <p:ph type="dt" sz="half" idx="10"/>
          </p:nvPr>
        </p:nvSpPr>
        <p:spPr/>
        <p:txBody>
          <a:bodyPr/>
          <a:lstStyle/>
          <a:p>
            <a:fld id="{DC3149DD-CEF3-FF4E-A3B3-B8C33895A382}" type="datetime1">
              <a:rPr lang="en-GB" smtClean="0"/>
              <a:t>02/06/2025</a:t>
            </a:fld>
            <a:endParaRPr lang="en-US"/>
          </a:p>
        </p:txBody>
      </p:sp>
      <p:sp>
        <p:nvSpPr>
          <p:cNvPr id="5" name="Footer Placeholder 4">
            <a:extLst>
              <a:ext uri="{FF2B5EF4-FFF2-40B4-BE49-F238E27FC236}">
                <a16:creationId xmlns:a16="http://schemas.microsoft.com/office/drawing/2014/main" id="{3BA84A2A-11AE-A348-AFB2-84460D9ED4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FF30CD-E8CE-DD4B-9BF6-682F592B27B7}"/>
              </a:ext>
            </a:extLst>
          </p:cNvPr>
          <p:cNvSpPr>
            <a:spLocks noGrp="1"/>
          </p:cNvSpPr>
          <p:nvPr>
            <p:ph type="sldNum" sz="quarter" idx="12"/>
          </p:nvPr>
        </p:nvSpPr>
        <p:spPr/>
        <p:txBody>
          <a:bodyPr/>
          <a:lstStyle/>
          <a:p>
            <a:fld id="{2CCCD56C-2041-284D-92A6-38E68D6BA1DE}" type="slidenum">
              <a:rPr lang="en-US" smtClean="0"/>
              <a:t>‹nº›</a:t>
            </a:fld>
            <a:endParaRPr lang="en-US"/>
          </a:p>
        </p:txBody>
      </p:sp>
    </p:spTree>
    <p:extLst>
      <p:ext uri="{BB962C8B-B14F-4D97-AF65-F5344CB8AC3E}">
        <p14:creationId xmlns:p14="http://schemas.microsoft.com/office/powerpoint/2010/main" val="1463207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Content Placeholder 4">
            <a:extLst>
              <a:ext uri="{FF2B5EF4-FFF2-40B4-BE49-F238E27FC236}">
                <a16:creationId xmlns:a16="http://schemas.microsoft.com/office/drawing/2014/main" id="{CEA508B7-861C-CC40-9717-DB926F9B9F44}"/>
              </a:ext>
            </a:extLst>
          </p:cNvPr>
          <p:cNvPicPr>
            <a:picLocks noChangeAspect="1"/>
          </p:cNvPicPr>
          <p:nvPr userDrawn="1"/>
        </p:nvPicPr>
        <p:blipFill>
          <a:blip r:embed="rId2"/>
          <a:srcRect/>
          <a:stretch/>
        </p:blipFill>
        <p:spPr>
          <a:xfrm>
            <a:off x="0" y="-4189"/>
            <a:ext cx="12220024" cy="6873764"/>
          </a:xfrm>
          <a:prstGeom prst="rect">
            <a:avLst/>
          </a:prstGeom>
          <a:solidFill>
            <a:srgbClr val="282424"/>
          </a:solidFill>
        </p:spPr>
      </p:pic>
      <p:pic>
        <p:nvPicPr>
          <p:cNvPr id="8" name="Graphic 7">
            <a:extLst>
              <a:ext uri="{FF2B5EF4-FFF2-40B4-BE49-F238E27FC236}">
                <a16:creationId xmlns:a16="http://schemas.microsoft.com/office/drawing/2014/main" id="{06F88409-5698-9744-9947-79D83225A0D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314161" y="3335216"/>
            <a:ext cx="1052799" cy="248221"/>
          </a:xfrm>
          <a:prstGeom prst="rect">
            <a:avLst/>
          </a:prstGeom>
        </p:spPr>
      </p:pic>
      <p:sp>
        <p:nvSpPr>
          <p:cNvPr id="6" name="Slide Number Placeholder 5">
            <a:extLst>
              <a:ext uri="{FF2B5EF4-FFF2-40B4-BE49-F238E27FC236}">
                <a16:creationId xmlns:a16="http://schemas.microsoft.com/office/drawing/2014/main" id="{43F7A61E-8B72-0347-AF70-9176C43929B1}"/>
              </a:ext>
            </a:extLst>
          </p:cNvPr>
          <p:cNvSpPr>
            <a:spLocks noGrp="1"/>
          </p:cNvSpPr>
          <p:nvPr>
            <p:ph type="sldNum" sz="quarter" idx="12"/>
          </p:nvPr>
        </p:nvSpPr>
        <p:spPr>
          <a:xfrm>
            <a:off x="9143035" y="6379500"/>
            <a:ext cx="2743200" cy="365125"/>
          </a:xfrm>
        </p:spPr>
        <p:txBody>
          <a:bodyPr/>
          <a:lstStyle>
            <a:lvl1pPr>
              <a:defRPr sz="800">
                <a:solidFill>
                  <a:srgbClr val="FFCE06"/>
                </a:solidFill>
                <a:latin typeface="+mj-lt"/>
              </a:defRPr>
            </a:lvl1pPr>
          </a:lstStyle>
          <a:p>
            <a:fld id="{2CCCD56C-2041-284D-92A6-38E68D6BA1DE}" type="slidenum">
              <a:rPr lang="en-US" smtClean="0"/>
              <a:pPr/>
              <a:t>‹nº›</a:t>
            </a:fld>
            <a:endParaRPr lang="en-US" dirty="0"/>
          </a:p>
        </p:txBody>
      </p:sp>
      <p:sp>
        <p:nvSpPr>
          <p:cNvPr id="9" name="Title 1">
            <a:extLst>
              <a:ext uri="{FF2B5EF4-FFF2-40B4-BE49-F238E27FC236}">
                <a16:creationId xmlns:a16="http://schemas.microsoft.com/office/drawing/2014/main" id="{4F3604C5-2892-584E-A8D5-1B20159A75F8}"/>
              </a:ext>
            </a:extLst>
          </p:cNvPr>
          <p:cNvSpPr>
            <a:spLocks noGrp="1"/>
          </p:cNvSpPr>
          <p:nvPr>
            <p:ph type="title" hasCustomPrompt="1"/>
          </p:nvPr>
        </p:nvSpPr>
        <p:spPr>
          <a:xfrm>
            <a:off x="8111490" y="3196510"/>
            <a:ext cx="2972971" cy="773854"/>
          </a:xfrm>
        </p:spPr>
        <p:txBody>
          <a:bodyPr>
            <a:normAutofit/>
          </a:bodyPr>
          <a:lstStyle>
            <a:lvl1pPr>
              <a:defRPr sz="1800" spc="300">
                <a:solidFill>
                  <a:srgbClr val="FFCE06"/>
                </a:solidFill>
              </a:defRPr>
            </a:lvl1pPr>
          </a:lstStyle>
          <a:p>
            <a:r>
              <a:rPr lang="en-US" dirty="0"/>
              <a:t>NOME DO </a:t>
            </a:r>
            <a:br>
              <a:rPr lang="en-US" dirty="0"/>
            </a:br>
            <a:r>
              <a:rPr lang="en-US" dirty="0"/>
              <a:t>SEPARADOR</a:t>
            </a:r>
          </a:p>
        </p:txBody>
      </p:sp>
    </p:spTree>
    <p:extLst>
      <p:ext uri="{BB962C8B-B14F-4D97-AF65-F5344CB8AC3E}">
        <p14:creationId xmlns:p14="http://schemas.microsoft.com/office/powerpoint/2010/main" val="2332502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7" name="Content Placeholder 4">
            <a:extLst>
              <a:ext uri="{FF2B5EF4-FFF2-40B4-BE49-F238E27FC236}">
                <a16:creationId xmlns:a16="http://schemas.microsoft.com/office/drawing/2014/main" id="{CEA508B7-861C-CC40-9717-DB926F9B9F44}"/>
              </a:ext>
            </a:extLst>
          </p:cNvPr>
          <p:cNvPicPr>
            <a:picLocks noChangeAspect="1"/>
          </p:cNvPicPr>
          <p:nvPr userDrawn="1"/>
        </p:nvPicPr>
        <p:blipFill>
          <a:blip r:embed="rId2"/>
          <a:srcRect/>
          <a:stretch/>
        </p:blipFill>
        <p:spPr>
          <a:xfrm>
            <a:off x="0" y="0"/>
            <a:ext cx="12220024" cy="6873764"/>
          </a:xfrm>
          <a:prstGeom prst="rect">
            <a:avLst/>
          </a:prstGeom>
          <a:solidFill>
            <a:srgbClr val="282424"/>
          </a:solidFill>
        </p:spPr>
      </p:pic>
      <p:sp>
        <p:nvSpPr>
          <p:cNvPr id="6" name="Slide Number Placeholder 5">
            <a:extLst>
              <a:ext uri="{FF2B5EF4-FFF2-40B4-BE49-F238E27FC236}">
                <a16:creationId xmlns:a16="http://schemas.microsoft.com/office/drawing/2014/main" id="{43F7A61E-8B72-0347-AF70-9176C43929B1}"/>
              </a:ext>
            </a:extLst>
          </p:cNvPr>
          <p:cNvSpPr>
            <a:spLocks noGrp="1"/>
          </p:cNvSpPr>
          <p:nvPr>
            <p:ph type="sldNum" sz="quarter" idx="12"/>
          </p:nvPr>
        </p:nvSpPr>
        <p:spPr>
          <a:xfrm>
            <a:off x="9143035" y="6379500"/>
            <a:ext cx="2743200" cy="365125"/>
          </a:xfrm>
        </p:spPr>
        <p:txBody>
          <a:bodyPr/>
          <a:lstStyle>
            <a:lvl1pPr>
              <a:defRPr sz="800">
                <a:solidFill>
                  <a:srgbClr val="FFCE06"/>
                </a:solidFill>
                <a:latin typeface="+mj-lt"/>
              </a:defRPr>
            </a:lvl1pPr>
          </a:lstStyle>
          <a:p>
            <a:fld id="{2CCCD56C-2041-284D-92A6-38E68D6BA1DE}" type="slidenum">
              <a:rPr lang="en-US" smtClean="0"/>
              <a:pPr/>
              <a:t>‹nº›</a:t>
            </a:fld>
            <a:endParaRPr lang="en-US" dirty="0"/>
          </a:p>
        </p:txBody>
      </p:sp>
    </p:spTree>
    <p:extLst>
      <p:ext uri="{BB962C8B-B14F-4D97-AF65-F5344CB8AC3E}">
        <p14:creationId xmlns:p14="http://schemas.microsoft.com/office/powerpoint/2010/main" val="32014791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7" name="Content Placeholder 4">
            <a:extLst>
              <a:ext uri="{FF2B5EF4-FFF2-40B4-BE49-F238E27FC236}">
                <a16:creationId xmlns:a16="http://schemas.microsoft.com/office/drawing/2014/main" id="{CEA508B7-861C-CC40-9717-DB926F9B9F44}"/>
              </a:ext>
            </a:extLst>
          </p:cNvPr>
          <p:cNvPicPr>
            <a:picLocks noChangeAspect="1"/>
          </p:cNvPicPr>
          <p:nvPr userDrawn="1"/>
        </p:nvPicPr>
        <p:blipFill>
          <a:blip r:embed="rId2"/>
          <a:srcRect/>
          <a:stretch/>
        </p:blipFill>
        <p:spPr>
          <a:xfrm>
            <a:off x="-14012" y="0"/>
            <a:ext cx="12220024" cy="6873763"/>
          </a:xfrm>
          <a:prstGeom prst="rect">
            <a:avLst/>
          </a:prstGeom>
          <a:solidFill>
            <a:srgbClr val="282424"/>
          </a:solidFill>
        </p:spPr>
      </p:pic>
      <p:sp>
        <p:nvSpPr>
          <p:cNvPr id="6" name="Slide Number Placeholder 5">
            <a:extLst>
              <a:ext uri="{FF2B5EF4-FFF2-40B4-BE49-F238E27FC236}">
                <a16:creationId xmlns:a16="http://schemas.microsoft.com/office/drawing/2014/main" id="{43F7A61E-8B72-0347-AF70-9176C43929B1}"/>
              </a:ext>
            </a:extLst>
          </p:cNvPr>
          <p:cNvSpPr>
            <a:spLocks noGrp="1"/>
          </p:cNvSpPr>
          <p:nvPr>
            <p:ph type="sldNum" sz="quarter" idx="12"/>
          </p:nvPr>
        </p:nvSpPr>
        <p:spPr>
          <a:xfrm>
            <a:off x="9143035" y="6379500"/>
            <a:ext cx="2743200" cy="365125"/>
          </a:xfrm>
        </p:spPr>
        <p:txBody>
          <a:bodyPr/>
          <a:lstStyle>
            <a:lvl1pPr>
              <a:defRPr sz="800">
                <a:solidFill>
                  <a:srgbClr val="FFCE06"/>
                </a:solidFill>
                <a:latin typeface="+mj-lt"/>
              </a:defRPr>
            </a:lvl1pPr>
          </a:lstStyle>
          <a:p>
            <a:fld id="{2CCCD56C-2041-284D-92A6-38E68D6BA1DE}" type="slidenum">
              <a:rPr lang="en-US" smtClean="0"/>
              <a:pPr/>
              <a:t>‹nº›</a:t>
            </a:fld>
            <a:endParaRPr lang="en-US" dirty="0"/>
          </a:p>
        </p:txBody>
      </p:sp>
    </p:spTree>
    <p:extLst>
      <p:ext uri="{BB962C8B-B14F-4D97-AF65-F5344CB8AC3E}">
        <p14:creationId xmlns:p14="http://schemas.microsoft.com/office/powerpoint/2010/main" val="607819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9B571412-4B3F-7143-AE3C-1FB020A8DBCC}"/>
              </a:ext>
            </a:extLst>
          </p:cNvPr>
          <p:cNvSpPr>
            <a:spLocks noGrp="1"/>
          </p:cNvSpPr>
          <p:nvPr>
            <p:ph type="sldNum" sz="quarter" idx="12"/>
          </p:nvPr>
        </p:nvSpPr>
        <p:spPr>
          <a:xfrm>
            <a:off x="9143035" y="6379500"/>
            <a:ext cx="2743200" cy="365125"/>
          </a:xfrm>
        </p:spPr>
        <p:txBody>
          <a:bodyPr/>
          <a:lstStyle>
            <a:lvl1pPr>
              <a:defRPr sz="800">
                <a:solidFill>
                  <a:srgbClr val="FFCE06"/>
                </a:solidFill>
                <a:latin typeface="+mj-lt"/>
              </a:defRPr>
            </a:lvl1pPr>
          </a:lstStyle>
          <a:p>
            <a:fld id="{2CCCD56C-2041-284D-92A6-38E68D6BA1DE}" type="slidenum">
              <a:rPr lang="en-US" smtClean="0"/>
              <a:pPr/>
              <a:t>‹nº›</a:t>
            </a:fld>
            <a:endParaRPr lang="en-US" dirty="0"/>
          </a:p>
        </p:txBody>
      </p:sp>
      <p:pic>
        <p:nvPicPr>
          <p:cNvPr id="2" name="Picture 2" descr="moOngy Portugal logo">
            <a:extLst>
              <a:ext uri="{FF2B5EF4-FFF2-40B4-BE49-F238E27FC236}">
                <a16:creationId xmlns:a16="http://schemas.microsoft.com/office/drawing/2014/main" id="{24908A84-C4A3-83AF-AB93-0B71E5AB747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873198" cy="873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44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9B571412-4B3F-7143-AE3C-1FB020A8DBCC}"/>
              </a:ext>
            </a:extLst>
          </p:cNvPr>
          <p:cNvSpPr>
            <a:spLocks noGrp="1"/>
          </p:cNvSpPr>
          <p:nvPr>
            <p:ph type="sldNum" sz="quarter" idx="12"/>
          </p:nvPr>
        </p:nvSpPr>
        <p:spPr>
          <a:xfrm>
            <a:off x="9143035" y="6379500"/>
            <a:ext cx="2743200" cy="365125"/>
          </a:xfrm>
        </p:spPr>
        <p:txBody>
          <a:bodyPr/>
          <a:lstStyle>
            <a:lvl1pPr>
              <a:defRPr sz="800">
                <a:solidFill>
                  <a:srgbClr val="FFCE06"/>
                </a:solidFill>
                <a:latin typeface="+mj-lt"/>
              </a:defRPr>
            </a:lvl1pPr>
          </a:lstStyle>
          <a:p>
            <a:fld id="{2CCCD56C-2041-284D-92A6-38E68D6BA1DE}" type="slidenum">
              <a:rPr lang="en-US" smtClean="0"/>
              <a:pPr/>
              <a:t>‹nº›</a:t>
            </a:fld>
            <a:endParaRPr lang="en-US" dirty="0"/>
          </a:p>
        </p:txBody>
      </p:sp>
      <p:cxnSp>
        <p:nvCxnSpPr>
          <p:cNvPr id="6" name="Straight Connector 5">
            <a:extLst>
              <a:ext uri="{FF2B5EF4-FFF2-40B4-BE49-F238E27FC236}">
                <a16:creationId xmlns:a16="http://schemas.microsoft.com/office/drawing/2014/main" id="{2FE2B481-E51A-604B-88A5-38C3714668F0}"/>
              </a:ext>
            </a:extLst>
          </p:cNvPr>
          <p:cNvCxnSpPr>
            <a:cxnSpLocks/>
          </p:cNvCxnSpPr>
          <p:nvPr userDrawn="1"/>
        </p:nvCxnSpPr>
        <p:spPr>
          <a:xfrm>
            <a:off x="5525655" y="915469"/>
            <a:ext cx="1140690" cy="0"/>
          </a:xfrm>
          <a:prstGeom prst="line">
            <a:avLst/>
          </a:prstGeom>
          <a:ln w="38100">
            <a:solidFill>
              <a:srgbClr val="FFCE06"/>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AF42CE42-E14D-5B4C-9518-70FCEE730090}"/>
              </a:ext>
            </a:extLst>
          </p:cNvPr>
          <p:cNvSpPr>
            <a:spLocks noGrp="1"/>
          </p:cNvSpPr>
          <p:nvPr>
            <p:ph type="title"/>
          </p:nvPr>
        </p:nvSpPr>
        <p:spPr>
          <a:xfrm>
            <a:off x="2612503" y="418953"/>
            <a:ext cx="6966994" cy="365126"/>
          </a:xfrm>
        </p:spPr>
        <p:txBody>
          <a:bodyPr>
            <a:noAutofit/>
          </a:bodyPr>
          <a:lstStyle>
            <a:lvl1pPr algn="ctr">
              <a:defRPr sz="2800" b="1" spc="300">
                <a:latin typeface="Arial" panose="020B0604020202020204" pitchFamily="34" charset="0"/>
                <a:cs typeface="Arial" panose="020B0604020202020204" pitchFamily="34" charset="0"/>
              </a:defRPr>
            </a:lvl1pPr>
          </a:lstStyle>
          <a:p>
            <a:r>
              <a:rPr lang="en-US" dirty="0"/>
              <a:t>Click to edit Master title style</a:t>
            </a:r>
          </a:p>
        </p:txBody>
      </p:sp>
      <p:sp>
        <p:nvSpPr>
          <p:cNvPr id="13" name="Text Placeholder 2">
            <a:extLst>
              <a:ext uri="{FF2B5EF4-FFF2-40B4-BE49-F238E27FC236}">
                <a16:creationId xmlns:a16="http://schemas.microsoft.com/office/drawing/2014/main" id="{B7C6053B-9C7C-B042-9417-8D5D41A96385}"/>
              </a:ext>
            </a:extLst>
          </p:cNvPr>
          <p:cNvSpPr>
            <a:spLocks noGrp="1"/>
          </p:cNvSpPr>
          <p:nvPr>
            <p:ph type="body" idx="1" hasCustomPrompt="1"/>
          </p:nvPr>
        </p:nvSpPr>
        <p:spPr>
          <a:xfrm>
            <a:off x="3529626" y="218615"/>
            <a:ext cx="5132749" cy="170786"/>
          </a:xfrm>
        </p:spPr>
        <p:txBody>
          <a:bodyPr anchor="b">
            <a:normAutofit/>
          </a:bodyPr>
          <a:lstStyle>
            <a:lvl1pPr marL="0" indent="0" algn="ctr">
              <a:buNone/>
              <a:defRPr sz="800" b="0" spc="60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NOME DO DOCUMENTO</a:t>
            </a:r>
          </a:p>
        </p:txBody>
      </p:sp>
      <p:sp>
        <p:nvSpPr>
          <p:cNvPr id="14" name="Content Placeholder 2">
            <a:extLst>
              <a:ext uri="{FF2B5EF4-FFF2-40B4-BE49-F238E27FC236}">
                <a16:creationId xmlns:a16="http://schemas.microsoft.com/office/drawing/2014/main" id="{F4A84998-4A78-244C-BB44-F3FE42D9DEA9}"/>
              </a:ext>
            </a:extLst>
          </p:cNvPr>
          <p:cNvSpPr>
            <a:spLocks noGrp="1"/>
          </p:cNvSpPr>
          <p:nvPr>
            <p:ph sz="half" idx="13" hasCustomPrompt="1"/>
          </p:nvPr>
        </p:nvSpPr>
        <p:spPr>
          <a:xfrm>
            <a:off x="838200" y="1825625"/>
            <a:ext cx="10817506" cy="4159177"/>
          </a:xfr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b="1" spc="0">
                <a:solidFill>
                  <a:schemeClr val="tx1"/>
                </a:solidFill>
                <a:latin typeface="+mj-lt"/>
              </a:defRPr>
            </a:lvl1pPr>
            <a:lvl2pPr marL="457200" indent="0">
              <a:buNone/>
              <a:defRPr lang="pt-PT" sz="1200" b="0" i="0" smtClean="0">
                <a:solidFill>
                  <a:schemeClr val="tx1"/>
                </a:solidFill>
                <a:effectLst/>
                <a:latin typeface="+mj-lt"/>
              </a:defRPr>
            </a:lvl2pPr>
          </a:lstStyle>
          <a:p>
            <a:pPr lvl="0"/>
            <a:r>
              <a:rPr lang="en-US" dirty="0"/>
              <a:t>Edit Master text styles</a:t>
            </a:r>
          </a:p>
          <a:p>
            <a:pPr lvl="0"/>
            <a:endParaRPr lang="en-US"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pt-PT" b="0" i="0" dirty="0" err="1">
                <a:solidFill>
                  <a:srgbClr val="666666"/>
                </a:solidFill>
                <a:effectLst/>
                <a:latin typeface="Verdana" panose="020B0604030504040204" pitchFamily="34" charset="0"/>
              </a:rPr>
              <a:t>Lorem</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ipsum</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dolor</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sit</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amet</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consectetuer</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adipiscing</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elit</a:t>
            </a:r>
            <a:r>
              <a:rPr lang="pt-PT" b="0" i="0" dirty="0">
                <a:solidFill>
                  <a:srgbClr val="666666"/>
                </a:solidFill>
                <a:effectLst/>
                <a:latin typeface="Verdana" panose="020B0604030504040204" pitchFamily="34" charset="0"/>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pt-PT" b="0" i="0" dirty="0" err="1">
                <a:solidFill>
                  <a:srgbClr val="666666"/>
                </a:solidFill>
                <a:effectLst/>
                <a:latin typeface="Verdana" panose="020B0604030504040204" pitchFamily="34" charset="0"/>
              </a:rPr>
              <a:t>Aenean</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commodo</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ligula</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eget</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dolor</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Aenean</a:t>
            </a:r>
            <a:r>
              <a:rPr lang="pt-PT" b="0" i="0" dirty="0">
                <a:solidFill>
                  <a:srgbClr val="666666"/>
                </a:solidFill>
                <a:effectLst/>
                <a:latin typeface="Verdana" panose="020B0604030504040204" pitchFamily="34" charset="0"/>
              </a:rPr>
              <a:t> massa. Cum </a:t>
            </a:r>
            <a:r>
              <a:rPr lang="pt-PT" b="0" i="0" dirty="0" err="1">
                <a:solidFill>
                  <a:srgbClr val="666666"/>
                </a:solidFill>
                <a:effectLst/>
                <a:latin typeface="Verdana" panose="020B0604030504040204" pitchFamily="34" charset="0"/>
              </a:rPr>
              <a:t>sociis</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natoque</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penatibus</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et</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magnis</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dis</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parturient</a:t>
            </a:r>
            <a:r>
              <a:rPr lang="pt-PT" b="0" i="0" dirty="0">
                <a:solidFill>
                  <a:srgbClr val="666666"/>
                </a:solidFill>
                <a:effectLst/>
                <a:latin typeface="Verdana" panose="020B0604030504040204" pitchFamily="34" charset="0"/>
              </a:rPr>
              <a:t> montes, </a:t>
            </a:r>
            <a:r>
              <a:rPr lang="pt-PT" b="0" i="0" dirty="0" err="1">
                <a:solidFill>
                  <a:srgbClr val="666666"/>
                </a:solidFill>
                <a:effectLst/>
                <a:latin typeface="Verdana" panose="020B0604030504040204" pitchFamily="34" charset="0"/>
              </a:rPr>
              <a:t>nascetur</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ridiculus</a:t>
            </a:r>
            <a:r>
              <a:rPr lang="pt-PT" b="0" i="0" dirty="0">
                <a:solidFill>
                  <a:srgbClr val="666666"/>
                </a:solidFill>
                <a:effectLst/>
                <a:latin typeface="Verdana" panose="020B0604030504040204" pitchFamily="34" charset="0"/>
              </a:rPr>
              <a:t> mus. </a:t>
            </a:r>
            <a:r>
              <a:rPr lang="pt-PT" b="0" i="0" dirty="0" err="1">
                <a:solidFill>
                  <a:srgbClr val="666666"/>
                </a:solidFill>
                <a:effectLst/>
                <a:latin typeface="Verdana" panose="020B0604030504040204" pitchFamily="34" charset="0"/>
              </a:rPr>
              <a:t>Donec</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quam</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felis</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ultricies</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nec</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pellentesque</a:t>
            </a:r>
            <a:r>
              <a:rPr lang="pt-PT" b="0" i="0" dirty="0">
                <a:solidFill>
                  <a:srgbClr val="666666"/>
                </a:solidFill>
                <a:effectLst/>
                <a:latin typeface="Verdana" panose="020B0604030504040204" pitchFamily="34" charset="0"/>
              </a:rPr>
              <a:t> eu, </a:t>
            </a:r>
            <a:r>
              <a:rPr lang="pt-PT" b="0" i="0" dirty="0" err="1">
                <a:solidFill>
                  <a:srgbClr val="666666"/>
                </a:solidFill>
                <a:effectLst/>
                <a:latin typeface="Verdana" panose="020B0604030504040204" pitchFamily="34" charset="0"/>
              </a:rPr>
              <a:t>pretium</a:t>
            </a:r>
            <a:r>
              <a:rPr lang="pt-PT" b="0" i="0" dirty="0">
                <a:solidFill>
                  <a:srgbClr val="666666"/>
                </a:solidFill>
                <a:effectLst/>
                <a:latin typeface="Verdana" panose="020B0604030504040204" pitchFamily="34" charset="0"/>
              </a:rPr>
              <a:t> quis, sem. </a:t>
            </a:r>
            <a:r>
              <a:rPr lang="pt-PT" b="0" i="0" dirty="0" err="1">
                <a:solidFill>
                  <a:srgbClr val="666666"/>
                </a:solidFill>
                <a:effectLst/>
                <a:latin typeface="Verdana" panose="020B0604030504040204" pitchFamily="34" charset="0"/>
              </a:rPr>
              <a:t>Nulla</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consequat</a:t>
            </a:r>
            <a:r>
              <a:rPr lang="pt-PT" b="0" i="0" dirty="0">
                <a:solidFill>
                  <a:srgbClr val="666666"/>
                </a:solidFill>
                <a:effectLst/>
                <a:latin typeface="Verdana" panose="020B0604030504040204" pitchFamily="34" charset="0"/>
              </a:rPr>
              <a:t> massa quis </a:t>
            </a:r>
            <a:r>
              <a:rPr lang="pt-PT" b="0" i="0" dirty="0" err="1">
                <a:solidFill>
                  <a:srgbClr val="666666"/>
                </a:solidFill>
                <a:effectLst/>
                <a:latin typeface="Verdana" panose="020B0604030504040204" pitchFamily="34" charset="0"/>
              </a:rPr>
              <a:t>enim</a:t>
            </a:r>
            <a:r>
              <a:rPr lang="pt-PT" b="0" i="0" dirty="0">
                <a:solidFill>
                  <a:srgbClr val="666666"/>
                </a:solidFill>
                <a:effectLst/>
                <a:latin typeface="Verdana" panose="020B0604030504040204" pitchFamily="34" charset="0"/>
              </a:rPr>
              <a: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pt-PT" b="0" i="0" dirty="0" err="1">
                <a:solidFill>
                  <a:srgbClr val="666666"/>
                </a:solidFill>
                <a:effectLst/>
                <a:latin typeface="Verdana" panose="020B0604030504040204" pitchFamily="34" charset="0"/>
              </a:rPr>
              <a:t>Donec</a:t>
            </a:r>
            <a:r>
              <a:rPr lang="pt-PT" b="0" i="0" dirty="0">
                <a:solidFill>
                  <a:srgbClr val="666666"/>
                </a:solidFill>
                <a:effectLst/>
                <a:latin typeface="Verdana" panose="020B0604030504040204" pitchFamily="34" charset="0"/>
              </a:rPr>
              <a:t> pede justo, </a:t>
            </a:r>
            <a:r>
              <a:rPr lang="pt-PT" b="0" i="0" dirty="0" err="1">
                <a:solidFill>
                  <a:srgbClr val="666666"/>
                </a:solidFill>
                <a:effectLst/>
                <a:latin typeface="Verdana" panose="020B0604030504040204" pitchFamily="34" charset="0"/>
              </a:rPr>
              <a:t>fringilla</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vel</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aliquet</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nec</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vulputate</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eget</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arcu</a:t>
            </a:r>
            <a:r>
              <a:rPr lang="pt-PT" b="0" i="0" dirty="0">
                <a:solidFill>
                  <a:srgbClr val="666666"/>
                </a:solidFill>
                <a:effectLst/>
                <a:latin typeface="Verdana" panose="020B0604030504040204" pitchFamily="34" charset="0"/>
              </a:rPr>
              <a:t>. In </a:t>
            </a:r>
            <a:r>
              <a:rPr lang="pt-PT" b="0" i="0" dirty="0" err="1">
                <a:solidFill>
                  <a:srgbClr val="666666"/>
                </a:solidFill>
                <a:effectLst/>
                <a:latin typeface="Verdana" panose="020B0604030504040204" pitchFamily="34" charset="0"/>
              </a:rPr>
              <a:t>enim</a:t>
            </a:r>
            <a:r>
              <a:rPr lang="pt-PT" b="0" i="0" dirty="0">
                <a:solidFill>
                  <a:srgbClr val="666666"/>
                </a:solidFill>
                <a:effectLst/>
                <a:latin typeface="Verdana" panose="020B0604030504040204" pitchFamily="34" charset="0"/>
              </a:rPr>
              <a:t> justo, </a:t>
            </a:r>
            <a:r>
              <a:rPr lang="pt-PT" b="0" i="0" dirty="0" err="1">
                <a:solidFill>
                  <a:srgbClr val="666666"/>
                </a:solidFill>
                <a:effectLst/>
                <a:latin typeface="Verdana" panose="020B0604030504040204" pitchFamily="34" charset="0"/>
              </a:rPr>
              <a:t>rhoncus</a:t>
            </a:r>
            <a:r>
              <a:rPr lang="pt-PT" b="0" i="0" dirty="0">
                <a:solidFill>
                  <a:srgbClr val="666666"/>
                </a:solidFill>
                <a:effectLst/>
                <a:latin typeface="Verdana" panose="020B0604030504040204" pitchFamily="34" charset="0"/>
              </a:rPr>
              <a:t> ut, </a:t>
            </a:r>
            <a:r>
              <a:rPr lang="pt-PT" b="0" i="0" dirty="0" err="1">
                <a:solidFill>
                  <a:srgbClr val="666666"/>
                </a:solidFill>
                <a:effectLst/>
                <a:latin typeface="Verdana" panose="020B0604030504040204" pitchFamily="34" charset="0"/>
              </a:rPr>
              <a:t>imperdiet</a:t>
            </a:r>
            <a:r>
              <a:rPr lang="pt-PT" b="0" i="0" dirty="0">
                <a:solidFill>
                  <a:srgbClr val="666666"/>
                </a:solidFill>
                <a:effectLst/>
                <a:latin typeface="Verdana" panose="020B0604030504040204" pitchFamily="34" charset="0"/>
              </a:rPr>
              <a:t> a, </a:t>
            </a:r>
            <a:r>
              <a:rPr lang="pt-PT" b="0" i="0" dirty="0" err="1">
                <a:solidFill>
                  <a:srgbClr val="666666"/>
                </a:solidFill>
                <a:effectLst/>
                <a:latin typeface="Verdana" panose="020B0604030504040204" pitchFamily="34" charset="0"/>
              </a:rPr>
              <a:t>venenatis</a:t>
            </a:r>
            <a:r>
              <a:rPr lang="pt-PT" b="0" i="0" dirty="0">
                <a:solidFill>
                  <a:srgbClr val="666666"/>
                </a:solidFill>
                <a:effectLst/>
                <a:latin typeface="Verdana" panose="020B0604030504040204" pitchFamily="34" charset="0"/>
              </a:rPr>
              <a:t> vitae, justo. </a:t>
            </a:r>
            <a:r>
              <a:rPr lang="pt-PT" b="0" i="0" dirty="0" err="1">
                <a:solidFill>
                  <a:srgbClr val="666666"/>
                </a:solidFill>
                <a:effectLst/>
                <a:latin typeface="Verdana" panose="020B0604030504040204" pitchFamily="34" charset="0"/>
              </a:rPr>
              <a:t>Nullam</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dictum</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felis</a:t>
            </a:r>
            <a:r>
              <a:rPr lang="pt-PT" b="0" i="0" dirty="0">
                <a:solidFill>
                  <a:srgbClr val="666666"/>
                </a:solidFill>
                <a:effectLst/>
                <a:latin typeface="Verdana" panose="020B0604030504040204" pitchFamily="34" charset="0"/>
              </a:rPr>
              <a:t> eu pede </a:t>
            </a:r>
            <a:r>
              <a:rPr lang="pt-PT" b="0" i="0" dirty="0" err="1">
                <a:solidFill>
                  <a:srgbClr val="666666"/>
                </a:solidFill>
                <a:effectLst/>
                <a:latin typeface="Verdana" panose="020B0604030504040204" pitchFamily="34" charset="0"/>
              </a:rPr>
              <a:t>mollis</a:t>
            </a:r>
            <a:r>
              <a:rPr lang="pt-PT" b="0" i="0" dirty="0">
                <a:solidFill>
                  <a:srgbClr val="666666"/>
                </a:solidFill>
                <a:effectLst/>
                <a:latin typeface="Verdana" panose="020B0604030504040204" pitchFamily="34" charset="0"/>
              </a:rPr>
              <a:t> </a:t>
            </a:r>
            <a:r>
              <a:rPr lang="pt-PT" b="0" i="0" dirty="0" err="1">
                <a:solidFill>
                  <a:srgbClr val="666666"/>
                </a:solidFill>
                <a:effectLst/>
                <a:latin typeface="Verdana" panose="020B0604030504040204" pitchFamily="34" charset="0"/>
              </a:rPr>
              <a:t>pretium</a:t>
            </a:r>
            <a:r>
              <a:rPr lang="pt-PT" b="0" i="0" dirty="0">
                <a:solidFill>
                  <a:srgbClr val="666666"/>
                </a:solidFill>
                <a:effectLst/>
                <a:latin typeface="Verdana" panose="020B0604030504040204" pitchFamily="34" charset="0"/>
              </a:rPr>
              <a:t>.</a:t>
            </a:r>
            <a:endParaRPr lang="en-US" dirty="0"/>
          </a:p>
          <a:p>
            <a:pPr lvl="0"/>
            <a:endParaRPr lang="en-US" dirty="0"/>
          </a:p>
          <a:p>
            <a:pPr lvl="0"/>
            <a:endParaRPr lang="en-US" dirty="0"/>
          </a:p>
        </p:txBody>
      </p:sp>
      <p:pic>
        <p:nvPicPr>
          <p:cNvPr id="3074" name="Picture 2" descr="moOngy Portugal logo">
            <a:extLst>
              <a:ext uri="{FF2B5EF4-FFF2-40B4-BE49-F238E27FC236}">
                <a16:creationId xmlns:a16="http://schemas.microsoft.com/office/drawing/2014/main" id="{FACAC0EC-B056-27CA-BAE9-875A9590D3E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873198" cy="873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3970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B8986-437B-CB4B-BD98-1B5DE3E73F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15EAD2-110A-6A46-8E0E-650887A0F5D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124EF1-2CC1-294A-BBE6-1E6893380D4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94E0AB-2F5D-4F47-9F84-C07E56898CBC}"/>
              </a:ext>
            </a:extLst>
          </p:cNvPr>
          <p:cNvSpPr>
            <a:spLocks noGrp="1"/>
          </p:cNvSpPr>
          <p:nvPr>
            <p:ph type="dt" sz="half" idx="10"/>
          </p:nvPr>
        </p:nvSpPr>
        <p:spPr/>
        <p:txBody>
          <a:bodyPr/>
          <a:lstStyle/>
          <a:p>
            <a:fld id="{6E0CEC9A-E670-FC41-ADF0-DFF9343B513C}" type="datetime1">
              <a:rPr lang="en-GB" smtClean="0"/>
              <a:t>02/06/2025</a:t>
            </a:fld>
            <a:endParaRPr lang="en-US"/>
          </a:p>
        </p:txBody>
      </p:sp>
      <p:sp>
        <p:nvSpPr>
          <p:cNvPr id="6" name="Footer Placeholder 5">
            <a:extLst>
              <a:ext uri="{FF2B5EF4-FFF2-40B4-BE49-F238E27FC236}">
                <a16:creationId xmlns:a16="http://schemas.microsoft.com/office/drawing/2014/main" id="{C2A94F4E-F4CD-044B-8479-47A5396DCB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A9368C-3335-5B48-8BDE-21DABB8D964C}"/>
              </a:ext>
            </a:extLst>
          </p:cNvPr>
          <p:cNvSpPr>
            <a:spLocks noGrp="1"/>
          </p:cNvSpPr>
          <p:nvPr>
            <p:ph type="sldNum" sz="quarter" idx="12"/>
          </p:nvPr>
        </p:nvSpPr>
        <p:spPr/>
        <p:txBody>
          <a:bodyPr/>
          <a:lstStyle/>
          <a:p>
            <a:fld id="{2CCCD56C-2041-284D-92A6-38E68D6BA1DE}" type="slidenum">
              <a:rPr lang="en-US" smtClean="0"/>
              <a:t>‹nº›</a:t>
            </a:fld>
            <a:endParaRPr lang="en-US"/>
          </a:p>
        </p:txBody>
      </p:sp>
    </p:spTree>
    <p:extLst>
      <p:ext uri="{BB962C8B-B14F-4D97-AF65-F5344CB8AC3E}">
        <p14:creationId xmlns:p14="http://schemas.microsoft.com/office/powerpoint/2010/main" val="1886102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47839-7429-544B-971A-CEED73948B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D2D695-FD50-FB49-B702-37BEBF215F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B907AD3-A352-6A4E-A051-25BBF1E846E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EC8591-9A9E-1F47-80EC-140167D110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76E9FF5-29E9-6F4C-AEE9-082294B601E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FC767D-ABAF-8A49-BE31-063BF02D3348}"/>
              </a:ext>
            </a:extLst>
          </p:cNvPr>
          <p:cNvSpPr>
            <a:spLocks noGrp="1"/>
          </p:cNvSpPr>
          <p:nvPr>
            <p:ph type="dt" sz="half" idx="10"/>
          </p:nvPr>
        </p:nvSpPr>
        <p:spPr/>
        <p:txBody>
          <a:bodyPr/>
          <a:lstStyle/>
          <a:p>
            <a:fld id="{26E51634-7962-5949-A602-D4F39297700F}" type="datetime1">
              <a:rPr lang="en-GB" smtClean="0"/>
              <a:t>02/06/2025</a:t>
            </a:fld>
            <a:endParaRPr lang="en-US"/>
          </a:p>
        </p:txBody>
      </p:sp>
      <p:sp>
        <p:nvSpPr>
          <p:cNvPr id="8" name="Footer Placeholder 7">
            <a:extLst>
              <a:ext uri="{FF2B5EF4-FFF2-40B4-BE49-F238E27FC236}">
                <a16:creationId xmlns:a16="http://schemas.microsoft.com/office/drawing/2014/main" id="{D103B33F-CF9B-5440-BE8D-86E67AA039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30C0A6-371E-C74C-B103-7357B17A9398}"/>
              </a:ext>
            </a:extLst>
          </p:cNvPr>
          <p:cNvSpPr>
            <a:spLocks noGrp="1"/>
          </p:cNvSpPr>
          <p:nvPr>
            <p:ph type="sldNum" sz="quarter" idx="12"/>
          </p:nvPr>
        </p:nvSpPr>
        <p:spPr/>
        <p:txBody>
          <a:bodyPr/>
          <a:lstStyle/>
          <a:p>
            <a:fld id="{2CCCD56C-2041-284D-92A6-38E68D6BA1DE}" type="slidenum">
              <a:rPr lang="en-US" smtClean="0"/>
              <a:t>‹nº›</a:t>
            </a:fld>
            <a:endParaRPr lang="en-US"/>
          </a:p>
        </p:txBody>
      </p:sp>
    </p:spTree>
    <p:extLst>
      <p:ext uri="{BB962C8B-B14F-4D97-AF65-F5344CB8AC3E}">
        <p14:creationId xmlns:p14="http://schemas.microsoft.com/office/powerpoint/2010/main" val="3157525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3AE35-BB4D-9A41-BC55-2151747C97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3D0661-9F22-3540-B70A-FE4234050D1B}"/>
              </a:ext>
            </a:extLst>
          </p:cNvPr>
          <p:cNvSpPr>
            <a:spLocks noGrp="1"/>
          </p:cNvSpPr>
          <p:nvPr>
            <p:ph type="dt" sz="half" idx="10"/>
          </p:nvPr>
        </p:nvSpPr>
        <p:spPr/>
        <p:txBody>
          <a:bodyPr/>
          <a:lstStyle/>
          <a:p>
            <a:fld id="{4F67E88F-B1BD-9547-A129-348CCB8C9C71}" type="datetime1">
              <a:rPr lang="en-GB" smtClean="0"/>
              <a:t>02/06/2025</a:t>
            </a:fld>
            <a:endParaRPr lang="en-US"/>
          </a:p>
        </p:txBody>
      </p:sp>
      <p:sp>
        <p:nvSpPr>
          <p:cNvPr id="4" name="Footer Placeholder 3">
            <a:extLst>
              <a:ext uri="{FF2B5EF4-FFF2-40B4-BE49-F238E27FC236}">
                <a16:creationId xmlns:a16="http://schemas.microsoft.com/office/drawing/2014/main" id="{20C6F9A1-F84E-3444-B5A5-D003CE4300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D5B999-2D55-B648-B80D-0101B88AABD6}"/>
              </a:ext>
            </a:extLst>
          </p:cNvPr>
          <p:cNvSpPr>
            <a:spLocks noGrp="1"/>
          </p:cNvSpPr>
          <p:nvPr>
            <p:ph type="sldNum" sz="quarter" idx="12"/>
          </p:nvPr>
        </p:nvSpPr>
        <p:spPr/>
        <p:txBody>
          <a:bodyPr/>
          <a:lstStyle/>
          <a:p>
            <a:fld id="{2CCCD56C-2041-284D-92A6-38E68D6BA1DE}" type="slidenum">
              <a:rPr lang="en-US" smtClean="0"/>
              <a:t>‹nº›</a:t>
            </a:fld>
            <a:endParaRPr lang="en-US"/>
          </a:p>
        </p:txBody>
      </p:sp>
    </p:spTree>
    <p:extLst>
      <p:ext uri="{BB962C8B-B14F-4D97-AF65-F5344CB8AC3E}">
        <p14:creationId xmlns:p14="http://schemas.microsoft.com/office/powerpoint/2010/main" val="2298870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09D9E5-3B4A-2D40-8BC9-548455CE4C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B5E828-ABB5-5B4A-8669-BA34B8AEC7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B0B8E0-6AE2-2544-AF51-80B146019F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882FE6-9FD2-AE47-91BE-F186B34BBA10}" type="datetime1">
              <a:rPr lang="en-GB" smtClean="0"/>
              <a:t>02/06/2025</a:t>
            </a:fld>
            <a:endParaRPr lang="en-US"/>
          </a:p>
        </p:txBody>
      </p:sp>
      <p:sp>
        <p:nvSpPr>
          <p:cNvPr id="5" name="Footer Placeholder 4">
            <a:extLst>
              <a:ext uri="{FF2B5EF4-FFF2-40B4-BE49-F238E27FC236}">
                <a16:creationId xmlns:a16="http://schemas.microsoft.com/office/drawing/2014/main" id="{24F260FE-85D5-414A-914A-27803A149D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1DF9F1-F8F9-0546-83C5-F21D1E9E8C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CCD56C-2041-284D-92A6-38E68D6BA1DE}" type="slidenum">
              <a:rPr lang="en-US" smtClean="0"/>
              <a:t>‹nº›</a:t>
            </a:fld>
            <a:endParaRPr lang="en-US"/>
          </a:p>
        </p:txBody>
      </p:sp>
    </p:spTree>
    <p:extLst>
      <p:ext uri="{BB962C8B-B14F-4D97-AF65-F5344CB8AC3E}">
        <p14:creationId xmlns:p14="http://schemas.microsoft.com/office/powerpoint/2010/main" val="2778837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51" r:id="rId5"/>
    <p:sldLayoutId id="2147483662"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25.jpeg"/><Relationship Id="rId7" Type="http://schemas.openxmlformats.org/officeDocument/2006/relationships/image" Target="../media/image29.jpeg"/><Relationship Id="rId2" Type="http://schemas.openxmlformats.org/officeDocument/2006/relationships/image" Target="../media/image24.jpeg"/><Relationship Id="rId1" Type="http://schemas.openxmlformats.org/officeDocument/2006/relationships/slideLayout" Target="../slideLayouts/slideLayout6.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 Id="rId9" Type="http://schemas.openxmlformats.org/officeDocument/2006/relationships/image" Target="../media/image31.jpe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linkedin.com/in/jonatasafonsoneto/"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6.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1" name="Rectangle 104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C77E7DC-88E6-A04C-863E-1081829BF8C1}"/>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5400"/>
              <a:t>Architecture and Design Patterns</a:t>
            </a:r>
          </a:p>
        </p:txBody>
      </p:sp>
      <p:sp>
        <p:nvSpPr>
          <p:cNvPr id="104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Text Placeholder 3">
            <a:extLst>
              <a:ext uri="{FF2B5EF4-FFF2-40B4-BE49-F238E27FC236}">
                <a16:creationId xmlns:a16="http://schemas.microsoft.com/office/drawing/2014/main" id="{D834BD3B-3A19-AE27-8CF0-394A045A8679}"/>
              </a:ext>
            </a:extLst>
          </p:cNvPr>
          <p:cNvSpPr>
            <a:spLocks noGrp="1"/>
          </p:cNvSpPr>
          <p:nvPr>
            <p:ph type="body" sz="half" idx="2"/>
          </p:nvPr>
        </p:nvSpPr>
        <p:spPr>
          <a:xfrm>
            <a:off x="572493" y="2071316"/>
            <a:ext cx="6713552" cy="4119172"/>
          </a:xfrm>
        </p:spPr>
        <p:txBody>
          <a:bodyPr vert="horz" lIns="91440" tIns="45720" rIns="91440" bIns="45720" rtlCol="0" anchor="t">
            <a:normAutofit/>
          </a:bodyPr>
          <a:lstStyle/>
          <a:p>
            <a:pPr indent="-228600">
              <a:buFont typeface="Arial" panose="020B0604020202020204" pitchFamily="34" charset="0"/>
              <a:buChar char="•"/>
            </a:pPr>
            <a:r>
              <a:rPr lang="en-US" sz="2200" b="0" i="0">
                <a:effectLst/>
              </a:rPr>
              <a:t>Software architecture is the high-level structure and organization of a software system, encompassing its components, their relationships, and how they interact. It's the foundation upon which the software is built, influencing its design, development, and maintenance. Essentially, it's the blueprint for how the software will be structured and how its various parts will work together. </a:t>
            </a:r>
            <a:endParaRPr lang="en-US" sz="2200"/>
          </a:p>
        </p:txBody>
      </p:sp>
      <p:pic>
        <p:nvPicPr>
          <p:cNvPr id="1026" name="Picture 2" descr="moOngy Portugal logo">
            <a:extLst>
              <a:ext uri="{FF2B5EF4-FFF2-40B4-BE49-F238E27FC236}">
                <a16:creationId xmlns:a16="http://schemas.microsoft.com/office/drawing/2014/main" id="{A269B5CE-A366-D428-171D-129B719446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211" r="586" b="2"/>
          <a:stretch>
            <a:fillRect/>
          </a:stretch>
        </p:blipFill>
        <p:spPr bwMode="auto">
          <a:xfrm>
            <a:off x="7675658" y="2093976"/>
            <a:ext cx="3941064" cy="4096512"/>
          </a:xfrm>
          <a:prstGeom prst="rect">
            <a:avLst/>
          </a:prstGeom>
          <a:solidFill>
            <a:srgbClr val="FFFFFF"/>
          </a:solidFill>
        </p:spPr>
      </p:pic>
      <p:sp>
        <p:nvSpPr>
          <p:cNvPr id="1036" name="Slide Number Placeholder 4">
            <a:extLst>
              <a:ext uri="{FF2B5EF4-FFF2-40B4-BE49-F238E27FC236}">
                <a16:creationId xmlns:a16="http://schemas.microsoft.com/office/drawing/2014/main" id="{97542C05-4BF2-550A-7280-C5EC4D97B62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2CCCD56C-2041-284D-92A6-38E68D6BA1DE}" type="slidenum">
              <a:rPr lang="en-US" smtClean="0">
                <a:solidFill>
                  <a:prstClr val="black">
                    <a:tint val="75000"/>
                  </a:prstClr>
                </a:solidFill>
                <a:latin typeface="Calibri" panose="020F0502020204030204"/>
              </a:rPr>
              <a:pPr>
                <a:spcAft>
                  <a:spcPts val="600"/>
                </a:spcAft>
                <a:defRPr/>
              </a:pPr>
              <a:t>0</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613129161"/>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o Número do Diapositivo 1">
            <a:extLst>
              <a:ext uri="{FF2B5EF4-FFF2-40B4-BE49-F238E27FC236}">
                <a16:creationId xmlns:a16="http://schemas.microsoft.com/office/drawing/2014/main" id="{77C03900-FECE-CD4F-82F6-1A493F9B01F4}"/>
              </a:ext>
            </a:extLst>
          </p:cNvPr>
          <p:cNvSpPr>
            <a:spLocks noGrp="1"/>
          </p:cNvSpPr>
          <p:nvPr>
            <p:ph type="sldNum" sz="quarter" idx="12"/>
          </p:nvPr>
        </p:nvSpPr>
        <p:spPr/>
        <p:txBody>
          <a:bodyPr/>
          <a:lstStyle/>
          <a:p>
            <a:fld id="{2CCCD56C-2041-284D-92A6-38E68D6BA1DE}" type="slidenum">
              <a:rPr lang="en-US" smtClean="0"/>
              <a:pPr/>
              <a:t>9</a:t>
            </a:fld>
            <a:endParaRPr lang="en-US" dirty="0"/>
          </a:p>
        </p:txBody>
      </p:sp>
      <p:sp>
        <p:nvSpPr>
          <p:cNvPr id="8" name="Título 7">
            <a:extLst>
              <a:ext uri="{FF2B5EF4-FFF2-40B4-BE49-F238E27FC236}">
                <a16:creationId xmlns:a16="http://schemas.microsoft.com/office/drawing/2014/main" id="{63CC021A-E4E1-2B45-94E5-CB7FC22787E2}"/>
              </a:ext>
            </a:extLst>
          </p:cNvPr>
          <p:cNvSpPr>
            <a:spLocks noGrp="1"/>
          </p:cNvSpPr>
          <p:nvPr>
            <p:ph type="title"/>
          </p:nvPr>
        </p:nvSpPr>
        <p:spPr/>
        <p:txBody>
          <a:bodyPr/>
          <a:lstStyle/>
          <a:p>
            <a:r>
              <a:rPr lang="en-US" sz="2400" b="1" dirty="0">
                <a:solidFill>
                  <a:schemeClr val="tx1">
                    <a:lumMod val="65000"/>
                    <a:lumOff val="35000"/>
                  </a:schemeClr>
                </a:solidFill>
              </a:rPr>
              <a:t>Your training materials</a:t>
            </a:r>
            <a:endParaRPr lang="en-US" sz="2500" dirty="0"/>
          </a:p>
        </p:txBody>
      </p:sp>
      <p:sp>
        <p:nvSpPr>
          <p:cNvPr id="9" name="Marcador de Posição do Texto 8">
            <a:extLst>
              <a:ext uri="{FF2B5EF4-FFF2-40B4-BE49-F238E27FC236}">
                <a16:creationId xmlns:a16="http://schemas.microsoft.com/office/drawing/2014/main" id="{1FCB3905-875D-3D41-B6D5-9C8B8DA9408B}"/>
              </a:ext>
            </a:extLst>
          </p:cNvPr>
          <p:cNvSpPr>
            <a:spLocks noGrp="1"/>
          </p:cNvSpPr>
          <p:nvPr>
            <p:ph type="body" idx="1"/>
          </p:nvPr>
        </p:nvSpPr>
        <p:spPr/>
        <p:txBody>
          <a:bodyPr>
            <a:normAutofit fontScale="77500" lnSpcReduction="20000"/>
          </a:bodyPr>
          <a:lstStyle/>
          <a:p>
            <a:r>
              <a:rPr lang="pt-BR" dirty="0" err="1"/>
              <a:t>Architecture</a:t>
            </a:r>
            <a:r>
              <a:rPr lang="pt-BR" dirty="0"/>
              <a:t> </a:t>
            </a:r>
            <a:r>
              <a:rPr lang="pt-BR" dirty="0" err="1"/>
              <a:t>and</a:t>
            </a:r>
            <a:r>
              <a:rPr lang="pt-BR" dirty="0"/>
              <a:t> Design </a:t>
            </a:r>
            <a:r>
              <a:rPr lang="pt-BR" dirty="0" err="1"/>
              <a:t>Patterns</a:t>
            </a:r>
            <a:endParaRPr lang="pt-PT" dirty="0"/>
          </a:p>
        </p:txBody>
      </p:sp>
      <p:sp>
        <p:nvSpPr>
          <p:cNvPr id="10" name="Marcador de Posição de Conteúdo 9">
            <a:extLst>
              <a:ext uri="{FF2B5EF4-FFF2-40B4-BE49-F238E27FC236}">
                <a16:creationId xmlns:a16="http://schemas.microsoft.com/office/drawing/2014/main" id="{5F7002EB-F1A3-7343-B823-91E8BFCEC76D}"/>
              </a:ext>
            </a:extLst>
          </p:cNvPr>
          <p:cNvSpPr>
            <a:spLocks noGrp="1"/>
          </p:cNvSpPr>
          <p:nvPr>
            <p:ph sz="half" idx="13"/>
          </p:nvPr>
        </p:nvSpPr>
        <p:spPr/>
        <p:txBody>
          <a:bodyPr>
            <a:normAutofit/>
          </a:bodyPr>
          <a:lstStyle/>
          <a:p>
            <a:pPr algn="just"/>
            <a:r>
              <a:rPr lang="en-US" sz="2400" dirty="0"/>
              <a:t>This training was created based on these books, available on Amazon </a:t>
            </a:r>
            <a:r>
              <a:rPr lang="en-US" sz="2400" dirty="0">
                <a:sym typeface="Wingdings" panose="05000000000000000000" pitchFamily="2" charset="2"/>
              </a:rPr>
              <a:t> </a:t>
            </a:r>
            <a:r>
              <a:rPr lang="en-US" sz="2400" dirty="0"/>
              <a:t>… </a:t>
            </a:r>
          </a:p>
          <a:p>
            <a:endParaRPr lang="en-US" sz="2400" dirty="0"/>
          </a:p>
          <a:p>
            <a:endParaRPr lang="pt-BR" sz="2400" dirty="0"/>
          </a:p>
          <a:p>
            <a:endParaRPr lang="pt-BR" sz="2400" dirty="0"/>
          </a:p>
        </p:txBody>
      </p:sp>
      <p:pic>
        <p:nvPicPr>
          <p:cNvPr id="1034" name="Picture 10" descr="Refactoring : Improving the Design of Existing Code - 1">
            <a:extLst>
              <a:ext uri="{FF2B5EF4-FFF2-40B4-BE49-F238E27FC236}">
                <a16:creationId xmlns:a16="http://schemas.microsoft.com/office/drawing/2014/main" id="{373867AB-2DA7-084A-BE7B-AB933421E1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7729" y="2319789"/>
            <a:ext cx="2687105" cy="3526827"/>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Agrupar 10">
            <a:extLst>
              <a:ext uri="{FF2B5EF4-FFF2-40B4-BE49-F238E27FC236}">
                <a16:creationId xmlns:a16="http://schemas.microsoft.com/office/drawing/2014/main" id="{1BB3C76E-FC5B-5B5B-77AA-BA57112C9763}"/>
              </a:ext>
            </a:extLst>
          </p:cNvPr>
          <p:cNvGrpSpPr/>
          <p:nvPr/>
        </p:nvGrpSpPr>
        <p:grpSpPr>
          <a:xfrm>
            <a:off x="8417729" y="5904736"/>
            <a:ext cx="1743896" cy="995177"/>
            <a:chOff x="10287310" y="113375"/>
            <a:chExt cx="1743896" cy="995177"/>
          </a:xfrm>
        </p:grpSpPr>
        <p:pic>
          <p:nvPicPr>
            <p:cNvPr id="12" name="Picture 2">
              <a:extLst>
                <a:ext uri="{FF2B5EF4-FFF2-40B4-BE49-F238E27FC236}">
                  <a16:creationId xmlns:a16="http://schemas.microsoft.com/office/drawing/2014/main" id="{6EFCB443-A652-5D7A-5FBB-93D61C3397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310" y="113375"/>
              <a:ext cx="992334" cy="99517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Refactoring">
              <a:extLst>
                <a:ext uri="{FF2B5EF4-FFF2-40B4-BE49-F238E27FC236}">
                  <a16:creationId xmlns:a16="http://schemas.microsoft.com/office/drawing/2014/main" id="{A16F31FD-12F4-260B-97A3-15038BF60C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9644" y="126511"/>
              <a:ext cx="751562" cy="982041"/>
            </a:xfrm>
            <a:prstGeom prst="rect">
              <a:avLst/>
            </a:prstGeom>
            <a:noFill/>
            <a:extLst>
              <a:ext uri="{909E8E84-426E-40DD-AFC4-6F175D3DCCD1}">
                <a14:hiddenFill xmlns:a14="http://schemas.microsoft.com/office/drawing/2010/main">
                  <a:solidFill>
                    <a:srgbClr val="FFFFFF"/>
                  </a:solidFill>
                </a14:hiddenFill>
              </a:ext>
            </a:extLst>
          </p:spPr>
        </p:pic>
      </p:grpSp>
      <p:pic>
        <p:nvPicPr>
          <p:cNvPr id="1030" name="Picture 6" descr="Arquitetura limpa: A Craftsman's Guide to Software Structure and design: A Craftsman's Guide to Software Structure and Des...">
            <a:extLst>
              <a:ext uri="{FF2B5EF4-FFF2-40B4-BE49-F238E27FC236}">
                <a16:creationId xmlns:a16="http://schemas.microsoft.com/office/drawing/2014/main" id="{6420EBC4-DC5B-8AC1-BB19-3C441B4703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475" y="2381213"/>
            <a:ext cx="2314575" cy="3048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Head First Design Patterns : Building Extensible and Maintainable Object-Oriented Software - 1">
            <a:extLst>
              <a:ext uri="{FF2B5EF4-FFF2-40B4-BE49-F238E27FC236}">
                <a16:creationId xmlns:a16="http://schemas.microsoft.com/office/drawing/2014/main" id="{FAB066F2-232E-0835-DD81-452C5B9981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3838" y="2319789"/>
            <a:ext cx="2731182" cy="273118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Robert C. Martin - Wikipedia">
            <a:extLst>
              <a:ext uri="{FF2B5EF4-FFF2-40B4-BE49-F238E27FC236}">
                <a16:creationId xmlns:a16="http://schemas.microsoft.com/office/drawing/2014/main" id="{E6F7CE78-4ED2-45A5-EF90-4C883F56C1E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4697" y="5255301"/>
            <a:ext cx="1036727" cy="138408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Use a Cabeça!: Padrões de Projetos | Amazon.com.br">
            <a:extLst>
              <a:ext uri="{FF2B5EF4-FFF2-40B4-BE49-F238E27FC236}">
                <a16:creationId xmlns:a16="http://schemas.microsoft.com/office/drawing/2014/main" id="{CABF51AC-85E8-012A-5502-CCA2FC7455C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83771" y="3787748"/>
            <a:ext cx="2137325" cy="289262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Use a Cabeça!: Padrões de Projetos | Amazon.com.br">
            <a:extLst>
              <a:ext uri="{FF2B5EF4-FFF2-40B4-BE49-F238E27FC236}">
                <a16:creationId xmlns:a16="http://schemas.microsoft.com/office/drawing/2014/main" id="{DE85614C-FAD6-FA66-3F25-1CBB6D8DB27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38483" y="75235"/>
            <a:ext cx="2096849" cy="3068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6227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63CC021A-E4E1-2B45-94E5-CB7FC22787E2}"/>
              </a:ext>
            </a:extLst>
          </p:cNvPr>
          <p:cNvSpPr>
            <a:spLocks noGrp="1"/>
          </p:cNvSpPr>
          <p:nvPr>
            <p:ph type="title"/>
          </p:nvPr>
        </p:nvSpPr>
        <p:spPr>
          <a:xfrm>
            <a:off x="838200" y="365125"/>
            <a:ext cx="10515600" cy="1325563"/>
          </a:xfrm>
        </p:spPr>
        <p:txBody>
          <a:bodyPr anchor="ctr">
            <a:normAutofit/>
          </a:bodyPr>
          <a:lstStyle/>
          <a:p>
            <a:r>
              <a:rPr lang="pt-PT" b="1" err="1"/>
              <a:t>Welcome</a:t>
            </a:r>
            <a:endParaRPr lang="pt-PT"/>
          </a:p>
        </p:txBody>
      </p:sp>
      <p:sp>
        <p:nvSpPr>
          <p:cNvPr id="9" name="Marcador de Posição do Texto 8">
            <a:extLst>
              <a:ext uri="{FF2B5EF4-FFF2-40B4-BE49-F238E27FC236}">
                <a16:creationId xmlns:a16="http://schemas.microsoft.com/office/drawing/2014/main" id="{1FCB3905-875D-3D41-B6D5-9C8B8DA9408B}"/>
              </a:ext>
            </a:extLst>
          </p:cNvPr>
          <p:cNvSpPr>
            <a:spLocks noGrp="1"/>
          </p:cNvSpPr>
          <p:nvPr>
            <p:ph sz="half" idx="1"/>
          </p:nvPr>
        </p:nvSpPr>
        <p:spPr>
          <a:xfrm>
            <a:off x="838200" y="1825625"/>
            <a:ext cx="5181600" cy="4351338"/>
          </a:xfrm>
        </p:spPr>
        <p:txBody>
          <a:bodyPr>
            <a:normAutofit/>
          </a:bodyPr>
          <a:lstStyle/>
          <a:p>
            <a:r>
              <a:rPr lang="pt-BR" dirty="0" err="1"/>
              <a:t>Architecture</a:t>
            </a:r>
            <a:r>
              <a:rPr lang="pt-BR" dirty="0"/>
              <a:t> </a:t>
            </a:r>
            <a:r>
              <a:rPr lang="pt-BR" dirty="0" err="1"/>
              <a:t>and</a:t>
            </a:r>
            <a:r>
              <a:rPr lang="pt-BR" dirty="0"/>
              <a:t> Design </a:t>
            </a:r>
            <a:r>
              <a:rPr lang="pt-BR" dirty="0" err="1"/>
              <a:t>Patterns</a:t>
            </a:r>
            <a:endParaRPr lang="pt-PT" dirty="0"/>
          </a:p>
        </p:txBody>
      </p:sp>
      <p:sp>
        <p:nvSpPr>
          <p:cNvPr id="2" name="Marcador de Posição do Número do Diapositivo 1">
            <a:extLst>
              <a:ext uri="{FF2B5EF4-FFF2-40B4-BE49-F238E27FC236}">
                <a16:creationId xmlns:a16="http://schemas.microsoft.com/office/drawing/2014/main" id="{77C03900-FECE-CD4F-82F6-1A493F9B01F4}"/>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CCCD56C-2041-284D-92A6-38E68D6BA1DE}" type="slidenum">
              <a:rPr lang="en-US" smtClean="0"/>
              <a:pPr>
                <a:spcAft>
                  <a:spcPts val="600"/>
                </a:spcAft>
              </a:pPr>
              <a:t>1</a:t>
            </a:fld>
            <a:endParaRPr lang="en-US"/>
          </a:p>
        </p:txBody>
      </p:sp>
      <p:graphicFrame>
        <p:nvGraphicFramePr>
          <p:cNvPr id="13" name="Marcador de Posição de Conteúdo 9">
            <a:extLst>
              <a:ext uri="{FF2B5EF4-FFF2-40B4-BE49-F238E27FC236}">
                <a16:creationId xmlns:a16="http://schemas.microsoft.com/office/drawing/2014/main" id="{58A97613-8474-D78C-AA4A-DDD715147910}"/>
              </a:ext>
            </a:extLst>
          </p:cNvPr>
          <p:cNvGraphicFramePr>
            <a:graphicFrameLocks noGrp="1"/>
          </p:cNvGraphicFramePr>
          <p:nvPr>
            <p:ph sz="half" idx="2"/>
            <p:extLst>
              <p:ext uri="{D42A27DB-BD31-4B8C-83A1-F6EECF244321}">
                <p14:modId xmlns:p14="http://schemas.microsoft.com/office/powerpoint/2010/main" val="947283291"/>
              </p:ext>
            </p:extLst>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6982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63CC021A-E4E1-2B45-94E5-CB7FC22787E2}"/>
              </a:ext>
            </a:extLst>
          </p:cNvPr>
          <p:cNvSpPr>
            <a:spLocks noGrp="1"/>
          </p:cNvSpPr>
          <p:nvPr>
            <p:ph type="title"/>
          </p:nvPr>
        </p:nvSpPr>
        <p:spPr>
          <a:xfrm>
            <a:off x="838200" y="365125"/>
            <a:ext cx="10515600" cy="1325563"/>
          </a:xfrm>
        </p:spPr>
        <p:txBody>
          <a:bodyPr anchor="ctr">
            <a:normAutofit/>
          </a:bodyPr>
          <a:lstStyle/>
          <a:p>
            <a:r>
              <a:rPr lang="pt-PT" b="1" err="1"/>
              <a:t>Welcome</a:t>
            </a:r>
            <a:endParaRPr lang="pt-PT"/>
          </a:p>
        </p:txBody>
      </p:sp>
      <p:sp>
        <p:nvSpPr>
          <p:cNvPr id="6" name="Marcador de Posição do Texto 8">
            <a:extLst>
              <a:ext uri="{FF2B5EF4-FFF2-40B4-BE49-F238E27FC236}">
                <a16:creationId xmlns:a16="http://schemas.microsoft.com/office/drawing/2014/main" id="{326D149D-4943-FCE9-121F-7039E058CA92}"/>
              </a:ext>
            </a:extLst>
          </p:cNvPr>
          <p:cNvSpPr>
            <a:spLocks noGrp="1"/>
          </p:cNvSpPr>
          <p:nvPr>
            <p:ph sz="half" idx="1"/>
          </p:nvPr>
        </p:nvSpPr>
        <p:spPr>
          <a:xfrm>
            <a:off x="838200" y="1825625"/>
            <a:ext cx="5181600" cy="4351338"/>
          </a:xfrm>
        </p:spPr>
        <p:txBody>
          <a:bodyPr>
            <a:normAutofit/>
          </a:bodyPr>
          <a:lstStyle/>
          <a:p>
            <a:r>
              <a:rPr lang="pt-BR" dirty="0" err="1"/>
              <a:t>Architecture</a:t>
            </a:r>
            <a:r>
              <a:rPr lang="pt-BR" dirty="0"/>
              <a:t> </a:t>
            </a:r>
            <a:r>
              <a:rPr lang="pt-BR" dirty="0" err="1"/>
              <a:t>and</a:t>
            </a:r>
            <a:r>
              <a:rPr lang="pt-BR" dirty="0"/>
              <a:t> Design </a:t>
            </a:r>
            <a:r>
              <a:rPr lang="pt-BR" dirty="0" err="1"/>
              <a:t>Patterns</a:t>
            </a:r>
            <a:endParaRPr lang="pt-PT" dirty="0"/>
          </a:p>
        </p:txBody>
      </p:sp>
      <p:sp>
        <p:nvSpPr>
          <p:cNvPr id="2" name="Marcador de Posição do Número do Diapositivo 1">
            <a:extLst>
              <a:ext uri="{FF2B5EF4-FFF2-40B4-BE49-F238E27FC236}">
                <a16:creationId xmlns:a16="http://schemas.microsoft.com/office/drawing/2014/main" id="{77C03900-FECE-CD4F-82F6-1A493F9B01F4}"/>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2CCCD56C-2041-284D-92A6-38E68D6BA1DE}" type="slidenum">
              <a:rPr lang="en-US" smtClean="0"/>
              <a:pPr>
                <a:spcAft>
                  <a:spcPts val="600"/>
                </a:spcAft>
              </a:pPr>
              <a:t>2</a:t>
            </a:fld>
            <a:endParaRPr lang="en-US"/>
          </a:p>
        </p:txBody>
      </p:sp>
      <p:graphicFrame>
        <p:nvGraphicFramePr>
          <p:cNvPr id="12" name="Marcador de Posição de Conteúdo 9">
            <a:extLst>
              <a:ext uri="{FF2B5EF4-FFF2-40B4-BE49-F238E27FC236}">
                <a16:creationId xmlns:a16="http://schemas.microsoft.com/office/drawing/2014/main" id="{0F7D539B-03C5-6BB4-CB42-315FCB0F08EC}"/>
              </a:ext>
            </a:extLst>
          </p:cNvPr>
          <p:cNvGraphicFramePr>
            <a:graphicFrameLocks noGrp="1"/>
          </p:cNvGraphicFramePr>
          <p:nvPr>
            <p:ph sz="half" idx="2"/>
            <p:extLst>
              <p:ext uri="{D42A27DB-BD31-4B8C-83A1-F6EECF244321}">
                <p14:modId xmlns:p14="http://schemas.microsoft.com/office/powerpoint/2010/main" val="3733314958"/>
              </p:ext>
            </p:extLst>
          </p:nvPr>
        </p:nvGraphicFramePr>
        <p:xfrm>
          <a:off x="1109254" y="2420983"/>
          <a:ext cx="9973491" cy="37559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4519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o Número do Diapositivo 1">
            <a:extLst>
              <a:ext uri="{FF2B5EF4-FFF2-40B4-BE49-F238E27FC236}">
                <a16:creationId xmlns:a16="http://schemas.microsoft.com/office/drawing/2014/main" id="{77C03900-FECE-CD4F-82F6-1A493F9B01F4}"/>
              </a:ext>
            </a:extLst>
          </p:cNvPr>
          <p:cNvSpPr>
            <a:spLocks noGrp="1"/>
          </p:cNvSpPr>
          <p:nvPr>
            <p:ph type="sldNum" sz="quarter" idx="12"/>
          </p:nvPr>
        </p:nvSpPr>
        <p:spPr/>
        <p:txBody>
          <a:bodyPr/>
          <a:lstStyle/>
          <a:p>
            <a:fld id="{2CCCD56C-2041-284D-92A6-38E68D6BA1DE}" type="slidenum">
              <a:rPr lang="en-US" smtClean="0"/>
              <a:pPr/>
              <a:t>3</a:t>
            </a:fld>
            <a:endParaRPr lang="en-US" dirty="0"/>
          </a:p>
        </p:txBody>
      </p:sp>
      <p:sp>
        <p:nvSpPr>
          <p:cNvPr id="8" name="Título 7">
            <a:extLst>
              <a:ext uri="{FF2B5EF4-FFF2-40B4-BE49-F238E27FC236}">
                <a16:creationId xmlns:a16="http://schemas.microsoft.com/office/drawing/2014/main" id="{63CC021A-E4E1-2B45-94E5-CB7FC22787E2}"/>
              </a:ext>
            </a:extLst>
          </p:cNvPr>
          <p:cNvSpPr>
            <a:spLocks noGrp="1"/>
          </p:cNvSpPr>
          <p:nvPr>
            <p:ph type="title"/>
          </p:nvPr>
        </p:nvSpPr>
        <p:spPr/>
        <p:txBody>
          <a:bodyPr/>
          <a:lstStyle/>
          <a:p>
            <a:r>
              <a:rPr lang="en-US" sz="2400" b="1" dirty="0">
                <a:solidFill>
                  <a:schemeClr val="tx1">
                    <a:lumMod val="65000"/>
                    <a:lumOff val="35000"/>
                  </a:schemeClr>
                </a:solidFill>
              </a:rPr>
              <a:t>Hello! Instructor introduction</a:t>
            </a:r>
            <a:endParaRPr lang="en-US" sz="2500" dirty="0"/>
          </a:p>
        </p:txBody>
      </p:sp>
      <p:sp>
        <p:nvSpPr>
          <p:cNvPr id="9" name="Marcador de Posição do Texto 8">
            <a:extLst>
              <a:ext uri="{FF2B5EF4-FFF2-40B4-BE49-F238E27FC236}">
                <a16:creationId xmlns:a16="http://schemas.microsoft.com/office/drawing/2014/main" id="{1FCB3905-875D-3D41-B6D5-9C8B8DA9408B}"/>
              </a:ext>
            </a:extLst>
          </p:cNvPr>
          <p:cNvSpPr>
            <a:spLocks noGrp="1"/>
          </p:cNvSpPr>
          <p:nvPr>
            <p:ph type="body" idx="1"/>
          </p:nvPr>
        </p:nvSpPr>
        <p:spPr/>
        <p:txBody>
          <a:bodyPr>
            <a:normAutofit fontScale="77500" lnSpcReduction="20000"/>
          </a:bodyPr>
          <a:lstStyle/>
          <a:p>
            <a:r>
              <a:rPr lang="pt-BR" dirty="0" err="1"/>
              <a:t>Architecture</a:t>
            </a:r>
            <a:r>
              <a:rPr lang="pt-BR" dirty="0"/>
              <a:t> </a:t>
            </a:r>
            <a:r>
              <a:rPr lang="pt-BR" dirty="0" err="1"/>
              <a:t>and</a:t>
            </a:r>
            <a:r>
              <a:rPr lang="pt-BR" dirty="0"/>
              <a:t> Design </a:t>
            </a:r>
            <a:r>
              <a:rPr lang="pt-BR" dirty="0" err="1"/>
              <a:t>Patterns</a:t>
            </a:r>
            <a:endParaRPr lang="pt-PT" dirty="0"/>
          </a:p>
        </p:txBody>
      </p:sp>
      <p:sp>
        <p:nvSpPr>
          <p:cNvPr id="10" name="Marcador de Posição de Conteúdo 9">
            <a:extLst>
              <a:ext uri="{FF2B5EF4-FFF2-40B4-BE49-F238E27FC236}">
                <a16:creationId xmlns:a16="http://schemas.microsoft.com/office/drawing/2014/main" id="{5F7002EB-F1A3-7343-B823-91E8BFCEC76D}"/>
              </a:ext>
            </a:extLst>
          </p:cNvPr>
          <p:cNvSpPr>
            <a:spLocks noGrp="1"/>
          </p:cNvSpPr>
          <p:nvPr>
            <p:ph sz="half" idx="13"/>
          </p:nvPr>
        </p:nvSpPr>
        <p:spPr/>
        <p:txBody>
          <a:bodyPr>
            <a:normAutofit fontScale="92500" lnSpcReduction="20000"/>
          </a:bodyPr>
          <a:lstStyle/>
          <a:p>
            <a:r>
              <a:rPr lang="en-US" sz="2400" b="1" dirty="0">
                <a:solidFill>
                  <a:schemeClr val="accent1"/>
                </a:solidFill>
                <a:latin typeface="Calibri" panose="020F0502020204030204" pitchFamily="34" charset="0"/>
                <a:ea typeface="Times New Roman" panose="02020603050405020304" pitchFamily="18" charset="0"/>
                <a:cs typeface="Calibri" panose="020F0502020204030204" pitchFamily="34" charset="0"/>
              </a:rPr>
              <a:t>Instructor</a:t>
            </a:r>
            <a:endParaRPr lang="en-US" sz="2400" dirty="0">
              <a:solidFill>
                <a:schemeClr val="accent1"/>
              </a:solidFill>
              <a:latin typeface="Calibri" panose="020F0502020204030204" pitchFamily="34" charset="0"/>
              <a:ea typeface="Times New Roman" panose="02020603050405020304" pitchFamily="18" charset="0"/>
              <a:cs typeface="Times New Roman" panose="02020603050405020304" pitchFamily="18" charset="0"/>
            </a:endParaRPr>
          </a:p>
          <a:p>
            <a:r>
              <a:rPr lang="pt-BR" sz="2400" dirty="0"/>
              <a:t>Jonatas Afonso, </a:t>
            </a:r>
            <a:r>
              <a:rPr lang="en-US" sz="2400" dirty="0">
                <a:highlight>
                  <a:srgbClr val="FFFF00"/>
                </a:highlight>
              </a:rPr>
              <a:t>Brazilian</a:t>
            </a:r>
            <a:r>
              <a:rPr lang="pt-BR" sz="2400" dirty="0"/>
              <a:t> </a:t>
            </a:r>
            <a:r>
              <a:rPr lang="en-US" sz="2400" dirty="0"/>
              <a:t>from</a:t>
            </a:r>
            <a:r>
              <a:rPr lang="pt-BR" sz="2400" dirty="0"/>
              <a:t> Rio de Janeiro, living in Lisbon </a:t>
            </a:r>
            <a:r>
              <a:rPr lang="en-US" sz="2400" dirty="0"/>
              <a:t>since</a:t>
            </a:r>
            <a:r>
              <a:rPr lang="pt-BR" sz="2400" dirty="0"/>
              <a:t> 2017. </a:t>
            </a:r>
          </a:p>
          <a:p>
            <a:r>
              <a:rPr lang="en-US" sz="2400" dirty="0"/>
              <a:t>Solutions Architect + Systems Engineer = A </a:t>
            </a:r>
            <a:r>
              <a:rPr lang="en-US" sz="2400" dirty="0">
                <a:highlight>
                  <a:srgbClr val="FFFF00"/>
                </a:highlight>
              </a:rPr>
              <a:t>Passionate Developer</a:t>
            </a:r>
          </a:p>
          <a:p>
            <a:pPr marL="342900" indent="-342900">
              <a:buFont typeface="Arial" panose="020B0604020202020204" pitchFamily="34" charset="0"/>
              <a:buChar char="•"/>
            </a:pPr>
            <a:r>
              <a:rPr lang="pt-BR" sz="1800" dirty="0" err="1"/>
              <a:t>Moongy</a:t>
            </a:r>
            <a:r>
              <a:rPr lang="pt-BR" sz="1800" dirty="0"/>
              <a:t> </a:t>
            </a:r>
            <a:r>
              <a:rPr lang="pt-BR" sz="1800" dirty="0" err="1"/>
              <a:t>Partner</a:t>
            </a:r>
            <a:r>
              <a:rPr lang="pt-BR" sz="1800" dirty="0"/>
              <a:t> </a:t>
            </a:r>
            <a:r>
              <a:rPr lang="pt-BR" sz="1800" dirty="0" err="1"/>
              <a:t>since</a:t>
            </a:r>
            <a:r>
              <a:rPr lang="pt-BR" sz="1800" dirty="0"/>
              <a:t> 2020</a:t>
            </a:r>
          </a:p>
          <a:p>
            <a:pPr marL="342900" indent="-342900">
              <a:buFont typeface="Arial" panose="020B0604020202020204" pitchFamily="34" charset="0"/>
              <a:buChar char="•"/>
            </a:pPr>
            <a:r>
              <a:rPr lang="pt-BR" sz="1800" dirty="0"/>
              <a:t>Microsoft </a:t>
            </a:r>
            <a:r>
              <a:rPr lang="pt-BR" sz="1800" dirty="0" err="1"/>
              <a:t>Certified</a:t>
            </a:r>
            <a:r>
              <a:rPr lang="pt-BR" sz="1800" dirty="0"/>
              <a:t> Trainer </a:t>
            </a:r>
            <a:r>
              <a:rPr lang="pt-BR" sz="1800" dirty="0" err="1"/>
              <a:t>since</a:t>
            </a:r>
            <a:r>
              <a:rPr lang="pt-BR" sz="1800" dirty="0"/>
              <a:t> 2018</a:t>
            </a:r>
          </a:p>
          <a:p>
            <a:pPr marL="342900" indent="-342900">
              <a:buFont typeface="Arial" panose="020B0604020202020204" pitchFamily="34" charset="0"/>
              <a:buChar char="•"/>
            </a:pPr>
            <a:r>
              <a:rPr lang="pt-BR" sz="1800" dirty="0"/>
              <a:t>Microsoft </a:t>
            </a:r>
            <a:r>
              <a:rPr lang="pt-BR" sz="1800" dirty="0" err="1"/>
              <a:t>Certified</a:t>
            </a:r>
            <a:r>
              <a:rPr lang="pt-BR" sz="1800" dirty="0"/>
              <a:t> </a:t>
            </a:r>
            <a:r>
              <a:rPr lang="pt-BR" sz="1800" dirty="0" err="1"/>
              <a:t>Solutions</a:t>
            </a:r>
            <a:r>
              <a:rPr lang="pt-BR" sz="1800" dirty="0"/>
              <a:t> </a:t>
            </a:r>
            <a:r>
              <a:rPr lang="pt-BR" sz="1800" dirty="0" err="1"/>
              <a:t>Developer</a:t>
            </a:r>
            <a:r>
              <a:rPr lang="pt-BR" sz="1800" dirty="0"/>
              <a:t> </a:t>
            </a:r>
            <a:r>
              <a:rPr lang="pt-BR" sz="1800" dirty="0" err="1"/>
              <a:t>since</a:t>
            </a:r>
            <a:r>
              <a:rPr lang="pt-BR" sz="1800" dirty="0"/>
              <a:t> 2017</a:t>
            </a:r>
          </a:p>
          <a:p>
            <a:pPr marL="342900" indent="-342900">
              <a:buFont typeface="Arial" panose="020B0604020202020204" pitchFamily="34" charset="0"/>
              <a:buChar char="•"/>
            </a:pPr>
            <a:r>
              <a:rPr lang="pt-BR" sz="1800" dirty="0"/>
              <a:t>Microsoft </a:t>
            </a:r>
            <a:r>
              <a:rPr lang="pt-BR" sz="1800" dirty="0" err="1"/>
              <a:t>Certified</a:t>
            </a:r>
            <a:r>
              <a:rPr lang="pt-BR" sz="1800" dirty="0"/>
              <a:t> </a:t>
            </a:r>
            <a:r>
              <a:rPr lang="pt-BR" sz="1800" dirty="0" err="1"/>
              <a:t>DevOps</a:t>
            </a:r>
            <a:r>
              <a:rPr lang="pt-BR" sz="1800" dirty="0"/>
              <a:t> Expert </a:t>
            </a:r>
            <a:r>
              <a:rPr lang="pt-BR" sz="1800" dirty="0" err="1"/>
              <a:t>since</a:t>
            </a:r>
            <a:r>
              <a:rPr lang="pt-BR" sz="1800" dirty="0"/>
              <a:t> 2020</a:t>
            </a:r>
          </a:p>
          <a:p>
            <a:pPr marL="342900" indent="-342900">
              <a:buFont typeface="Arial" panose="020B0604020202020204" pitchFamily="34" charset="0"/>
              <a:buChar char="•"/>
            </a:pPr>
            <a:r>
              <a:rPr lang="pt-BR" sz="1800" dirty="0"/>
              <a:t>+ Microsoft </a:t>
            </a:r>
            <a:r>
              <a:rPr lang="pt-BR" sz="1800" dirty="0" err="1"/>
              <a:t>Certifications</a:t>
            </a:r>
            <a:r>
              <a:rPr lang="pt-BR" sz="1800" dirty="0"/>
              <a:t> ….</a:t>
            </a:r>
          </a:p>
          <a:p>
            <a:pPr marL="342900" indent="-342900">
              <a:buFont typeface="Arial" panose="020B0604020202020204" pitchFamily="34" charset="0"/>
              <a:buChar char="•"/>
            </a:pPr>
            <a:r>
              <a:rPr lang="pt-BR" sz="1800" dirty="0"/>
              <a:t>Scrum Alliance </a:t>
            </a:r>
            <a:r>
              <a:rPr lang="pt-BR" sz="1800" dirty="0" err="1"/>
              <a:t>Certified</a:t>
            </a:r>
            <a:r>
              <a:rPr lang="pt-BR" sz="1800" dirty="0"/>
              <a:t> Scrum Master</a:t>
            </a:r>
          </a:p>
          <a:p>
            <a:r>
              <a:rPr lang="en-US" sz="2400" dirty="0"/>
              <a:t>20 years of professional experience </a:t>
            </a:r>
          </a:p>
          <a:p>
            <a:r>
              <a:rPr lang="en-US" sz="2400" dirty="0"/>
              <a:t>Worked in more than 150 different projects in 7 different countries (</a:t>
            </a:r>
            <a:r>
              <a:rPr lang="en-US" sz="2400" dirty="0">
                <a:highlight>
                  <a:srgbClr val="FFFF00"/>
                </a:highlight>
              </a:rPr>
              <a:t>So many bugs!</a:t>
            </a:r>
            <a:r>
              <a:rPr lang="en-US" sz="2400" dirty="0"/>
              <a:t>)</a:t>
            </a:r>
          </a:p>
          <a:p>
            <a:r>
              <a:rPr lang="en-US" sz="2400" dirty="0">
                <a:hlinkClick r:id="rId2"/>
              </a:rPr>
              <a:t>https://www.linkedin.com/in/jonatasafonsoneto/</a:t>
            </a:r>
            <a:r>
              <a:rPr lang="en-US" sz="2400" dirty="0"/>
              <a:t> </a:t>
            </a:r>
          </a:p>
          <a:p>
            <a:endParaRPr lang="en-US" sz="2400" dirty="0"/>
          </a:p>
          <a:p>
            <a:endParaRPr lang="en-US" sz="2400" dirty="0"/>
          </a:p>
          <a:p>
            <a:endParaRPr lang="pt-BR" sz="2400" dirty="0"/>
          </a:p>
        </p:txBody>
      </p:sp>
      <p:grpSp>
        <p:nvGrpSpPr>
          <p:cNvPr id="3" name="Group 16">
            <a:extLst>
              <a:ext uri="{FF2B5EF4-FFF2-40B4-BE49-F238E27FC236}">
                <a16:creationId xmlns:a16="http://schemas.microsoft.com/office/drawing/2014/main" id="{E185F992-087F-88BB-AB48-7D7684CFF8EC}"/>
              </a:ext>
            </a:extLst>
          </p:cNvPr>
          <p:cNvGrpSpPr>
            <a:grpSpLocks noChangeAspect="1"/>
          </p:cNvGrpSpPr>
          <p:nvPr/>
        </p:nvGrpSpPr>
        <p:grpSpPr>
          <a:xfrm>
            <a:off x="9017683" y="1825625"/>
            <a:ext cx="2091928" cy="1331227"/>
            <a:chOff x="1066800" y="1066800"/>
            <a:chExt cx="3352800" cy="2133600"/>
          </a:xfrm>
        </p:grpSpPr>
        <p:grpSp>
          <p:nvGrpSpPr>
            <p:cNvPr id="4" name="Group 17">
              <a:extLst>
                <a:ext uri="{FF2B5EF4-FFF2-40B4-BE49-F238E27FC236}">
                  <a16:creationId xmlns:a16="http://schemas.microsoft.com/office/drawing/2014/main" id="{703E2D94-905A-73D9-D836-FD8344961D9B}"/>
                </a:ext>
              </a:extLst>
            </p:cNvPr>
            <p:cNvGrpSpPr/>
            <p:nvPr/>
          </p:nvGrpSpPr>
          <p:grpSpPr>
            <a:xfrm>
              <a:off x="1066800" y="1066800"/>
              <a:ext cx="3352800" cy="2133600"/>
              <a:chOff x="762000" y="1066800"/>
              <a:chExt cx="3352800" cy="2133600"/>
            </a:xfrm>
            <a:solidFill>
              <a:srgbClr val="0072C6"/>
            </a:solidFill>
          </p:grpSpPr>
          <p:sp>
            <p:nvSpPr>
              <p:cNvPr id="6" name="Rounded Rectangle 19">
                <a:extLst>
                  <a:ext uri="{FF2B5EF4-FFF2-40B4-BE49-F238E27FC236}">
                    <a16:creationId xmlns:a16="http://schemas.microsoft.com/office/drawing/2014/main" id="{9EF7A7FE-750F-944B-94A7-9CF05F763CEB}"/>
                  </a:ext>
                </a:extLst>
              </p:cNvPr>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20">
                <a:extLst>
                  <a:ext uri="{FF2B5EF4-FFF2-40B4-BE49-F238E27FC236}">
                    <a16:creationId xmlns:a16="http://schemas.microsoft.com/office/drawing/2014/main" id="{37595522-EB6E-990E-C391-9A3B3AAD2B15}"/>
                  </a:ext>
                </a:extLst>
              </p:cNvPr>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2">
              <a:extLst>
                <a:ext uri="{FF2B5EF4-FFF2-40B4-BE49-F238E27FC236}">
                  <a16:creationId xmlns:a16="http://schemas.microsoft.com/office/drawing/2014/main" id="{739953CA-211F-34C9-9E4F-F2E760DBE2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4138166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o Número do Diapositivo 1">
            <a:extLst>
              <a:ext uri="{FF2B5EF4-FFF2-40B4-BE49-F238E27FC236}">
                <a16:creationId xmlns:a16="http://schemas.microsoft.com/office/drawing/2014/main" id="{77C03900-FECE-CD4F-82F6-1A493F9B01F4}"/>
              </a:ext>
            </a:extLst>
          </p:cNvPr>
          <p:cNvSpPr>
            <a:spLocks noGrp="1"/>
          </p:cNvSpPr>
          <p:nvPr>
            <p:ph type="sldNum" sz="quarter" idx="12"/>
          </p:nvPr>
        </p:nvSpPr>
        <p:spPr/>
        <p:txBody>
          <a:bodyPr/>
          <a:lstStyle/>
          <a:p>
            <a:fld id="{2CCCD56C-2041-284D-92A6-38E68D6BA1DE}" type="slidenum">
              <a:rPr lang="en-US" smtClean="0"/>
              <a:pPr/>
              <a:t>4</a:t>
            </a:fld>
            <a:endParaRPr lang="en-US" dirty="0"/>
          </a:p>
        </p:txBody>
      </p:sp>
      <p:sp>
        <p:nvSpPr>
          <p:cNvPr id="8" name="Título 7">
            <a:extLst>
              <a:ext uri="{FF2B5EF4-FFF2-40B4-BE49-F238E27FC236}">
                <a16:creationId xmlns:a16="http://schemas.microsoft.com/office/drawing/2014/main" id="{63CC021A-E4E1-2B45-94E5-CB7FC22787E2}"/>
              </a:ext>
            </a:extLst>
          </p:cNvPr>
          <p:cNvSpPr>
            <a:spLocks noGrp="1"/>
          </p:cNvSpPr>
          <p:nvPr>
            <p:ph type="title"/>
          </p:nvPr>
        </p:nvSpPr>
        <p:spPr/>
        <p:txBody>
          <a:bodyPr/>
          <a:lstStyle/>
          <a:p>
            <a:r>
              <a:rPr lang="en-US" sz="2400" b="1" dirty="0">
                <a:solidFill>
                  <a:schemeClr val="tx1">
                    <a:lumMod val="65000"/>
                    <a:lumOff val="35000"/>
                  </a:schemeClr>
                </a:solidFill>
              </a:rPr>
              <a:t>Hello! Student introductions</a:t>
            </a:r>
            <a:endParaRPr lang="en-US" sz="2500" dirty="0"/>
          </a:p>
        </p:txBody>
      </p:sp>
      <p:sp>
        <p:nvSpPr>
          <p:cNvPr id="9" name="Marcador de Posição do Texto 8">
            <a:extLst>
              <a:ext uri="{FF2B5EF4-FFF2-40B4-BE49-F238E27FC236}">
                <a16:creationId xmlns:a16="http://schemas.microsoft.com/office/drawing/2014/main" id="{1FCB3905-875D-3D41-B6D5-9C8B8DA9408B}"/>
              </a:ext>
            </a:extLst>
          </p:cNvPr>
          <p:cNvSpPr>
            <a:spLocks noGrp="1"/>
          </p:cNvSpPr>
          <p:nvPr>
            <p:ph type="body" idx="1"/>
          </p:nvPr>
        </p:nvSpPr>
        <p:spPr/>
        <p:txBody>
          <a:bodyPr>
            <a:normAutofit fontScale="77500" lnSpcReduction="20000"/>
          </a:bodyPr>
          <a:lstStyle/>
          <a:p>
            <a:r>
              <a:rPr lang="pt-BR" dirty="0" err="1"/>
              <a:t>Architecture</a:t>
            </a:r>
            <a:r>
              <a:rPr lang="pt-BR" dirty="0"/>
              <a:t> </a:t>
            </a:r>
            <a:r>
              <a:rPr lang="pt-BR" dirty="0" err="1"/>
              <a:t>and</a:t>
            </a:r>
            <a:r>
              <a:rPr lang="pt-BR" dirty="0"/>
              <a:t> Design </a:t>
            </a:r>
            <a:r>
              <a:rPr lang="pt-BR" dirty="0" err="1"/>
              <a:t>Patterns</a:t>
            </a:r>
            <a:endParaRPr lang="pt-PT" dirty="0"/>
          </a:p>
        </p:txBody>
      </p:sp>
      <p:sp>
        <p:nvSpPr>
          <p:cNvPr id="10" name="Marcador de Posição de Conteúdo 9">
            <a:extLst>
              <a:ext uri="{FF2B5EF4-FFF2-40B4-BE49-F238E27FC236}">
                <a16:creationId xmlns:a16="http://schemas.microsoft.com/office/drawing/2014/main" id="{5F7002EB-F1A3-7343-B823-91E8BFCEC76D}"/>
              </a:ext>
            </a:extLst>
          </p:cNvPr>
          <p:cNvSpPr>
            <a:spLocks noGrp="1"/>
          </p:cNvSpPr>
          <p:nvPr>
            <p:ph sz="half" idx="13"/>
          </p:nvPr>
        </p:nvSpPr>
        <p:spPr/>
        <p:txBody>
          <a:bodyPr>
            <a:normAutofit/>
          </a:bodyPr>
          <a:lstStyle/>
          <a:p>
            <a:r>
              <a:rPr lang="en-US" sz="2400" b="1" dirty="0">
                <a:solidFill>
                  <a:schemeClr val="accent1"/>
                </a:solidFill>
                <a:latin typeface="Calibri" panose="020F0502020204030204" pitchFamily="34" charset="0"/>
                <a:ea typeface="Times New Roman" panose="02020603050405020304" pitchFamily="18" charset="0"/>
                <a:cs typeface="Calibri" panose="020F0502020204030204" pitchFamily="34" charset="0"/>
              </a:rPr>
              <a:t>Let’s get acquainted:</a:t>
            </a:r>
            <a:endParaRPr lang="en-US" sz="2400" dirty="0">
              <a:solidFill>
                <a:schemeClr val="accent1"/>
              </a:solidFill>
              <a:latin typeface="Calibri" panose="020F0502020204030204" pitchFamily="34" charset="0"/>
              <a:ea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t>Your name</a:t>
            </a:r>
          </a:p>
          <a:p>
            <a:pPr marL="342900" indent="-342900">
              <a:buFont typeface="Arial" panose="020B0604020202020204" pitchFamily="34" charset="0"/>
              <a:buChar char="•"/>
            </a:pPr>
            <a:r>
              <a:rPr lang="en-US" sz="2400" dirty="0"/>
              <a:t>Your country</a:t>
            </a:r>
          </a:p>
          <a:p>
            <a:pPr marL="342900" indent="-342900">
              <a:buFont typeface="Arial" panose="020B0604020202020204" pitchFamily="34" charset="0"/>
              <a:buChar char="•"/>
            </a:pPr>
            <a:r>
              <a:rPr lang="en-US" sz="2400" dirty="0"/>
              <a:t>Company affiliation</a:t>
            </a:r>
          </a:p>
          <a:p>
            <a:pPr marL="342900" indent="-342900">
              <a:buFont typeface="Arial" panose="020B0604020202020204" pitchFamily="34" charset="0"/>
              <a:buChar char="•"/>
            </a:pPr>
            <a:r>
              <a:rPr lang="en-US" sz="2400" dirty="0"/>
              <a:t>Title/Function</a:t>
            </a:r>
          </a:p>
          <a:p>
            <a:pPr marL="342900" indent="-342900">
              <a:buFont typeface="Arial" panose="020B0604020202020204" pitchFamily="34" charset="0"/>
              <a:buChar char="•"/>
            </a:pPr>
            <a:r>
              <a:rPr lang="en-US" sz="2400" dirty="0"/>
              <a:t>Development experience in .NET Framework and with Design Patterns</a:t>
            </a:r>
          </a:p>
          <a:p>
            <a:pPr marL="342900" indent="-342900">
              <a:buFont typeface="Arial" panose="020B0604020202020204" pitchFamily="34" charset="0"/>
              <a:buChar char="•"/>
            </a:pPr>
            <a:r>
              <a:rPr lang="en-US" sz="2400" dirty="0"/>
              <a:t>Your expectations for the training </a:t>
            </a:r>
          </a:p>
          <a:p>
            <a:endParaRPr lang="en-US" sz="2400" dirty="0"/>
          </a:p>
          <a:p>
            <a:endParaRPr lang="en-US" sz="2400" dirty="0"/>
          </a:p>
          <a:p>
            <a:endParaRPr lang="pt-BR" sz="2400" dirty="0"/>
          </a:p>
        </p:txBody>
      </p:sp>
      <p:grpSp>
        <p:nvGrpSpPr>
          <p:cNvPr id="3" name="Group 16">
            <a:extLst>
              <a:ext uri="{FF2B5EF4-FFF2-40B4-BE49-F238E27FC236}">
                <a16:creationId xmlns:a16="http://schemas.microsoft.com/office/drawing/2014/main" id="{4EF1F3BC-500E-1BFB-0E49-FA83E99E8251}"/>
              </a:ext>
            </a:extLst>
          </p:cNvPr>
          <p:cNvGrpSpPr>
            <a:grpSpLocks noChangeAspect="1"/>
          </p:cNvGrpSpPr>
          <p:nvPr/>
        </p:nvGrpSpPr>
        <p:grpSpPr>
          <a:xfrm>
            <a:off x="9005808" y="1825625"/>
            <a:ext cx="2091928" cy="1331227"/>
            <a:chOff x="1066800" y="1066800"/>
            <a:chExt cx="3352800" cy="2133600"/>
          </a:xfrm>
        </p:grpSpPr>
        <p:grpSp>
          <p:nvGrpSpPr>
            <p:cNvPr id="4" name="Group 17">
              <a:extLst>
                <a:ext uri="{FF2B5EF4-FFF2-40B4-BE49-F238E27FC236}">
                  <a16:creationId xmlns:a16="http://schemas.microsoft.com/office/drawing/2014/main" id="{33F873D9-E879-C853-D8AE-FDF00886D6CA}"/>
                </a:ext>
              </a:extLst>
            </p:cNvPr>
            <p:cNvGrpSpPr/>
            <p:nvPr/>
          </p:nvGrpSpPr>
          <p:grpSpPr>
            <a:xfrm>
              <a:off x="1066800" y="1066800"/>
              <a:ext cx="3352800" cy="2133600"/>
              <a:chOff x="762000" y="1066800"/>
              <a:chExt cx="3352800" cy="2133600"/>
            </a:xfrm>
            <a:solidFill>
              <a:srgbClr val="0072C6"/>
            </a:solidFill>
          </p:grpSpPr>
          <p:sp>
            <p:nvSpPr>
              <p:cNvPr id="6" name="Rounded Rectangle 19">
                <a:extLst>
                  <a:ext uri="{FF2B5EF4-FFF2-40B4-BE49-F238E27FC236}">
                    <a16:creationId xmlns:a16="http://schemas.microsoft.com/office/drawing/2014/main" id="{E7AF478C-7922-D904-7BAB-20E09AA3CF66}"/>
                  </a:ext>
                </a:extLst>
              </p:cNvPr>
              <p:cNvSpPr>
                <a:spLocks noChangeAspect="1"/>
              </p:cNvSpPr>
              <p:nvPr/>
            </p:nvSpPr>
            <p:spPr>
              <a:xfrm>
                <a:off x="762000" y="1066800"/>
                <a:ext cx="3352800" cy="2133600"/>
              </a:xfrm>
              <a:prstGeom prst="roundRect">
                <a:avLst/>
              </a:prstGeom>
              <a:solidFill>
                <a:srgbClr val="00188F"/>
              </a:solidFill>
              <a:ln>
                <a:solidFill>
                  <a:srgbClr val="00188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20">
                <a:extLst>
                  <a:ext uri="{FF2B5EF4-FFF2-40B4-BE49-F238E27FC236}">
                    <a16:creationId xmlns:a16="http://schemas.microsoft.com/office/drawing/2014/main" id="{68593718-9DD6-194B-D9ED-A08E03658C56}"/>
                  </a:ext>
                </a:extLst>
              </p:cNvPr>
              <p:cNvSpPr/>
              <p:nvPr/>
            </p:nvSpPr>
            <p:spPr>
              <a:xfrm>
                <a:off x="762000" y="1676400"/>
                <a:ext cx="3352800" cy="121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2">
              <a:extLst>
                <a:ext uri="{FF2B5EF4-FFF2-40B4-BE49-F238E27FC236}">
                  <a16:creationId xmlns:a16="http://schemas.microsoft.com/office/drawing/2014/main" id="{1E177FA4-D5AA-26DF-0328-A54E7B861C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4036" y="1161615"/>
              <a:ext cx="1838325" cy="466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317892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o Número do Diapositivo 1">
            <a:extLst>
              <a:ext uri="{FF2B5EF4-FFF2-40B4-BE49-F238E27FC236}">
                <a16:creationId xmlns:a16="http://schemas.microsoft.com/office/drawing/2014/main" id="{77C03900-FECE-CD4F-82F6-1A493F9B01F4}"/>
              </a:ext>
            </a:extLst>
          </p:cNvPr>
          <p:cNvSpPr>
            <a:spLocks noGrp="1"/>
          </p:cNvSpPr>
          <p:nvPr>
            <p:ph type="sldNum" sz="quarter" idx="12"/>
          </p:nvPr>
        </p:nvSpPr>
        <p:spPr/>
        <p:txBody>
          <a:bodyPr/>
          <a:lstStyle/>
          <a:p>
            <a:fld id="{2CCCD56C-2041-284D-92A6-38E68D6BA1DE}" type="slidenum">
              <a:rPr lang="en-US" smtClean="0"/>
              <a:pPr/>
              <a:t>5</a:t>
            </a:fld>
            <a:endParaRPr lang="en-US" dirty="0"/>
          </a:p>
        </p:txBody>
      </p:sp>
      <p:sp>
        <p:nvSpPr>
          <p:cNvPr id="8" name="Título 7">
            <a:extLst>
              <a:ext uri="{FF2B5EF4-FFF2-40B4-BE49-F238E27FC236}">
                <a16:creationId xmlns:a16="http://schemas.microsoft.com/office/drawing/2014/main" id="{63CC021A-E4E1-2B45-94E5-CB7FC22787E2}"/>
              </a:ext>
            </a:extLst>
          </p:cNvPr>
          <p:cNvSpPr>
            <a:spLocks noGrp="1"/>
          </p:cNvSpPr>
          <p:nvPr>
            <p:ph type="title"/>
          </p:nvPr>
        </p:nvSpPr>
        <p:spPr/>
        <p:txBody>
          <a:bodyPr/>
          <a:lstStyle/>
          <a:p>
            <a:r>
              <a:rPr lang="en-US" sz="2400" b="1" dirty="0">
                <a:solidFill>
                  <a:schemeClr val="tx1">
                    <a:lumMod val="65000"/>
                    <a:lumOff val="35000"/>
                  </a:schemeClr>
                </a:solidFill>
              </a:rPr>
              <a:t>Facilities</a:t>
            </a:r>
            <a:endParaRPr lang="en-US" sz="2500" dirty="0"/>
          </a:p>
        </p:txBody>
      </p:sp>
      <p:sp>
        <p:nvSpPr>
          <p:cNvPr id="9" name="Marcador de Posição do Texto 8">
            <a:extLst>
              <a:ext uri="{FF2B5EF4-FFF2-40B4-BE49-F238E27FC236}">
                <a16:creationId xmlns:a16="http://schemas.microsoft.com/office/drawing/2014/main" id="{1FCB3905-875D-3D41-B6D5-9C8B8DA9408B}"/>
              </a:ext>
            </a:extLst>
          </p:cNvPr>
          <p:cNvSpPr>
            <a:spLocks noGrp="1"/>
          </p:cNvSpPr>
          <p:nvPr>
            <p:ph type="body" idx="1"/>
          </p:nvPr>
        </p:nvSpPr>
        <p:spPr/>
        <p:txBody>
          <a:bodyPr>
            <a:normAutofit fontScale="77500" lnSpcReduction="20000"/>
          </a:bodyPr>
          <a:lstStyle/>
          <a:p>
            <a:r>
              <a:rPr lang="pt-BR" dirty="0" err="1"/>
              <a:t>Architecture</a:t>
            </a:r>
            <a:r>
              <a:rPr lang="pt-BR" dirty="0"/>
              <a:t> </a:t>
            </a:r>
            <a:r>
              <a:rPr lang="pt-BR" dirty="0" err="1"/>
              <a:t>and</a:t>
            </a:r>
            <a:r>
              <a:rPr lang="pt-BR" dirty="0"/>
              <a:t> Design </a:t>
            </a:r>
            <a:r>
              <a:rPr lang="pt-BR" dirty="0" err="1"/>
              <a:t>Patterns</a:t>
            </a:r>
            <a:endParaRPr lang="pt-PT" dirty="0"/>
          </a:p>
        </p:txBody>
      </p:sp>
      <p:sp>
        <p:nvSpPr>
          <p:cNvPr id="10" name="Marcador de Posição de Conteúdo 9">
            <a:extLst>
              <a:ext uri="{FF2B5EF4-FFF2-40B4-BE49-F238E27FC236}">
                <a16:creationId xmlns:a16="http://schemas.microsoft.com/office/drawing/2014/main" id="{5F7002EB-F1A3-7343-B823-91E8BFCEC76D}"/>
              </a:ext>
            </a:extLst>
          </p:cNvPr>
          <p:cNvSpPr>
            <a:spLocks noGrp="1"/>
          </p:cNvSpPr>
          <p:nvPr>
            <p:ph sz="half" idx="13"/>
          </p:nvPr>
        </p:nvSpPr>
        <p:spPr/>
        <p:txBody>
          <a:bodyPr>
            <a:normAutofit/>
          </a:bodyPr>
          <a:lstStyle/>
          <a:p>
            <a:r>
              <a:rPr lang="en-US" sz="2400" b="1" dirty="0">
                <a:solidFill>
                  <a:schemeClr val="accent1"/>
                </a:solidFill>
                <a:latin typeface="Calibri" panose="020F0502020204030204" pitchFamily="34" charset="0"/>
                <a:ea typeface="Times New Roman" panose="02020603050405020304" pitchFamily="18" charset="0"/>
                <a:cs typeface="Calibri" panose="020F0502020204030204" pitchFamily="34" charset="0"/>
              </a:rPr>
              <a:t>We are flexible </a:t>
            </a:r>
            <a:r>
              <a:rPr lang="en-US" sz="2400" b="1" dirty="0">
                <a:solidFill>
                  <a:schemeClr val="accent1"/>
                </a:solidFill>
                <a:latin typeface="Calibri" panose="020F0502020204030204" pitchFamily="34" charset="0"/>
                <a:ea typeface="Times New Roman" panose="02020603050405020304" pitchFamily="18" charset="0"/>
                <a:cs typeface="Calibri" panose="020F0502020204030204" pitchFamily="34" charset="0"/>
                <a:sym typeface="Wingdings" panose="05000000000000000000" pitchFamily="2" charset="2"/>
              </a:rPr>
              <a:t></a:t>
            </a:r>
            <a:endParaRPr lang="pt-BR" sz="2400" dirty="0">
              <a:solidFill>
                <a:schemeClr val="accent1"/>
              </a:solidFill>
            </a:endParaRPr>
          </a:p>
          <a:p>
            <a:pPr marL="342900" indent="-342900">
              <a:buFont typeface="Arial" panose="020B0604020202020204" pitchFamily="34" charset="0"/>
              <a:buChar char="•"/>
            </a:pPr>
            <a:r>
              <a:rPr lang="pt-BR" sz="2400" dirty="0" err="1"/>
              <a:t>Class</a:t>
            </a:r>
            <a:r>
              <a:rPr lang="pt-BR" sz="2400" dirty="0"/>
              <a:t> hours</a:t>
            </a:r>
          </a:p>
          <a:p>
            <a:pPr marL="800100" lvl="1" indent="-342900">
              <a:buFont typeface="Arial" panose="020B0604020202020204" pitchFamily="34" charset="0"/>
              <a:buChar char="•"/>
            </a:pPr>
            <a:r>
              <a:rPr lang="pt-BR" sz="2400" dirty="0" err="1"/>
              <a:t>Monday</a:t>
            </a:r>
            <a:r>
              <a:rPr lang="pt-BR" sz="2400" dirty="0"/>
              <a:t> – 19:00 – 21:00 (no </a:t>
            </a:r>
            <a:r>
              <a:rPr lang="pt-BR" sz="2400" dirty="0" err="1"/>
              <a:t>interval</a:t>
            </a:r>
            <a:r>
              <a:rPr lang="pt-BR" sz="2400" dirty="0"/>
              <a:t>) </a:t>
            </a:r>
          </a:p>
          <a:p>
            <a:pPr marL="800100" lvl="1" indent="-342900">
              <a:buFont typeface="Arial" panose="020B0604020202020204" pitchFamily="34" charset="0"/>
              <a:buChar char="•"/>
            </a:pPr>
            <a:r>
              <a:rPr lang="pt-BR" sz="2400" dirty="0" err="1"/>
              <a:t>Wednesday</a:t>
            </a:r>
            <a:r>
              <a:rPr lang="pt-BR" sz="2400" dirty="0"/>
              <a:t> – 19:00 – 21:00 (no </a:t>
            </a:r>
            <a:r>
              <a:rPr lang="pt-BR" sz="2400" dirty="0" err="1"/>
              <a:t>interval</a:t>
            </a:r>
            <a:r>
              <a:rPr lang="pt-BR" sz="2400" dirty="0"/>
              <a:t>) </a:t>
            </a:r>
          </a:p>
          <a:p>
            <a:pPr marL="342900" indent="-342900">
              <a:buFont typeface="Arial" panose="020B0604020202020204" pitchFamily="34" charset="0"/>
              <a:buChar char="•"/>
            </a:pPr>
            <a:r>
              <a:rPr lang="pt-BR" sz="2400" dirty="0"/>
              <a:t>Breaks</a:t>
            </a:r>
          </a:p>
          <a:p>
            <a:pPr marL="800100" lvl="1" indent="-342900">
              <a:buFont typeface="Arial" panose="020B0604020202020204" pitchFamily="34" charset="0"/>
              <a:buChar char="•"/>
            </a:pPr>
            <a:r>
              <a:rPr lang="pt-BR" sz="2400" dirty="0"/>
              <a:t>Dinner break </a:t>
            </a:r>
            <a:r>
              <a:rPr lang="pt-BR" sz="2400" dirty="0" err="1"/>
              <a:t>at</a:t>
            </a:r>
            <a:r>
              <a:rPr lang="pt-BR" sz="2400" dirty="0"/>
              <a:t> 21:05 (60 minutes)</a:t>
            </a:r>
          </a:p>
          <a:p>
            <a:pPr marL="800100" lvl="1" indent="-342900">
              <a:buFont typeface="Arial" panose="020B0604020202020204" pitchFamily="34" charset="0"/>
              <a:buChar char="•"/>
            </a:pPr>
            <a:r>
              <a:rPr lang="pt-BR" sz="2400" dirty="0"/>
              <a:t>Vale Tudo (Novela) break </a:t>
            </a:r>
            <a:r>
              <a:rPr lang="pt-BR" sz="2400" dirty="0" err="1"/>
              <a:t>at</a:t>
            </a:r>
            <a:r>
              <a:rPr lang="pt-BR" sz="2400" dirty="0"/>
              <a:t> 22:00 (60 minutes)</a:t>
            </a:r>
          </a:p>
          <a:p>
            <a:pPr marL="800100" lvl="1" indent="-342900">
              <a:buFont typeface="Arial" panose="020B0604020202020204" pitchFamily="34" charset="0"/>
              <a:buChar char="•"/>
            </a:pPr>
            <a:endParaRPr lang="pt-BR" sz="2400" dirty="0"/>
          </a:p>
          <a:p>
            <a:pPr marL="800100" lvl="1" indent="-342900">
              <a:buFont typeface="Arial" panose="020B0604020202020204" pitchFamily="34" charset="0"/>
              <a:buChar char="•"/>
            </a:pPr>
            <a:endParaRPr lang="pt-BR" sz="2400" dirty="0"/>
          </a:p>
          <a:p>
            <a:endParaRPr lang="en-US" sz="2400" dirty="0"/>
          </a:p>
          <a:p>
            <a:endParaRPr lang="en-US" sz="2400" dirty="0"/>
          </a:p>
          <a:p>
            <a:endParaRPr lang="pt-BR" sz="2400" dirty="0"/>
          </a:p>
        </p:txBody>
      </p:sp>
      <p:pic>
        <p:nvPicPr>
          <p:cNvPr id="3" name="Picture 5">
            <a:extLst>
              <a:ext uri="{FF2B5EF4-FFF2-40B4-BE49-F238E27FC236}">
                <a16:creationId xmlns:a16="http://schemas.microsoft.com/office/drawing/2014/main" id="{04D56450-99B2-36B8-4D8B-3F8CA39B4851}"/>
              </a:ext>
            </a:extLst>
          </p:cNvPr>
          <p:cNvPicPr>
            <a:picLocks noChangeAspect="1"/>
          </p:cNvPicPr>
          <p:nvPr/>
        </p:nvPicPr>
        <p:blipFill>
          <a:blip r:embed="rId2"/>
          <a:stretch>
            <a:fillRect/>
          </a:stretch>
        </p:blipFill>
        <p:spPr>
          <a:xfrm>
            <a:off x="8898529" y="1662238"/>
            <a:ext cx="1202732" cy="1202732"/>
          </a:xfrm>
          <a:prstGeom prst="rect">
            <a:avLst/>
          </a:prstGeom>
        </p:spPr>
      </p:pic>
      <p:pic>
        <p:nvPicPr>
          <p:cNvPr id="4" name="Picture 31">
            <a:extLst>
              <a:ext uri="{FF2B5EF4-FFF2-40B4-BE49-F238E27FC236}">
                <a16:creationId xmlns:a16="http://schemas.microsoft.com/office/drawing/2014/main" id="{716FA1CF-B747-2C43-83B0-7675F7F9BD55}"/>
              </a:ext>
            </a:extLst>
          </p:cNvPr>
          <p:cNvPicPr>
            <a:picLocks noChangeAspect="1"/>
          </p:cNvPicPr>
          <p:nvPr/>
        </p:nvPicPr>
        <p:blipFill>
          <a:blip r:embed="rId3"/>
          <a:stretch>
            <a:fillRect/>
          </a:stretch>
        </p:blipFill>
        <p:spPr>
          <a:xfrm>
            <a:off x="10476764" y="1178777"/>
            <a:ext cx="1082875" cy="1686193"/>
          </a:xfrm>
          <a:prstGeom prst="rect">
            <a:avLst/>
          </a:prstGeom>
        </p:spPr>
      </p:pic>
      <p:grpSp>
        <p:nvGrpSpPr>
          <p:cNvPr id="5" name="Group 38">
            <a:extLst>
              <a:ext uri="{FF2B5EF4-FFF2-40B4-BE49-F238E27FC236}">
                <a16:creationId xmlns:a16="http://schemas.microsoft.com/office/drawing/2014/main" id="{B7CC7FBF-4648-E2C7-A603-448C1EC1C88E}"/>
              </a:ext>
            </a:extLst>
          </p:cNvPr>
          <p:cNvGrpSpPr>
            <a:grpSpLocks noChangeAspect="1"/>
          </p:cNvGrpSpPr>
          <p:nvPr/>
        </p:nvGrpSpPr>
        <p:grpSpPr>
          <a:xfrm>
            <a:off x="8791650" y="3104099"/>
            <a:ext cx="1424169" cy="1015708"/>
            <a:chOff x="975600" y="4290620"/>
            <a:chExt cx="2006088" cy="1430728"/>
          </a:xfrm>
        </p:grpSpPr>
        <p:grpSp>
          <p:nvGrpSpPr>
            <p:cNvPr id="6" name="Group 39">
              <a:extLst>
                <a:ext uri="{FF2B5EF4-FFF2-40B4-BE49-F238E27FC236}">
                  <a16:creationId xmlns:a16="http://schemas.microsoft.com/office/drawing/2014/main" id="{A6DA8355-87A4-41D9-F568-2820779D8946}"/>
                </a:ext>
              </a:extLst>
            </p:cNvPr>
            <p:cNvGrpSpPr>
              <a:grpSpLocks noChangeAspect="1"/>
            </p:cNvGrpSpPr>
            <p:nvPr/>
          </p:nvGrpSpPr>
          <p:grpSpPr>
            <a:xfrm>
              <a:off x="975600" y="4290620"/>
              <a:ext cx="2006088" cy="1430728"/>
              <a:chOff x="1918853" y="3044496"/>
              <a:chExt cx="666391" cy="475141"/>
            </a:xfrm>
          </p:grpSpPr>
          <p:sp>
            <p:nvSpPr>
              <p:cNvPr id="11" name="Round Same Side Corner Rectangle 11">
                <a:extLst>
                  <a:ext uri="{FF2B5EF4-FFF2-40B4-BE49-F238E27FC236}">
                    <a16:creationId xmlns:a16="http://schemas.microsoft.com/office/drawing/2014/main" id="{994437CE-CDE6-3308-346C-8509F6575FDB}"/>
                  </a:ext>
                </a:extLst>
              </p:cNvPr>
              <p:cNvSpPr/>
              <p:nvPr/>
            </p:nvSpPr>
            <p:spPr>
              <a:xfrm>
                <a:off x="1970085" y="3044496"/>
                <a:ext cx="564520" cy="361776"/>
              </a:xfrm>
              <a:custGeom>
                <a:avLst/>
                <a:gdLst/>
                <a:ahLst/>
                <a:cxnLst/>
                <a:rect l="l" t="t" r="r" b="b"/>
                <a:pathLst>
                  <a:path w="564520" h="361776">
                    <a:moveTo>
                      <a:pt x="21117" y="19360"/>
                    </a:moveTo>
                    <a:lnTo>
                      <a:pt x="21117" y="345592"/>
                    </a:lnTo>
                    <a:lnTo>
                      <a:pt x="543404" y="345592"/>
                    </a:lnTo>
                    <a:lnTo>
                      <a:pt x="543404" y="19360"/>
                    </a:lnTo>
                    <a:close/>
                    <a:moveTo>
                      <a:pt x="17539" y="0"/>
                    </a:moveTo>
                    <a:lnTo>
                      <a:pt x="546981" y="0"/>
                    </a:lnTo>
                    <a:cubicBezTo>
                      <a:pt x="556668" y="0"/>
                      <a:pt x="564520" y="7852"/>
                      <a:pt x="564520" y="17539"/>
                    </a:cubicBezTo>
                    <a:lnTo>
                      <a:pt x="564520" y="361776"/>
                    </a:lnTo>
                    <a:lnTo>
                      <a:pt x="0" y="361776"/>
                    </a:lnTo>
                    <a:lnTo>
                      <a:pt x="0" y="17539"/>
                    </a:lnTo>
                    <a:cubicBezTo>
                      <a:pt x="0" y="7852"/>
                      <a:pt x="7852" y="0"/>
                      <a:pt x="17539" y="0"/>
                    </a:cubicBez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12" name="Trapezoid 12">
                <a:extLst>
                  <a:ext uri="{FF2B5EF4-FFF2-40B4-BE49-F238E27FC236}">
                    <a16:creationId xmlns:a16="http://schemas.microsoft.com/office/drawing/2014/main" id="{E940ECD7-B4A3-867E-372D-19E8E4C8959C}"/>
                  </a:ext>
                </a:extLst>
              </p:cNvPr>
              <p:cNvSpPr/>
              <p:nvPr/>
            </p:nvSpPr>
            <p:spPr>
              <a:xfrm>
                <a:off x="1918853" y="3419324"/>
                <a:ext cx="666391" cy="72881"/>
              </a:xfrm>
              <a:custGeom>
                <a:avLst/>
                <a:gdLst/>
                <a:ahLst/>
                <a:cxnLst/>
                <a:rect l="l" t="t" r="r" b="b"/>
                <a:pathLst>
                  <a:path w="666391" h="84127">
                    <a:moveTo>
                      <a:pt x="257990" y="52557"/>
                    </a:moveTo>
                    <a:lnTo>
                      <a:pt x="241755" y="79989"/>
                    </a:lnTo>
                    <a:lnTo>
                      <a:pt x="424635" y="79989"/>
                    </a:lnTo>
                    <a:lnTo>
                      <a:pt x="408400" y="52557"/>
                    </a:lnTo>
                    <a:close/>
                    <a:moveTo>
                      <a:pt x="49787" y="0"/>
                    </a:moveTo>
                    <a:lnTo>
                      <a:pt x="616604" y="0"/>
                    </a:lnTo>
                    <a:lnTo>
                      <a:pt x="666391" y="84127"/>
                    </a:lnTo>
                    <a:lnTo>
                      <a:pt x="0" y="84127"/>
                    </a:lnTo>
                    <a:close/>
                  </a:path>
                </a:pathLst>
              </a:cu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sp>
            <p:nvSpPr>
              <p:cNvPr id="13" name="Rectangle 43">
                <a:extLst>
                  <a:ext uri="{FF2B5EF4-FFF2-40B4-BE49-F238E27FC236}">
                    <a16:creationId xmlns:a16="http://schemas.microsoft.com/office/drawing/2014/main" id="{F605CF30-64E2-4887-AD8D-5CC74AF47376}"/>
                  </a:ext>
                </a:extLst>
              </p:cNvPr>
              <p:cNvSpPr/>
              <p:nvPr/>
            </p:nvSpPr>
            <p:spPr>
              <a:xfrm>
                <a:off x="1919446" y="3492205"/>
                <a:ext cx="665798" cy="27432"/>
              </a:xfrm>
              <a:prstGeom prst="rect">
                <a:avLst/>
              </a:prstGeom>
              <a:solidFill>
                <a:srgbClr val="008A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Segoe"/>
                  <a:ea typeface="+mn-ea"/>
                  <a:cs typeface="+mn-cs"/>
                </a:endParaRPr>
              </a:p>
            </p:txBody>
          </p:sp>
        </p:grpSp>
        <p:sp>
          <p:nvSpPr>
            <p:cNvPr id="7" name="Rectangle 40">
              <a:extLst>
                <a:ext uri="{FF2B5EF4-FFF2-40B4-BE49-F238E27FC236}">
                  <a16:creationId xmlns:a16="http://schemas.microsoft.com/office/drawing/2014/main" id="{9707BA7E-1D4A-B000-AEAE-0247DB7E1895}"/>
                </a:ext>
              </a:extLst>
            </p:cNvPr>
            <p:cNvSpPr/>
            <p:nvPr/>
          </p:nvSpPr>
          <p:spPr bwMode="auto">
            <a:xfrm>
              <a:off x="1183880" y="4340003"/>
              <a:ext cx="1572768" cy="9906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pic>
        <p:nvPicPr>
          <p:cNvPr id="14" name="Picture 8">
            <a:extLst>
              <a:ext uri="{FF2B5EF4-FFF2-40B4-BE49-F238E27FC236}">
                <a16:creationId xmlns:a16="http://schemas.microsoft.com/office/drawing/2014/main" id="{6A14E754-9AF6-1335-AB9B-D239FBD58AD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4608" r="25392" b="1122"/>
          <a:stretch/>
        </p:blipFill>
        <p:spPr>
          <a:xfrm>
            <a:off x="10302178" y="2864970"/>
            <a:ext cx="758815" cy="1500602"/>
          </a:xfrm>
          <a:prstGeom prst="rect">
            <a:avLst/>
          </a:prstGeom>
        </p:spPr>
      </p:pic>
      <p:pic>
        <p:nvPicPr>
          <p:cNvPr id="15" name="Picture 9">
            <a:extLst>
              <a:ext uri="{FF2B5EF4-FFF2-40B4-BE49-F238E27FC236}">
                <a16:creationId xmlns:a16="http://schemas.microsoft.com/office/drawing/2014/main" id="{051540B9-CC39-56D2-081C-A160C397F19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8331" t="1639" r="30003" b="2527"/>
          <a:stretch/>
        </p:blipFill>
        <p:spPr>
          <a:xfrm>
            <a:off x="10950039" y="2963492"/>
            <a:ext cx="609600" cy="1402080"/>
          </a:xfrm>
          <a:prstGeom prst="rect">
            <a:avLst/>
          </a:prstGeom>
        </p:spPr>
      </p:pic>
      <p:pic>
        <p:nvPicPr>
          <p:cNvPr id="3074" name="Picture 2" descr="Vale Tudo - Série 2025 - AdoroCinema">
            <a:extLst>
              <a:ext uri="{FF2B5EF4-FFF2-40B4-BE49-F238E27FC236}">
                <a16:creationId xmlns:a16="http://schemas.microsoft.com/office/drawing/2014/main" id="{FC341F7F-0251-CDB2-409D-D1381B1CA6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0497" y="4707795"/>
            <a:ext cx="1425697" cy="19315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157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o Número do Diapositivo 1">
            <a:extLst>
              <a:ext uri="{FF2B5EF4-FFF2-40B4-BE49-F238E27FC236}">
                <a16:creationId xmlns:a16="http://schemas.microsoft.com/office/drawing/2014/main" id="{77C03900-FECE-CD4F-82F6-1A493F9B01F4}"/>
              </a:ext>
            </a:extLst>
          </p:cNvPr>
          <p:cNvSpPr>
            <a:spLocks noGrp="1"/>
          </p:cNvSpPr>
          <p:nvPr>
            <p:ph type="sldNum" sz="quarter" idx="12"/>
          </p:nvPr>
        </p:nvSpPr>
        <p:spPr/>
        <p:txBody>
          <a:bodyPr/>
          <a:lstStyle/>
          <a:p>
            <a:fld id="{2CCCD56C-2041-284D-92A6-38E68D6BA1DE}" type="slidenum">
              <a:rPr lang="en-US" smtClean="0"/>
              <a:pPr/>
              <a:t>6</a:t>
            </a:fld>
            <a:endParaRPr lang="en-US" dirty="0"/>
          </a:p>
        </p:txBody>
      </p:sp>
      <p:sp>
        <p:nvSpPr>
          <p:cNvPr id="8" name="Título 7">
            <a:extLst>
              <a:ext uri="{FF2B5EF4-FFF2-40B4-BE49-F238E27FC236}">
                <a16:creationId xmlns:a16="http://schemas.microsoft.com/office/drawing/2014/main" id="{63CC021A-E4E1-2B45-94E5-CB7FC22787E2}"/>
              </a:ext>
            </a:extLst>
          </p:cNvPr>
          <p:cNvSpPr>
            <a:spLocks noGrp="1"/>
          </p:cNvSpPr>
          <p:nvPr>
            <p:ph type="title"/>
          </p:nvPr>
        </p:nvSpPr>
        <p:spPr/>
        <p:txBody>
          <a:bodyPr/>
          <a:lstStyle/>
          <a:p>
            <a:r>
              <a:rPr lang="en-US" sz="2400" b="1" dirty="0">
                <a:solidFill>
                  <a:schemeClr val="tx1">
                    <a:lumMod val="65000"/>
                    <a:lumOff val="35000"/>
                  </a:schemeClr>
                </a:solidFill>
              </a:rPr>
              <a:t>About this training: Audience</a:t>
            </a:r>
            <a:endParaRPr lang="en-US" sz="2500" dirty="0"/>
          </a:p>
        </p:txBody>
      </p:sp>
      <p:sp>
        <p:nvSpPr>
          <p:cNvPr id="9" name="Marcador de Posição do Texto 8">
            <a:extLst>
              <a:ext uri="{FF2B5EF4-FFF2-40B4-BE49-F238E27FC236}">
                <a16:creationId xmlns:a16="http://schemas.microsoft.com/office/drawing/2014/main" id="{1FCB3905-875D-3D41-B6D5-9C8B8DA9408B}"/>
              </a:ext>
            </a:extLst>
          </p:cNvPr>
          <p:cNvSpPr>
            <a:spLocks noGrp="1"/>
          </p:cNvSpPr>
          <p:nvPr>
            <p:ph type="body" idx="1"/>
          </p:nvPr>
        </p:nvSpPr>
        <p:spPr/>
        <p:txBody>
          <a:bodyPr>
            <a:normAutofit fontScale="77500" lnSpcReduction="20000"/>
          </a:bodyPr>
          <a:lstStyle/>
          <a:p>
            <a:r>
              <a:rPr lang="pt-BR" dirty="0" err="1"/>
              <a:t>Architecture</a:t>
            </a:r>
            <a:r>
              <a:rPr lang="pt-BR" dirty="0"/>
              <a:t> </a:t>
            </a:r>
            <a:r>
              <a:rPr lang="pt-BR" dirty="0" err="1"/>
              <a:t>and</a:t>
            </a:r>
            <a:r>
              <a:rPr lang="pt-BR" dirty="0"/>
              <a:t> Design </a:t>
            </a:r>
            <a:r>
              <a:rPr lang="pt-BR" dirty="0" err="1"/>
              <a:t>Patterns</a:t>
            </a:r>
            <a:endParaRPr lang="pt-PT" dirty="0"/>
          </a:p>
        </p:txBody>
      </p:sp>
      <p:sp>
        <p:nvSpPr>
          <p:cNvPr id="10" name="Marcador de Posição de Conteúdo 9">
            <a:extLst>
              <a:ext uri="{FF2B5EF4-FFF2-40B4-BE49-F238E27FC236}">
                <a16:creationId xmlns:a16="http://schemas.microsoft.com/office/drawing/2014/main" id="{5F7002EB-F1A3-7343-B823-91E8BFCEC76D}"/>
              </a:ext>
            </a:extLst>
          </p:cNvPr>
          <p:cNvSpPr>
            <a:spLocks noGrp="1"/>
          </p:cNvSpPr>
          <p:nvPr>
            <p:ph sz="half" idx="13"/>
          </p:nvPr>
        </p:nvSpPr>
        <p:spPr/>
        <p:txBody>
          <a:bodyPr>
            <a:normAutofit/>
          </a:bodyPr>
          <a:lstStyle/>
          <a:p>
            <a:pPr algn="just"/>
            <a:r>
              <a:rPr lang="en-US" sz="2400" dirty="0"/>
              <a:t>This training is intended for professional developers who recognize that domain modeling is fundamental to software design.</a:t>
            </a:r>
          </a:p>
          <a:p>
            <a:pPr algn="just"/>
            <a:r>
              <a:rPr lang="en-US" sz="2400" dirty="0"/>
              <a:t>Candidates for this training are interested in developing applications using models to validate valuable functionalities and translate them into a software implementation that truly meets the needs of their users. It is known that, despite its obvious importance, there are few practical resources that explain how to incorporate efficient domain modeling into the software development process.</a:t>
            </a:r>
            <a:endParaRPr lang="pt-BR" sz="2400" dirty="0"/>
          </a:p>
          <a:p>
            <a:endParaRPr lang="en-US" sz="2400" dirty="0"/>
          </a:p>
          <a:p>
            <a:endParaRPr lang="en-US" sz="2400" dirty="0"/>
          </a:p>
          <a:p>
            <a:endParaRPr lang="pt-BR" sz="2400" dirty="0"/>
          </a:p>
        </p:txBody>
      </p:sp>
    </p:spTree>
    <p:extLst>
      <p:ext uri="{BB962C8B-B14F-4D97-AF65-F5344CB8AC3E}">
        <p14:creationId xmlns:p14="http://schemas.microsoft.com/office/powerpoint/2010/main" val="80365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o Número do Diapositivo 1">
            <a:extLst>
              <a:ext uri="{FF2B5EF4-FFF2-40B4-BE49-F238E27FC236}">
                <a16:creationId xmlns:a16="http://schemas.microsoft.com/office/drawing/2014/main" id="{77C03900-FECE-CD4F-82F6-1A493F9B01F4}"/>
              </a:ext>
            </a:extLst>
          </p:cNvPr>
          <p:cNvSpPr>
            <a:spLocks noGrp="1"/>
          </p:cNvSpPr>
          <p:nvPr>
            <p:ph type="sldNum" sz="quarter" idx="12"/>
          </p:nvPr>
        </p:nvSpPr>
        <p:spPr/>
        <p:txBody>
          <a:bodyPr/>
          <a:lstStyle/>
          <a:p>
            <a:fld id="{2CCCD56C-2041-284D-92A6-38E68D6BA1DE}" type="slidenum">
              <a:rPr lang="en-US" smtClean="0"/>
              <a:pPr/>
              <a:t>7</a:t>
            </a:fld>
            <a:endParaRPr lang="en-US" dirty="0"/>
          </a:p>
        </p:txBody>
      </p:sp>
      <p:sp>
        <p:nvSpPr>
          <p:cNvPr id="8" name="Título 7">
            <a:extLst>
              <a:ext uri="{FF2B5EF4-FFF2-40B4-BE49-F238E27FC236}">
                <a16:creationId xmlns:a16="http://schemas.microsoft.com/office/drawing/2014/main" id="{63CC021A-E4E1-2B45-94E5-CB7FC22787E2}"/>
              </a:ext>
            </a:extLst>
          </p:cNvPr>
          <p:cNvSpPr>
            <a:spLocks noGrp="1"/>
          </p:cNvSpPr>
          <p:nvPr>
            <p:ph type="title"/>
          </p:nvPr>
        </p:nvSpPr>
        <p:spPr/>
        <p:txBody>
          <a:bodyPr/>
          <a:lstStyle/>
          <a:p>
            <a:r>
              <a:rPr lang="en-US" sz="2400" b="1" dirty="0">
                <a:solidFill>
                  <a:schemeClr val="tx1">
                    <a:lumMod val="65000"/>
                    <a:lumOff val="35000"/>
                  </a:schemeClr>
                </a:solidFill>
              </a:rPr>
              <a:t>About this training: Prerequisites</a:t>
            </a:r>
            <a:endParaRPr lang="en-US" sz="2500" dirty="0"/>
          </a:p>
        </p:txBody>
      </p:sp>
      <p:sp>
        <p:nvSpPr>
          <p:cNvPr id="9" name="Marcador de Posição do Texto 8">
            <a:extLst>
              <a:ext uri="{FF2B5EF4-FFF2-40B4-BE49-F238E27FC236}">
                <a16:creationId xmlns:a16="http://schemas.microsoft.com/office/drawing/2014/main" id="{1FCB3905-875D-3D41-B6D5-9C8B8DA9408B}"/>
              </a:ext>
            </a:extLst>
          </p:cNvPr>
          <p:cNvSpPr>
            <a:spLocks noGrp="1"/>
          </p:cNvSpPr>
          <p:nvPr>
            <p:ph type="body" idx="1"/>
          </p:nvPr>
        </p:nvSpPr>
        <p:spPr/>
        <p:txBody>
          <a:bodyPr>
            <a:normAutofit fontScale="77500" lnSpcReduction="20000"/>
          </a:bodyPr>
          <a:lstStyle/>
          <a:p>
            <a:r>
              <a:rPr lang="pt-PT" dirty="0" err="1"/>
              <a:t>Domain</a:t>
            </a:r>
            <a:r>
              <a:rPr lang="pt-PT" dirty="0"/>
              <a:t> Driven Design</a:t>
            </a:r>
          </a:p>
        </p:txBody>
      </p:sp>
      <p:sp>
        <p:nvSpPr>
          <p:cNvPr id="10" name="Marcador de Posição de Conteúdo 9">
            <a:extLst>
              <a:ext uri="{FF2B5EF4-FFF2-40B4-BE49-F238E27FC236}">
                <a16:creationId xmlns:a16="http://schemas.microsoft.com/office/drawing/2014/main" id="{5F7002EB-F1A3-7343-B823-91E8BFCEC76D}"/>
              </a:ext>
            </a:extLst>
          </p:cNvPr>
          <p:cNvSpPr>
            <a:spLocks noGrp="1"/>
          </p:cNvSpPr>
          <p:nvPr>
            <p:ph sz="half" idx="13"/>
          </p:nvPr>
        </p:nvSpPr>
        <p:spPr/>
        <p:txBody>
          <a:bodyPr>
            <a:normAutofit/>
          </a:bodyPr>
          <a:lstStyle/>
          <a:p>
            <a:pPr algn="just"/>
            <a:r>
              <a:rPr lang="en-US" sz="2400" dirty="0"/>
              <a:t>Candidates who attend this training typically are IT professionals who have:</a:t>
            </a:r>
          </a:p>
          <a:p>
            <a:pPr marL="342900" indent="-342900" algn="just">
              <a:buFont typeface="Arial" panose="020B0604020202020204" pitchFamily="34" charset="0"/>
              <a:buChar char="•"/>
            </a:pPr>
            <a:r>
              <a:rPr lang="en-US" sz="2400" dirty="0"/>
              <a:t>Experience with requirements gathering. </a:t>
            </a:r>
          </a:p>
          <a:p>
            <a:pPr marL="342900" indent="-342900" algn="just">
              <a:buFont typeface="Arial" panose="020B0604020202020204" pitchFamily="34" charset="0"/>
              <a:buChar char="•"/>
            </a:pPr>
            <a:r>
              <a:rPr lang="en-US" sz="2400" dirty="0"/>
              <a:t>Experience with object-oriented programming.</a:t>
            </a:r>
          </a:p>
          <a:p>
            <a:pPr marL="342900" indent="-342900" algn="just">
              <a:buFont typeface="Arial" panose="020B0604020202020204" pitchFamily="34" charset="0"/>
              <a:buChar char="•"/>
            </a:pPr>
            <a:r>
              <a:rPr lang="en-US" sz="2400" dirty="0"/>
              <a:t>Experience in using the </a:t>
            </a:r>
            <a:r>
              <a:rPr lang="en-US" sz="2400" strike="sngStrike" dirty="0"/>
              <a:t>.NET Framework</a:t>
            </a:r>
            <a:r>
              <a:rPr lang="en-US" sz="2400" dirty="0"/>
              <a:t> Languages that supports OOP.</a:t>
            </a:r>
          </a:p>
          <a:p>
            <a:endParaRPr lang="en-US" sz="2400" dirty="0"/>
          </a:p>
          <a:p>
            <a:endParaRPr lang="pt-BR" sz="2400" dirty="0"/>
          </a:p>
        </p:txBody>
      </p:sp>
    </p:spTree>
    <p:extLst>
      <p:ext uri="{BB962C8B-B14F-4D97-AF65-F5344CB8AC3E}">
        <p14:creationId xmlns:p14="http://schemas.microsoft.com/office/powerpoint/2010/main" val="3611994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o Número do Diapositivo 1">
            <a:extLst>
              <a:ext uri="{FF2B5EF4-FFF2-40B4-BE49-F238E27FC236}">
                <a16:creationId xmlns:a16="http://schemas.microsoft.com/office/drawing/2014/main" id="{77C03900-FECE-CD4F-82F6-1A493F9B01F4}"/>
              </a:ext>
            </a:extLst>
          </p:cNvPr>
          <p:cNvSpPr>
            <a:spLocks noGrp="1"/>
          </p:cNvSpPr>
          <p:nvPr>
            <p:ph type="sldNum" sz="quarter" idx="12"/>
          </p:nvPr>
        </p:nvSpPr>
        <p:spPr/>
        <p:txBody>
          <a:bodyPr/>
          <a:lstStyle/>
          <a:p>
            <a:fld id="{2CCCD56C-2041-284D-92A6-38E68D6BA1DE}" type="slidenum">
              <a:rPr lang="en-US" smtClean="0"/>
              <a:pPr/>
              <a:t>8</a:t>
            </a:fld>
            <a:endParaRPr lang="en-US" dirty="0"/>
          </a:p>
        </p:txBody>
      </p:sp>
      <p:sp>
        <p:nvSpPr>
          <p:cNvPr id="8" name="Título 7">
            <a:extLst>
              <a:ext uri="{FF2B5EF4-FFF2-40B4-BE49-F238E27FC236}">
                <a16:creationId xmlns:a16="http://schemas.microsoft.com/office/drawing/2014/main" id="{63CC021A-E4E1-2B45-94E5-CB7FC22787E2}"/>
              </a:ext>
            </a:extLst>
          </p:cNvPr>
          <p:cNvSpPr>
            <a:spLocks noGrp="1"/>
          </p:cNvSpPr>
          <p:nvPr>
            <p:ph type="title"/>
          </p:nvPr>
        </p:nvSpPr>
        <p:spPr/>
        <p:txBody>
          <a:bodyPr/>
          <a:lstStyle/>
          <a:p>
            <a:r>
              <a:rPr lang="en-US" sz="2400" b="1" dirty="0">
                <a:solidFill>
                  <a:schemeClr val="tx1">
                    <a:lumMod val="65000"/>
                    <a:lumOff val="35000"/>
                  </a:schemeClr>
                </a:solidFill>
              </a:rPr>
              <a:t>About this training: Objectives</a:t>
            </a:r>
            <a:endParaRPr lang="en-US" sz="2500" dirty="0"/>
          </a:p>
        </p:txBody>
      </p:sp>
      <p:sp>
        <p:nvSpPr>
          <p:cNvPr id="9" name="Marcador de Posição do Texto 8">
            <a:extLst>
              <a:ext uri="{FF2B5EF4-FFF2-40B4-BE49-F238E27FC236}">
                <a16:creationId xmlns:a16="http://schemas.microsoft.com/office/drawing/2014/main" id="{1FCB3905-875D-3D41-B6D5-9C8B8DA9408B}"/>
              </a:ext>
            </a:extLst>
          </p:cNvPr>
          <p:cNvSpPr>
            <a:spLocks noGrp="1"/>
          </p:cNvSpPr>
          <p:nvPr>
            <p:ph type="body" idx="1"/>
          </p:nvPr>
        </p:nvSpPr>
        <p:spPr/>
        <p:txBody>
          <a:bodyPr>
            <a:normAutofit fontScale="77500" lnSpcReduction="20000"/>
          </a:bodyPr>
          <a:lstStyle/>
          <a:p>
            <a:r>
              <a:rPr lang="pt-BR" dirty="0" err="1"/>
              <a:t>Architecture</a:t>
            </a:r>
            <a:r>
              <a:rPr lang="pt-BR" dirty="0"/>
              <a:t> </a:t>
            </a:r>
            <a:r>
              <a:rPr lang="pt-BR" dirty="0" err="1"/>
              <a:t>and</a:t>
            </a:r>
            <a:r>
              <a:rPr lang="pt-BR" dirty="0"/>
              <a:t> Design </a:t>
            </a:r>
            <a:r>
              <a:rPr lang="pt-BR" dirty="0" err="1"/>
              <a:t>Patterns</a:t>
            </a:r>
            <a:endParaRPr lang="pt-PT" dirty="0"/>
          </a:p>
        </p:txBody>
      </p:sp>
      <p:sp>
        <p:nvSpPr>
          <p:cNvPr id="10" name="Marcador de Posição de Conteúdo 9">
            <a:extLst>
              <a:ext uri="{FF2B5EF4-FFF2-40B4-BE49-F238E27FC236}">
                <a16:creationId xmlns:a16="http://schemas.microsoft.com/office/drawing/2014/main" id="{5F7002EB-F1A3-7343-B823-91E8BFCEC76D}"/>
              </a:ext>
            </a:extLst>
          </p:cNvPr>
          <p:cNvSpPr>
            <a:spLocks noGrp="1"/>
          </p:cNvSpPr>
          <p:nvPr>
            <p:ph sz="half" idx="13"/>
          </p:nvPr>
        </p:nvSpPr>
        <p:spPr>
          <a:xfrm>
            <a:off x="838200" y="1825625"/>
            <a:ext cx="4478383" cy="1858101"/>
          </a:xfrm>
        </p:spPr>
        <p:txBody>
          <a:bodyPr>
            <a:normAutofit fontScale="62500" lnSpcReduction="20000"/>
          </a:bodyPr>
          <a:lstStyle/>
          <a:p>
            <a:pPr algn="just"/>
            <a:r>
              <a:rPr lang="en-US" sz="2400" dirty="0"/>
              <a:t>After completing this training, students will be able to:</a:t>
            </a:r>
          </a:p>
          <a:p>
            <a:pPr marL="342900" indent="-342900" algn="just">
              <a:buFont typeface="Arial" panose="020B0604020202020204" pitchFamily="34" charset="0"/>
              <a:buChar char="•"/>
            </a:pPr>
            <a:r>
              <a:rPr lang="en-US" sz="1800" strike="sngStrike" dirty="0"/>
              <a:t>Understand that software development is an iterative process.</a:t>
            </a:r>
          </a:p>
          <a:p>
            <a:pPr marL="342900" indent="-342900" algn="just">
              <a:buFont typeface="Arial" panose="020B0604020202020204" pitchFamily="34" charset="0"/>
              <a:buChar char="•"/>
            </a:pPr>
            <a:r>
              <a:rPr lang="en-US" sz="1800" strike="sngStrike" dirty="0"/>
              <a:t>Recognize the interdependence between developers and business/domain specialists.</a:t>
            </a:r>
            <a:endParaRPr lang="pt-BR" sz="1800" strike="sngStrike" dirty="0"/>
          </a:p>
          <a:p>
            <a:pPr marL="342900" indent="-342900" algn="just">
              <a:buFont typeface="Arial" panose="020B0604020202020204" pitchFamily="34" charset="0"/>
              <a:buChar char="•"/>
            </a:pPr>
            <a:r>
              <a:rPr lang="en-US" sz="1800" strike="sngStrike" dirty="0"/>
              <a:t>Design the architecture and implementation of an application that fulfills a set of functional requirements, user interface requirements, and addresses business models effectively.</a:t>
            </a:r>
          </a:p>
          <a:p>
            <a:pPr marL="342900" indent="-342900" algn="just">
              <a:buFont typeface="Arial" panose="020B0604020202020204" pitchFamily="34" charset="0"/>
              <a:buChar char="•"/>
            </a:pPr>
            <a:r>
              <a:rPr lang="en-US" sz="1800" strike="sngStrike" dirty="0"/>
              <a:t>Recognize that Domain-Driven Design presents technical challenges but also provides opportunities, especially when dealing with legacy software projects that have become difficult to maintain.</a:t>
            </a:r>
            <a:endParaRPr lang="pt-BR" sz="1800" strike="sngStrike" dirty="0"/>
          </a:p>
          <a:p>
            <a:pPr marL="342900" indent="-342900" algn="just">
              <a:buFont typeface="Arial" panose="020B0604020202020204" pitchFamily="34" charset="0"/>
              <a:buChar char="•"/>
            </a:pPr>
            <a:endParaRPr lang="en-US" sz="2400" dirty="0"/>
          </a:p>
          <a:p>
            <a:endParaRPr lang="en-US" sz="2400" dirty="0"/>
          </a:p>
          <a:p>
            <a:endParaRPr lang="pt-BR" sz="2400" dirty="0"/>
          </a:p>
        </p:txBody>
      </p:sp>
      <p:pic>
        <p:nvPicPr>
          <p:cNvPr id="2050" name="Picture 2" descr="The Cake is a Lie!. Do you ever think — “How to explain… | by Anton  Korzunov | HackerNoon.com | Medium">
            <a:extLst>
              <a:ext uri="{FF2B5EF4-FFF2-40B4-BE49-F238E27FC236}">
                <a16:creationId xmlns:a16="http://schemas.microsoft.com/office/drawing/2014/main" id="{49027BB7-9016-7F88-802B-61AB2112C9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71909" y="304008"/>
            <a:ext cx="1641054" cy="918990"/>
          </a:xfrm>
          <a:prstGeom prst="rect">
            <a:avLst/>
          </a:prstGeom>
          <a:noFill/>
          <a:extLst>
            <a:ext uri="{909E8E84-426E-40DD-AFC4-6F175D3DCCD1}">
              <a14:hiddenFill xmlns:a14="http://schemas.microsoft.com/office/drawing/2010/main">
                <a:solidFill>
                  <a:srgbClr val="FFFFFF"/>
                </a:solidFill>
              </a14:hiddenFill>
            </a:ext>
          </a:extLst>
        </p:spPr>
      </p:pic>
      <p:sp>
        <p:nvSpPr>
          <p:cNvPr id="7" name="CaixaDeTexto 6">
            <a:extLst>
              <a:ext uri="{FF2B5EF4-FFF2-40B4-BE49-F238E27FC236}">
                <a16:creationId xmlns:a16="http://schemas.microsoft.com/office/drawing/2014/main" id="{33BFFE43-CAF6-ED28-A077-6DD261B4DAC8}"/>
              </a:ext>
            </a:extLst>
          </p:cNvPr>
          <p:cNvSpPr txBox="1"/>
          <p:nvPr/>
        </p:nvSpPr>
        <p:spPr>
          <a:xfrm>
            <a:off x="5733029" y="1712384"/>
            <a:ext cx="5858691" cy="4616648"/>
          </a:xfrm>
          <a:prstGeom prst="rect">
            <a:avLst/>
          </a:prstGeom>
          <a:noFill/>
        </p:spPr>
        <p:txBody>
          <a:bodyPr wrap="square">
            <a:spAutoFit/>
          </a:bodyPr>
          <a:lstStyle/>
          <a:p>
            <a:pPr>
              <a:buNone/>
            </a:pPr>
            <a:r>
              <a:rPr lang="en-US" sz="1400" dirty="0"/>
              <a:t>✅ Understand that software development is an </a:t>
            </a:r>
            <a:r>
              <a:rPr lang="en-US" sz="1400" b="1" dirty="0"/>
              <a:t>iterative process</a:t>
            </a:r>
            <a:r>
              <a:rPr lang="en-US" sz="1400" dirty="0"/>
              <a:t> requiring continuous architectural decisions.</a:t>
            </a:r>
          </a:p>
          <a:p>
            <a:pPr>
              <a:buNone/>
            </a:pPr>
            <a:r>
              <a:rPr lang="en-US" sz="1400" dirty="0"/>
              <a:t>✅ Recognize the importance of </a:t>
            </a:r>
            <a:r>
              <a:rPr lang="en-US" sz="1400" b="1" dirty="0"/>
              <a:t>collaboration</a:t>
            </a:r>
            <a:r>
              <a:rPr lang="en-US" sz="1400" dirty="0"/>
              <a:t> between developers, architects, and domain experts to align technical solutions with business goals.</a:t>
            </a:r>
          </a:p>
          <a:p>
            <a:pPr>
              <a:buNone/>
            </a:pPr>
            <a:r>
              <a:rPr lang="en-US" sz="1400" dirty="0"/>
              <a:t>✅ Design application architecture using key </a:t>
            </a:r>
            <a:r>
              <a:rPr lang="en-US" sz="1400" b="1" dirty="0"/>
              <a:t>architectural patterns</a:t>
            </a:r>
            <a:r>
              <a:rPr lang="en-US" sz="1400" dirty="0"/>
              <a:t> such as:</a:t>
            </a:r>
          </a:p>
          <a:p>
            <a:pPr>
              <a:buFont typeface="Arial" panose="020B0604020202020204" pitchFamily="34" charset="0"/>
              <a:buChar char="•"/>
            </a:pPr>
            <a:r>
              <a:rPr lang="en-US" sz="1400" b="1" dirty="0"/>
              <a:t>Layered Architecture</a:t>
            </a:r>
            <a:endParaRPr lang="en-US" sz="1400" dirty="0"/>
          </a:p>
          <a:p>
            <a:pPr>
              <a:buFont typeface="Arial" panose="020B0604020202020204" pitchFamily="34" charset="0"/>
              <a:buChar char="•"/>
            </a:pPr>
            <a:r>
              <a:rPr lang="en-US" sz="1400" b="1" dirty="0"/>
              <a:t>Model-View-Controller (MVC)</a:t>
            </a:r>
            <a:endParaRPr lang="en-US" sz="1400" dirty="0"/>
          </a:p>
          <a:p>
            <a:pPr>
              <a:buFont typeface="Arial" panose="020B0604020202020204" pitchFamily="34" charset="0"/>
              <a:buChar char="•"/>
            </a:pPr>
            <a:r>
              <a:rPr lang="en-US" sz="1400" b="1" dirty="0"/>
              <a:t>Command Query Responsibility Segregation (CQRS)</a:t>
            </a:r>
            <a:endParaRPr lang="en-US" sz="1400" dirty="0"/>
          </a:p>
          <a:p>
            <a:pPr>
              <a:buFont typeface="Arial" panose="020B0604020202020204" pitchFamily="34" charset="0"/>
              <a:buChar char="•"/>
            </a:pPr>
            <a:r>
              <a:rPr lang="en-US" sz="1400" b="1" dirty="0"/>
              <a:t>Event-Driven Architecture</a:t>
            </a:r>
            <a:endParaRPr lang="en-US" sz="1400" dirty="0"/>
          </a:p>
          <a:p>
            <a:pPr>
              <a:buNone/>
            </a:pPr>
            <a:r>
              <a:rPr lang="en-US" sz="1400" dirty="0"/>
              <a:t>✅ Apply fundamental </a:t>
            </a:r>
            <a:r>
              <a:rPr lang="en-US" sz="1400" b="1" dirty="0"/>
              <a:t>design patterns</a:t>
            </a:r>
            <a:r>
              <a:rPr lang="en-US" sz="1400" dirty="0"/>
              <a:t> to build scalable and maintainable solutions, including:</a:t>
            </a:r>
          </a:p>
          <a:p>
            <a:pPr>
              <a:buFont typeface="Arial" panose="020B0604020202020204" pitchFamily="34" charset="0"/>
              <a:buChar char="•"/>
            </a:pPr>
            <a:r>
              <a:rPr lang="en-US" sz="1400" b="1" dirty="0"/>
              <a:t>Factory Method</a:t>
            </a:r>
            <a:endParaRPr lang="en-US" sz="1400" dirty="0"/>
          </a:p>
          <a:p>
            <a:pPr>
              <a:buFont typeface="Arial" panose="020B0604020202020204" pitchFamily="34" charset="0"/>
              <a:buChar char="•"/>
            </a:pPr>
            <a:r>
              <a:rPr lang="en-US" sz="1400" b="1" dirty="0"/>
              <a:t>Strategy</a:t>
            </a:r>
            <a:endParaRPr lang="en-US" sz="1400" dirty="0"/>
          </a:p>
          <a:p>
            <a:pPr>
              <a:buFont typeface="Arial" panose="020B0604020202020204" pitchFamily="34" charset="0"/>
              <a:buChar char="•"/>
            </a:pPr>
            <a:r>
              <a:rPr lang="en-US" sz="1400" b="1" dirty="0"/>
              <a:t>Adapter</a:t>
            </a:r>
            <a:endParaRPr lang="en-US" sz="1400" dirty="0"/>
          </a:p>
          <a:p>
            <a:pPr>
              <a:buFont typeface="Arial" panose="020B0604020202020204" pitchFamily="34" charset="0"/>
              <a:buChar char="•"/>
            </a:pPr>
            <a:r>
              <a:rPr lang="en-US" sz="1400" b="1" dirty="0"/>
              <a:t>Decorator</a:t>
            </a:r>
            <a:endParaRPr lang="en-US" sz="1400" dirty="0"/>
          </a:p>
          <a:p>
            <a:pPr>
              <a:buFont typeface="Arial" panose="020B0604020202020204" pitchFamily="34" charset="0"/>
              <a:buChar char="•"/>
            </a:pPr>
            <a:r>
              <a:rPr lang="en-US" sz="1400" b="1" dirty="0"/>
              <a:t>Repository</a:t>
            </a:r>
            <a:endParaRPr lang="en-US" sz="1400" dirty="0"/>
          </a:p>
          <a:p>
            <a:pPr>
              <a:buFont typeface="Arial" panose="020B0604020202020204" pitchFamily="34" charset="0"/>
              <a:buChar char="•"/>
            </a:pPr>
            <a:r>
              <a:rPr lang="en-US" sz="1400" b="1" dirty="0"/>
              <a:t>Unit of Work</a:t>
            </a:r>
            <a:endParaRPr lang="en-US" sz="1400" dirty="0"/>
          </a:p>
          <a:p>
            <a:r>
              <a:rPr lang="en-US" sz="1400" dirty="0"/>
              <a:t>✅ Analyze how design and architectural patterns help modernize and manage </a:t>
            </a:r>
            <a:r>
              <a:rPr lang="en-US" sz="1400" b="1" dirty="0"/>
              <a:t>legacy systems</a:t>
            </a:r>
            <a:r>
              <a:rPr lang="en-US" sz="1400" dirty="0"/>
              <a:t>, improving maintainability and reducing technical debt.</a:t>
            </a:r>
          </a:p>
        </p:txBody>
      </p:sp>
    </p:spTree>
    <p:extLst>
      <p:ext uri="{BB962C8B-B14F-4D97-AF65-F5344CB8AC3E}">
        <p14:creationId xmlns:p14="http://schemas.microsoft.com/office/powerpoint/2010/main" val="765132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F20B7FF069843845A5EDB302EC23D245" ma:contentTypeVersion="16" ma:contentTypeDescription="Criar um novo documento." ma:contentTypeScope="" ma:versionID="09adc522cb3ecbff6b45abedf13e9678">
  <xsd:schema xmlns:xsd="http://www.w3.org/2001/XMLSchema" xmlns:xs="http://www.w3.org/2001/XMLSchema" xmlns:p="http://schemas.microsoft.com/office/2006/metadata/properties" xmlns:ns2="212466f0-2dc4-47e5-909e-c7d155a0ce1a" xmlns:ns3="8ad274bc-2e17-4b17-b541-a254e78707ec" targetNamespace="http://schemas.microsoft.com/office/2006/metadata/properties" ma:root="true" ma:fieldsID="8f6483d2432d4d408809667b51764330" ns2:_="" ns3:_="">
    <xsd:import namespace="212466f0-2dc4-47e5-909e-c7d155a0ce1a"/>
    <xsd:import namespace="8ad274bc-2e17-4b17-b541-a254e78707e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LengthInSeconds" minOccurs="0"/>
                <xsd:element ref="ns3:MediaServiceOCR" minOccurs="0"/>
                <xsd:element ref="ns3:MediaServiceAutoKeyPoints" minOccurs="0"/>
                <xsd:element ref="ns3:MediaServiceKeyPoints" minOccurs="0"/>
                <xsd:element ref="ns3:MediaServiceLocation"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2466f0-2dc4-47e5-909e-c7d155a0ce1a" elementFormDefault="qualified">
    <xsd:import namespace="http://schemas.microsoft.com/office/2006/documentManagement/types"/>
    <xsd:import namespace="http://schemas.microsoft.com/office/infopath/2007/PartnerControls"/>
    <xsd:element name="SharedWithUsers" ma:index="8" nillable="true" ma:displayName="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hes de Partilhado Com" ma:internalName="SharedWithDetails" ma:readOnly="true">
      <xsd:simpleType>
        <xsd:restriction base="dms:Note">
          <xsd:maxLength value="255"/>
        </xsd:restriction>
      </xsd:simpleType>
    </xsd:element>
    <xsd:element name="TaxCatchAll" ma:index="23" nillable="true" ma:displayName="Taxonomy Catch All Column" ma:hidden="true" ma:list="{c325f5e7-6f64-4612-a7da-095c0794f67e}" ma:internalName="TaxCatchAll" ma:showField="CatchAllData" ma:web="212466f0-2dc4-47e5-909e-c7d155a0ce1a">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ad274bc-2e17-4b17-b541-a254e78707e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Etiquetas de Imagem" ma:readOnly="false" ma:fieldId="{5cf76f15-5ced-4ddc-b409-7134ff3c332f}" ma:taxonomyMulti="true" ma:sspId="25fa9605-d49a-431b-975d-643c3facbaef"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12466f0-2dc4-47e5-909e-c7d155a0ce1a" xsi:nil="true"/>
    <lcf76f155ced4ddcb4097134ff3c332f xmlns="8ad274bc-2e17-4b17-b541-a254e78707ec">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350412-B198-446D-B26E-69E5E49B48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12466f0-2dc4-47e5-909e-c7d155a0ce1a"/>
    <ds:schemaRef ds:uri="8ad274bc-2e17-4b17-b541-a254e78707e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9E4B951-7486-4D0A-A60D-7DAE14AB414A}">
  <ds:schemaRefs>
    <ds:schemaRef ds:uri="http://schemas.microsoft.com/office/2006/metadata/properties"/>
    <ds:schemaRef ds:uri="http://schemas.microsoft.com/office/infopath/2007/PartnerControls"/>
    <ds:schemaRef ds:uri="212466f0-2dc4-47e5-909e-c7d155a0ce1a"/>
    <ds:schemaRef ds:uri="8ad274bc-2e17-4b17-b541-a254e78707ec"/>
  </ds:schemaRefs>
</ds:datastoreItem>
</file>

<file path=customXml/itemProps3.xml><?xml version="1.0" encoding="utf-8"?>
<ds:datastoreItem xmlns:ds="http://schemas.openxmlformats.org/officeDocument/2006/customXml" ds:itemID="{7DCF0DA9-8A04-4B02-B97B-E1EFF24685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2345</TotalTime>
  <Words>689</Words>
  <Application>Microsoft Office PowerPoint</Application>
  <PresentationFormat>Widescreen</PresentationFormat>
  <Paragraphs>101</Paragraphs>
  <Slides>10</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10</vt:i4>
      </vt:variant>
    </vt:vector>
  </HeadingPairs>
  <TitlesOfParts>
    <vt:vector size="18" baseType="lpstr">
      <vt:lpstr>Arial</vt:lpstr>
      <vt:lpstr>Calibri</vt:lpstr>
      <vt:lpstr>Calibri Light</vt:lpstr>
      <vt:lpstr>Segoe</vt:lpstr>
      <vt:lpstr>Segoe UI</vt:lpstr>
      <vt:lpstr>Verdana</vt:lpstr>
      <vt:lpstr>Wingdings</vt:lpstr>
      <vt:lpstr>Office Theme</vt:lpstr>
      <vt:lpstr>Architecture and Design Patterns</vt:lpstr>
      <vt:lpstr>Welcome</vt:lpstr>
      <vt:lpstr>Welcome</vt:lpstr>
      <vt:lpstr>Hello! Instructor introduction</vt:lpstr>
      <vt:lpstr>Hello! Student introductions</vt:lpstr>
      <vt:lpstr>Facilities</vt:lpstr>
      <vt:lpstr>About this training: Audience</vt:lpstr>
      <vt:lpstr>About this training: Prerequisites</vt:lpstr>
      <vt:lpstr>About this training: Objectives</vt:lpstr>
      <vt:lpstr>Your training materials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Jônatas Afonso Neto</cp:lastModifiedBy>
  <cp:revision>143</cp:revision>
  <dcterms:created xsi:type="dcterms:W3CDTF">2019-09-26T13:33:20Z</dcterms:created>
  <dcterms:modified xsi:type="dcterms:W3CDTF">2025-06-02T17:20:33Z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0x010100F20B7FF069843845A5EDB302EC23D245</vt:lpwstr>
  </property>
  <property fmtid="{D5CDD505-2E9C-101B-9397-08002B2CF9AE}" pid="3" name="MediaServiceImageTags">
    <vt:lpwstr/>
  </property>
</Properties>
</file>