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65" r:id="rId5"/>
    <p:sldId id="259" r:id="rId6"/>
    <p:sldId id="260" r:id="rId7"/>
    <p:sldId id="261" r:id="rId8"/>
    <p:sldId id="264"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B8E08-F82D-4557-9ADC-D7F2E1291098}" type="datetimeFigureOut">
              <a:rPr lang="en-US" smtClean="0"/>
              <a:t>4/3/2014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D6793-9766-4784-B04D-376432FF7EAE}" type="slidenum">
              <a:rPr lang="en-US" smtClean="0"/>
              <a:t>‹#›</a:t>
            </a:fld>
            <a:endParaRPr lang="en-US"/>
          </a:p>
        </p:txBody>
      </p:sp>
    </p:spTree>
    <p:extLst>
      <p:ext uri="{BB962C8B-B14F-4D97-AF65-F5344CB8AC3E}">
        <p14:creationId xmlns:p14="http://schemas.microsoft.com/office/powerpoint/2010/main" val="4045403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4D6793-9766-4784-B04D-376432FF7EAE}" type="slidenum">
              <a:rPr lang="en-US" smtClean="0"/>
              <a:t>10</a:t>
            </a:fld>
            <a:endParaRPr lang="en-US"/>
          </a:p>
        </p:txBody>
      </p:sp>
    </p:spTree>
    <p:extLst>
      <p:ext uri="{BB962C8B-B14F-4D97-AF65-F5344CB8AC3E}">
        <p14:creationId xmlns:p14="http://schemas.microsoft.com/office/powerpoint/2010/main" val="78171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14AA25-A713-4EA7-88B4-70920FE10AB3}"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530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5F8B63-1D09-450A-A94E-60DC26F64AB8}" type="datetime1">
              <a:rPr lang="en-US" smtClean="0"/>
              <a:t>4/3/2014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07536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7AFF8-E13E-4A6E-B589-68CB8F92EFEF}"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094179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7BB16-4BBF-44E4-98ED-779798FFE80F}"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318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B7C79E-91F0-499A-AF25-B5CF8BAD5D06}"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278119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25F9FE-E8D0-4454-921C-20EBAC684076}" type="datetime1">
              <a:rPr lang="en-US" smtClean="0"/>
              <a:t>4/3/2014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49837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3F29DCB-5DAF-4CA5-85C0-1BB47EB9E568}" type="datetime1">
              <a:rPr lang="en-US" smtClean="0"/>
              <a:t>4/3/2014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57386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99D69-B8B0-499C-9C6A-E7271DF1E23A}"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828219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584927-03AD-4EA8-A81F-830C63206DAE}"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194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6EDF6-BA15-4620-8D9B-7AFD8893ABEA}"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9349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1601D-2E67-44F4-B3A1-CE06DA419724}" type="datetime1">
              <a:rPr lang="en-US" smtClean="0"/>
              <a:t>4/3/2014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08434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1EDC3D-A6F1-44BB-9019-159739DF2BB6}" type="datetime1">
              <a:rPr lang="en-US" smtClean="0"/>
              <a:t>4/3/2014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70726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8D83A2-DBA0-43C3-8F75-FE35571CE6C6}" type="datetime1">
              <a:rPr lang="en-US" smtClean="0"/>
              <a:t>4/3/2014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137682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5717AB9-9DF9-4D5D-8B57-350C60389D58}" type="datetime1">
              <a:rPr lang="en-US" smtClean="0"/>
              <a:t>4/3/2014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10583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213B8-2EBB-4829-8B4A-B215E66D1993}" type="datetime1">
              <a:rPr lang="en-US" smtClean="0"/>
              <a:t>4/3/2014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395329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25F03B3-C6C1-44EF-8E8C-E318F9EEC27B}" type="datetime1">
              <a:rPr lang="en-US" smtClean="0"/>
              <a:t>4/3/2014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72942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8D2CC-D217-4A87-A189-1A84BC04BAE4}" type="datetime1">
              <a:rPr lang="en-US" smtClean="0"/>
              <a:t>4/3/2014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C08B0-B99D-4E91-AC64-CEDDF6347B74}" type="slidenum">
              <a:rPr lang="en-US" smtClean="0"/>
              <a:t>‹#›</a:t>
            </a:fld>
            <a:endParaRPr lang="en-US"/>
          </a:p>
        </p:txBody>
      </p:sp>
    </p:spTree>
    <p:extLst>
      <p:ext uri="{BB962C8B-B14F-4D97-AF65-F5344CB8AC3E}">
        <p14:creationId xmlns:p14="http://schemas.microsoft.com/office/powerpoint/2010/main" val="268598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B78AFE-E1BF-4852-A87A-32C92DBD3772}" type="datetime1">
              <a:rPr lang="en-US" smtClean="0"/>
              <a:t>4/3/2014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C08B0-B99D-4E91-AC64-CEDDF6347B74}" type="slidenum">
              <a:rPr lang="en-US" smtClean="0"/>
              <a:t>‹#›</a:t>
            </a:fld>
            <a:endParaRPr lang="en-US"/>
          </a:p>
        </p:txBody>
      </p:sp>
    </p:spTree>
    <p:extLst>
      <p:ext uri="{BB962C8B-B14F-4D97-AF65-F5344CB8AC3E}">
        <p14:creationId xmlns:p14="http://schemas.microsoft.com/office/powerpoint/2010/main" val="42212159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Smart Locking System with Capacitive Sensor</a:t>
            </a:r>
            <a:br>
              <a:rPr lang="en-US" dirty="0"/>
            </a:br>
            <a:endParaRPr lang="en-US" dirty="0"/>
          </a:p>
        </p:txBody>
      </p:sp>
      <p:sp>
        <p:nvSpPr>
          <p:cNvPr id="3" name="Subtitle 2"/>
          <p:cNvSpPr>
            <a:spLocks noGrp="1"/>
          </p:cNvSpPr>
          <p:nvPr>
            <p:ph type="subTitle" idx="1"/>
          </p:nvPr>
        </p:nvSpPr>
        <p:spPr/>
        <p:txBody>
          <a:bodyPr>
            <a:normAutofit fontScale="70000" lnSpcReduction="20000"/>
          </a:bodyPr>
          <a:lstStyle/>
          <a:p>
            <a:r>
              <a:rPr lang="en-US" b="1" dirty="0" err="1" smtClean="0"/>
              <a:t>Antoni</a:t>
            </a:r>
            <a:endParaRPr lang="en-US" b="1" dirty="0" smtClean="0"/>
          </a:p>
          <a:p>
            <a:r>
              <a:rPr lang="en-US" b="1" dirty="0" err="1" smtClean="0"/>
              <a:t>Mahardianto</a:t>
            </a:r>
            <a:r>
              <a:rPr lang="en-US" b="1" dirty="0" smtClean="0"/>
              <a:t> Yudha </a:t>
            </a:r>
            <a:r>
              <a:rPr lang="en-US" b="1" dirty="0" err="1" smtClean="0"/>
              <a:t>Bestari</a:t>
            </a:r>
            <a:endParaRPr lang="en-US" b="1" dirty="0"/>
          </a:p>
          <a:p>
            <a:r>
              <a:rPr lang="en-US" b="1" dirty="0" smtClean="0"/>
              <a:t>Muhammad </a:t>
            </a:r>
            <a:r>
              <a:rPr lang="en-US" b="1" dirty="0" err="1" smtClean="0"/>
              <a:t>Rizqi</a:t>
            </a:r>
            <a:r>
              <a:rPr lang="en-US" b="1" dirty="0" smtClean="0"/>
              <a:t> </a:t>
            </a:r>
            <a:r>
              <a:rPr lang="en-US" b="1" dirty="0" err="1" smtClean="0"/>
              <a:t>Kautsar</a:t>
            </a:r>
            <a:endParaRPr lang="en-US" b="1" dirty="0"/>
          </a:p>
        </p:txBody>
      </p:sp>
      <p:sp>
        <p:nvSpPr>
          <p:cNvPr id="4" name="Slide Number Placeholder 3"/>
          <p:cNvSpPr>
            <a:spLocks noGrp="1"/>
          </p:cNvSpPr>
          <p:nvPr>
            <p:ph type="sldNum" sz="quarter" idx="12"/>
          </p:nvPr>
        </p:nvSpPr>
        <p:spPr/>
        <p:txBody>
          <a:bodyPr/>
          <a:lstStyle/>
          <a:p>
            <a:fld id="{213C08B0-B99D-4E91-AC64-CEDDF6347B74}" type="slidenum">
              <a:rPr lang="en-US" smtClean="0"/>
              <a:t>1</a:t>
            </a:fld>
            <a:endParaRPr lang="en-US"/>
          </a:p>
        </p:txBody>
      </p:sp>
    </p:spTree>
    <p:extLst>
      <p:ext uri="{BB962C8B-B14F-4D97-AF65-F5344CB8AC3E}">
        <p14:creationId xmlns:p14="http://schemas.microsoft.com/office/powerpoint/2010/main" val="382158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Kesimpulan</a:t>
            </a:r>
            <a:endParaRPr lang="en-US" dirty="0"/>
          </a:p>
        </p:txBody>
      </p:sp>
      <p:sp>
        <p:nvSpPr>
          <p:cNvPr id="3" name="Content Placeholder 2"/>
          <p:cNvSpPr>
            <a:spLocks noGrp="1"/>
          </p:cNvSpPr>
          <p:nvPr>
            <p:ph idx="1"/>
          </p:nvPr>
        </p:nvSpPr>
        <p:spPr/>
        <p:txBody>
          <a:bodyPr/>
          <a:lstStyle/>
          <a:p>
            <a:pPr marL="0" indent="0" algn="just">
              <a:buNone/>
            </a:pPr>
            <a:r>
              <a:rPr lang="id-ID" dirty="0"/>
              <a:t>Jadi, pada proyek ini, kami mencoba membuat sebuah prototype smart locking system dengan menggunakan capacitive sensor. Yang bertujuan untuk meningkatkan tingkat keamanan dan kenyamanan pengguna mobil, karena sistem ini akan menggabungkan locking system konvensional, handle pintu dan alarm.</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10</a:t>
            </a:fld>
            <a:endParaRPr lang="en-US"/>
          </a:p>
        </p:txBody>
      </p:sp>
    </p:spTree>
    <p:extLst>
      <p:ext uri="{BB962C8B-B14F-4D97-AF65-F5344CB8AC3E}">
        <p14:creationId xmlns:p14="http://schemas.microsoft.com/office/powerpoint/2010/main" val="135525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lstStyle/>
          <a:p>
            <a:r>
              <a:rPr lang="en-US" dirty="0" err="1" smtClean="0"/>
              <a:t>Kecanggihan</a:t>
            </a:r>
            <a:r>
              <a:rPr lang="en-US" dirty="0" smtClean="0"/>
              <a:t> </a:t>
            </a:r>
            <a:r>
              <a:rPr lang="en-US" dirty="0" err="1" smtClean="0"/>
              <a:t>sebuah</a:t>
            </a:r>
            <a:r>
              <a:rPr lang="en-US" dirty="0" smtClean="0"/>
              <a:t> </a:t>
            </a:r>
            <a:r>
              <a:rPr lang="en-US" dirty="0" err="1" smtClean="0"/>
              <a:t>sistem</a:t>
            </a:r>
            <a:r>
              <a:rPr lang="en-US" dirty="0" smtClean="0"/>
              <a:t> </a:t>
            </a:r>
            <a:r>
              <a:rPr lang="en-US" dirty="0" err="1" smtClean="0"/>
              <a:t>pengunci</a:t>
            </a:r>
            <a:r>
              <a:rPr lang="en-US" dirty="0" smtClean="0"/>
              <a:t> </a:t>
            </a:r>
            <a:r>
              <a:rPr lang="en-US" dirty="0" err="1" smtClean="0"/>
              <a:t>pada</a:t>
            </a:r>
            <a:r>
              <a:rPr lang="en-US" dirty="0" smtClean="0"/>
              <a:t> </a:t>
            </a:r>
            <a:r>
              <a:rPr lang="en-US" i="1" dirty="0" smtClean="0"/>
              <a:t>Smart Car</a:t>
            </a:r>
            <a:endParaRPr lang="en-US" dirty="0" smtClean="0"/>
          </a:p>
          <a:p>
            <a:r>
              <a:rPr lang="en-US" dirty="0" err="1" smtClean="0"/>
              <a:t>Peningkatan</a:t>
            </a:r>
            <a:r>
              <a:rPr lang="en-US" dirty="0" smtClean="0"/>
              <a:t> </a:t>
            </a:r>
            <a:r>
              <a:rPr lang="en-US" dirty="0" err="1" smtClean="0"/>
              <a:t>keamanan</a:t>
            </a:r>
            <a:r>
              <a:rPr lang="en-US" dirty="0" smtClean="0"/>
              <a:t> </a:t>
            </a:r>
            <a:r>
              <a:rPr lang="en-US" dirty="0" err="1" smtClean="0"/>
              <a:t>sebuah</a:t>
            </a:r>
            <a:r>
              <a:rPr lang="en-US" dirty="0" smtClean="0"/>
              <a:t> </a:t>
            </a:r>
            <a:r>
              <a:rPr lang="en-US" dirty="0" err="1" smtClean="0"/>
              <a:t>mobil</a:t>
            </a:r>
            <a:r>
              <a:rPr lang="en-US" dirty="0" smtClean="0"/>
              <a:t> </a:t>
            </a:r>
            <a:r>
              <a:rPr lang="en-US" dirty="0" err="1" smtClean="0"/>
              <a:t>dengan</a:t>
            </a:r>
            <a:r>
              <a:rPr lang="en-US" dirty="0" smtClean="0"/>
              <a:t> </a:t>
            </a:r>
            <a:r>
              <a:rPr lang="en-US" dirty="0" err="1" smtClean="0"/>
              <a:t>manipulasi</a:t>
            </a:r>
            <a:r>
              <a:rPr lang="en-US" dirty="0" smtClean="0"/>
              <a:t> </a:t>
            </a:r>
            <a:r>
              <a:rPr lang="en-US" dirty="0" err="1" smtClean="0"/>
              <a:t>sistem</a:t>
            </a:r>
            <a:r>
              <a:rPr lang="en-US" dirty="0" smtClean="0"/>
              <a:t> </a:t>
            </a:r>
            <a:r>
              <a:rPr lang="en-US" dirty="0" err="1" smtClean="0"/>
              <a:t>pengunci</a:t>
            </a:r>
            <a:r>
              <a:rPr lang="en-US" dirty="0" smtClean="0"/>
              <a:t> yang </a:t>
            </a:r>
            <a:r>
              <a:rPr lang="en-US" dirty="0" err="1" smtClean="0"/>
              <a:t>menggunakan</a:t>
            </a:r>
            <a:r>
              <a:rPr lang="en-US" dirty="0" smtClean="0"/>
              <a:t> </a:t>
            </a:r>
            <a:r>
              <a:rPr lang="en-US" i="1" dirty="0" smtClean="0"/>
              <a:t>capacitive sensor</a:t>
            </a:r>
            <a:r>
              <a:rPr lang="en-US" dirty="0" smtClean="0"/>
              <a:t>.</a:t>
            </a:r>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2</a:t>
            </a:fld>
            <a:endParaRPr lang="en-US"/>
          </a:p>
        </p:txBody>
      </p:sp>
    </p:spTree>
    <p:extLst>
      <p:ext uri="{BB962C8B-B14F-4D97-AF65-F5344CB8AC3E}">
        <p14:creationId xmlns:p14="http://schemas.microsoft.com/office/powerpoint/2010/main" val="356083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Skenario</a:t>
            </a:r>
            <a:endParaRPr lang="en-US" dirty="0"/>
          </a:p>
        </p:txBody>
      </p:sp>
      <p:sp>
        <p:nvSpPr>
          <p:cNvPr id="3" name="Content Placeholder 2"/>
          <p:cNvSpPr>
            <a:spLocks noGrp="1"/>
          </p:cNvSpPr>
          <p:nvPr>
            <p:ph idx="1"/>
          </p:nvPr>
        </p:nvSpPr>
        <p:spPr>
          <a:xfrm>
            <a:off x="838200" y="1440180"/>
            <a:ext cx="10515600" cy="4736783"/>
          </a:xfrm>
        </p:spPr>
        <p:txBody>
          <a:bodyPr>
            <a:normAutofit fontScale="92500" lnSpcReduction="10000"/>
          </a:bodyPr>
          <a:lstStyle/>
          <a:p>
            <a:pPr algn="just"/>
            <a:r>
              <a:rPr lang="en-US" dirty="0" err="1" smtClean="0"/>
              <a:t>Sebuah</a:t>
            </a:r>
            <a:r>
              <a:rPr lang="en-US" dirty="0" smtClean="0"/>
              <a:t> </a:t>
            </a:r>
            <a:r>
              <a:rPr lang="en-US" dirty="0" err="1" smtClean="0"/>
              <a:t>perusahaan</a:t>
            </a:r>
            <a:r>
              <a:rPr lang="en-US" dirty="0" smtClean="0"/>
              <a:t> </a:t>
            </a:r>
            <a:r>
              <a:rPr lang="en-US" dirty="0" err="1" smtClean="0"/>
              <a:t>perangkat</a:t>
            </a:r>
            <a:r>
              <a:rPr lang="en-US" dirty="0" smtClean="0"/>
              <a:t> </a:t>
            </a:r>
            <a:r>
              <a:rPr lang="en-US" dirty="0" err="1" smtClean="0"/>
              <a:t>semikonduktor</a:t>
            </a:r>
            <a:r>
              <a:rPr lang="en-US" dirty="0" smtClean="0"/>
              <a:t> </a:t>
            </a:r>
            <a:r>
              <a:rPr lang="en-US" dirty="0" err="1" smtClean="0"/>
              <a:t>dan</a:t>
            </a:r>
            <a:r>
              <a:rPr lang="en-US" dirty="0" smtClean="0"/>
              <a:t> </a:t>
            </a:r>
            <a:r>
              <a:rPr lang="en-US" dirty="0" err="1" smtClean="0"/>
              <a:t>mikroprosesor</a:t>
            </a:r>
            <a:r>
              <a:rPr lang="en-US" dirty="0" smtClean="0"/>
              <a:t> </a:t>
            </a:r>
            <a:r>
              <a:rPr lang="en-US" dirty="0" err="1" smtClean="0"/>
              <a:t>ingin</a:t>
            </a:r>
            <a:r>
              <a:rPr lang="en-US" dirty="0" smtClean="0"/>
              <a:t> </a:t>
            </a:r>
            <a:r>
              <a:rPr lang="en-US" dirty="0" err="1"/>
              <a:t>membuat</a:t>
            </a:r>
            <a:r>
              <a:rPr lang="en-US" dirty="0"/>
              <a:t> </a:t>
            </a:r>
            <a:r>
              <a:rPr lang="en-US" dirty="0" err="1"/>
              <a:t>sebuah</a:t>
            </a:r>
            <a:r>
              <a:rPr lang="en-US" dirty="0"/>
              <a:t> </a:t>
            </a:r>
            <a:r>
              <a:rPr lang="en-US" dirty="0" err="1"/>
              <a:t>sistem</a:t>
            </a:r>
            <a:r>
              <a:rPr lang="en-US" dirty="0"/>
              <a:t> </a:t>
            </a:r>
            <a:r>
              <a:rPr lang="en-US" dirty="0" err="1"/>
              <a:t>pintar</a:t>
            </a:r>
            <a:r>
              <a:rPr lang="en-US" dirty="0"/>
              <a:t> </a:t>
            </a:r>
            <a:r>
              <a:rPr lang="en-US" dirty="0" err="1"/>
              <a:t>sederhana</a:t>
            </a:r>
            <a:r>
              <a:rPr lang="en-US" dirty="0"/>
              <a:t> yang </a:t>
            </a:r>
            <a:r>
              <a:rPr lang="en-US" dirty="0" err="1"/>
              <a:t>menambah</a:t>
            </a:r>
            <a:r>
              <a:rPr lang="en-US" dirty="0"/>
              <a:t> </a:t>
            </a:r>
            <a:r>
              <a:rPr lang="en-US" dirty="0" err="1"/>
              <a:t>sekaligus</a:t>
            </a:r>
            <a:r>
              <a:rPr lang="en-US" dirty="0"/>
              <a:t> </a:t>
            </a:r>
            <a:r>
              <a:rPr lang="en-US" dirty="0" err="1"/>
              <a:t>menggantikan</a:t>
            </a:r>
            <a:r>
              <a:rPr lang="en-US" dirty="0"/>
              <a:t> </a:t>
            </a:r>
            <a:r>
              <a:rPr lang="en-US" dirty="0" err="1"/>
              <a:t>sistem</a:t>
            </a:r>
            <a:r>
              <a:rPr lang="en-US" dirty="0"/>
              <a:t> </a:t>
            </a:r>
            <a:r>
              <a:rPr lang="en-US" dirty="0" err="1"/>
              <a:t>keamanan</a:t>
            </a:r>
            <a:r>
              <a:rPr lang="en-US" dirty="0"/>
              <a:t> </a:t>
            </a:r>
            <a:r>
              <a:rPr lang="en-US" dirty="0" err="1" smtClean="0"/>
              <a:t>konvesional</a:t>
            </a:r>
            <a:r>
              <a:rPr lang="en-US" dirty="0" smtClean="0"/>
              <a:t> </a:t>
            </a:r>
            <a:r>
              <a:rPr lang="en-US" dirty="0" err="1" smtClean="0"/>
              <a:t>pada</a:t>
            </a:r>
            <a:r>
              <a:rPr lang="en-US" dirty="0" smtClean="0"/>
              <a:t> </a:t>
            </a:r>
            <a:r>
              <a:rPr lang="en-US" dirty="0" err="1" smtClean="0"/>
              <a:t>mobil</a:t>
            </a:r>
            <a:r>
              <a:rPr lang="en-US" dirty="0" smtClean="0"/>
              <a:t>. </a:t>
            </a:r>
            <a:r>
              <a:rPr lang="en-US" dirty="0" err="1"/>
              <a:t>Maka</a:t>
            </a:r>
            <a:r>
              <a:rPr lang="en-US" dirty="0"/>
              <a:t> </a:t>
            </a:r>
            <a:r>
              <a:rPr lang="en-US" dirty="0" err="1"/>
              <a:t>dibuatlah</a:t>
            </a:r>
            <a:r>
              <a:rPr lang="en-US" dirty="0"/>
              <a:t> </a:t>
            </a:r>
            <a:r>
              <a:rPr lang="en-US" dirty="0" err="1"/>
              <a:t>sebuah</a:t>
            </a:r>
            <a:r>
              <a:rPr lang="en-US" dirty="0"/>
              <a:t> </a:t>
            </a:r>
            <a:r>
              <a:rPr lang="en-US" dirty="0" err="1"/>
              <a:t>sistem</a:t>
            </a:r>
            <a:r>
              <a:rPr lang="en-US" dirty="0"/>
              <a:t> </a:t>
            </a:r>
            <a:r>
              <a:rPr lang="en-US" dirty="0" err="1"/>
              <a:t>pengaman</a:t>
            </a:r>
            <a:r>
              <a:rPr lang="en-US" dirty="0"/>
              <a:t> </a:t>
            </a:r>
            <a:r>
              <a:rPr lang="en-US" dirty="0" err="1"/>
              <a:t>dengan</a:t>
            </a:r>
            <a:r>
              <a:rPr lang="en-US" dirty="0"/>
              <a:t> </a:t>
            </a:r>
            <a:r>
              <a:rPr lang="en-US" dirty="0" err="1"/>
              <a:t>menggunakan</a:t>
            </a:r>
            <a:r>
              <a:rPr lang="en-US" dirty="0"/>
              <a:t> Capacitive Sensor </a:t>
            </a:r>
            <a:r>
              <a:rPr lang="en-US" dirty="0" err="1"/>
              <a:t>untuk</a:t>
            </a:r>
            <a:r>
              <a:rPr lang="en-US" dirty="0"/>
              <a:t> </a:t>
            </a:r>
            <a:r>
              <a:rPr lang="en-US" dirty="0" err="1"/>
              <a:t>membuka</a:t>
            </a:r>
            <a:r>
              <a:rPr lang="en-US" dirty="0"/>
              <a:t> </a:t>
            </a:r>
            <a:r>
              <a:rPr lang="en-US" dirty="0" err="1"/>
              <a:t>kunci</a:t>
            </a:r>
            <a:r>
              <a:rPr lang="en-US" dirty="0"/>
              <a:t> </a:t>
            </a:r>
            <a:r>
              <a:rPr lang="en-US" dirty="0" err="1"/>
              <a:t>dari</a:t>
            </a:r>
            <a:r>
              <a:rPr lang="en-US" dirty="0"/>
              <a:t> </a:t>
            </a:r>
            <a:r>
              <a:rPr lang="en-US" dirty="0" err="1"/>
              <a:t>mobil</a:t>
            </a:r>
            <a:r>
              <a:rPr lang="en-US" dirty="0"/>
              <a:t> </a:t>
            </a:r>
            <a:r>
              <a:rPr lang="en-US" dirty="0" err="1"/>
              <a:t>tersebut</a:t>
            </a:r>
            <a:r>
              <a:rPr lang="en-US" dirty="0"/>
              <a:t>. </a:t>
            </a:r>
            <a:r>
              <a:rPr lang="en-US" dirty="0" err="1"/>
              <a:t>Sistem</a:t>
            </a:r>
            <a:r>
              <a:rPr lang="en-US" dirty="0"/>
              <a:t> </a:t>
            </a:r>
            <a:r>
              <a:rPr lang="en-US" dirty="0" err="1"/>
              <a:t>ini</a:t>
            </a:r>
            <a:r>
              <a:rPr lang="en-US" dirty="0"/>
              <a:t> </a:t>
            </a:r>
            <a:r>
              <a:rPr lang="en-US" dirty="0" err="1"/>
              <a:t>memiliki</a:t>
            </a:r>
            <a:r>
              <a:rPr lang="en-US" dirty="0"/>
              <a:t> </a:t>
            </a:r>
            <a:r>
              <a:rPr lang="en-US" dirty="0" err="1"/>
              <a:t>dua</a:t>
            </a:r>
            <a:r>
              <a:rPr lang="en-US" dirty="0"/>
              <a:t> </a:t>
            </a:r>
            <a:r>
              <a:rPr lang="en-US" dirty="0" err="1"/>
              <a:t>buah</a:t>
            </a:r>
            <a:r>
              <a:rPr lang="en-US" dirty="0"/>
              <a:t> </a:t>
            </a:r>
            <a:r>
              <a:rPr lang="en-US" dirty="0" err="1"/>
              <a:t>kondisi</a:t>
            </a:r>
            <a:r>
              <a:rPr lang="en-US" dirty="0"/>
              <a:t>, </a:t>
            </a:r>
            <a:r>
              <a:rPr lang="en-US" dirty="0" err="1"/>
              <a:t>yaitu</a:t>
            </a:r>
            <a:r>
              <a:rPr lang="en-US" dirty="0"/>
              <a:t> </a:t>
            </a:r>
            <a:r>
              <a:rPr lang="en-US" dirty="0" err="1"/>
              <a:t>satu</a:t>
            </a:r>
            <a:r>
              <a:rPr lang="en-US" dirty="0"/>
              <a:t> </a:t>
            </a:r>
            <a:r>
              <a:rPr lang="en-US" dirty="0" err="1"/>
              <a:t>kondisi</a:t>
            </a:r>
            <a:r>
              <a:rPr lang="en-US" dirty="0"/>
              <a:t> </a:t>
            </a:r>
            <a:r>
              <a:rPr lang="en-US" dirty="0" err="1"/>
              <a:t>sistem</a:t>
            </a:r>
            <a:r>
              <a:rPr lang="en-US" dirty="0"/>
              <a:t> </a:t>
            </a:r>
            <a:r>
              <a:rPr lang="en-US" dirty="0" err="1"/>
              <a:t>berada</a:t>
            </a:r>
            <a:r>
              <a:rPr lang="en-US" dirty="0"/>
              <a:t> </a:t>
            </a:r>
            <a:r>
              <a:rPr lang="en-US" dirty="0" err="1"/>
              <a:t>didalam</a:t>
            </a:r>
            <a:r>
              <a:rPr lang="en-US" dirty="0"/>
              <a:t> </a:t>
            </a:r>
            <a:r>
              <a:rPr lang="en-US" dirty="0" err="1"/>
              <a:t>mobil</a:t>
            </a:r>
            <a:r>
              <a:rPr lang="en-US" dirty="0"/>
              <a:t> </a:t>
            </a:r>
            <a:r>
              <a:rPr lang="en-US" dirty="0" err="1"/>
              <a:t>untuk</a:t>
            </a:r>
            <a:r>
              <a:rPr lang="en-US" dirty="0"/>
              <a:t> </a:t>
            </a:r>
            <a:r>
              <a:rPr lang="en-US" dirty="0" err="1"/>
              <a:t>membuat</a:t>
            </a:r>
            <a:r>
              <a:rPr lang="en-US" dirty="0"/>
              <a:t> </a:t>
            </a:r>
            <a:r>
              <a:rPr lang="en-US" dirty="0" err="1"/>
              <a:t>satu</a:t>
            </a:r>
            <a:r>
              <a:rPr lang="en-US" dirty="0"/>
              <a:t> saved pattern yang </a:t>
            </a:r>
            <a:r>
              <a:rPr lang="en-US" dirty="0" err="1"/>
              <a:t>digunakan</a:t>
            </a:r>
            <a:r>
              <a:rPr lang="en-US" dirty="0"/>
              <a:t> </a:t>
            </a:r>
            <a:r>
              <a:rPr lang="en-US" dirty="0" err="1"/>
              <a:t>sebagai</a:t>
            </a:r>
            <a:r>
              <a:rPr lang="en-US" dirty="0"/>
              <a:t> pattern password, </a:t>
            </a:r>
            <a:r>
              <a:rPr lang="en-US" dirty="0" err="1"/>
              <a:t>kondisi</a:t>
            </a:r>
            <a:r>
              <a:rPr lang="en-US" dirty="0"/>
              <a:t> </a:t>
            </a:r>
            <a:r>
              <a:rPr lang="en-US" dirty="0" err="1"/>
              <a:t>kedua</a:t>
            </a:r>
            <a:r>
              <a:rPr lang="en-US" dirty="0"/>
              <a:t> </a:t>
            </a:r>
            <a:r>
              <a:rPr lang="en-US" dirty="0" err="1"/>
              <a:t>adalah</a:t>
            </a:r>
            <a:r>
              <a:rPr lang="en-US" dirty="0"/>
              <a:t> </a:t>
            </a:r>
            <a:r>
              <a:rPr lang="en-US" dirty="0" err="1"/>
              <a:t>sistem</a:t>
            </a:r>
            <a:r>
              <a:rPr lang="en-US" dirty="0"/>
              <a:t> yang </a:t>
            </a:r>
            <a:r>
              <a:rPr lang="en-US" dirty="0" err="1"/>
              <a:t>berada</a:t>
            </a:r>
            <a:r>
              <a:rPr lang="en-US" dirty="0"/>
              <a:t> </a:t>
            </a:r>
            <a:r>
              <a:rPr lang="en-US" dirty="0" err="1"/>
              <a:t>diluar</a:t>
            </a:r>
            <a:r>
              <a:rPr lang="en-US" dirty="0"/>
              <a:t> yang </a:t>
            </a:r>
            <a:r>
              <a:rPr lang="en-US" dirty="0" err="1"/>
              <a:t>berfungsi</a:t>
            </a:r>
            <a:r>
              <a:rPr lang="en-US" dirty="0"/>
              <a:t> </a:t>
            </a:r>
            <a:r>
              <a:rPr lang="en-US" dirty="0" err="1"/>
              <a:t>sebagai</a:t>
            </a:r>
            <a:r>
              <a:rPr lang="en-US" dirty="0"/>
              <a:t> unlock pattern </a:t>
            </a:r>
            <a:r>
              <a:rPr lang="en-US" dirty="0" err="1"/>
              <a:t>untuk</a:t>
            </a:r>
            <a:r>
              <a:rPr lang="en-US" dirty="0"/>
              <a:t> </a:t>
            </a:r>
            <a:r>
              <a:rPr lang="en-US" dirty="0" err="1"/>
              <a:t>membuka</a:t>
            </a:r>
            <a:r>
              <a:rPr lang="en-US" dirty="0"/>
              <a:t> </a:t>
            </a:r>
            <a:r>
              <a:rPr lang="en-US" dirty="0" err="1"/>
              <a:t>kunci</a:t>
            </a:r>
            <a:r>
              <a:rPr lang="en-US" dirty="0"/>
              <a:t> </a:t>
            </a:r>
            <a:r>
              <a:rPr lang="en-US" dirty="0" err="1"/>
              <a:t>pintu</a:t>
            </a:r>
            <a:r>
              <a:rPr lang="en-US" dirty="0"/>
              <a:t>.</a:t>
            </a:r>
          </a:p>
          <a:p>
            <a:pPr algn="just"/>
            <a:r>
              <a:rPr lang="en-US" dirty="0" err="1"/>
              <a:t>Pada</a:t>
            </a:r>
            <a:r>
              <a:rPr lang="en-US" dirty="0"/>
              <a:t> </a:t>
            </a:r>
            <a:r>
              <a:rPr lang="en-US" dirty="0" err="1"/>
              <a:t>awal</a:t>
            </a:r>
            <a:r>
              <a:rPr lang="en-US" dirty="0"/>
              <a:t> </a:t>
            </a:r>
            <a:r>
              <a:rPr lang="en-US" dirty="0" err="1"/>
              <a:t>sistem</a:t>
            </a:r>
            <a:r>
              <a:rPr lang="en-US" dirty="0"/>
              <a:t> </a:t>
            </a:r>
            <a:r>
              <a:rPr lang="en-US" dirty="0" err="1"/>
              <a:t>ini</a:t>
            </a:r>
            <a:r>
              <a:rPr lang="en-US" dirty="0"/>
              <a:t> </a:t>
            </a:r>
            <a:r>
              <a:rPr lang="en-US" dirty="0" err="1"/>
              <a:t>bekerja</a:t>
            </a:r>
            <a:r>
              <a:rPr lang="en-US" dirty="0"/>
              <a:t>, </a:t>
            </a:r>
            <a:r>
              <a:rPr lang="en-US" dirty="0" err="1"/>
              <a:t>sudah</a:t>
            </a:r>
            <a:r>
              <a:rPr lang="en-US" dirty="0"/>
              <a:t> </a:t>
            </a:r>
            <a:r>
              <a:rPr lang="en-US" dirty="0" err="1"/>
              <a:t>terdapat</a:t>
            </a:r>
            <a:r>
              <a:rPr lang="en-US" dirty="0"/>
              <a:t> pattern default </a:t>
            </a:r>
            <a:r>
              <a:rPr lang="en-US" dirty="0" err="1"/>
              <a:t>dari</a:t>
            </a:r>
            <a:r>
              <a:rPr lang="en-US" dirty="0"/>
              <a:t> developer yang </a:t>
            </a:r>
            <a:r>
              <a:rPr lang="en-US" dirty="0" err="1"/>
              <a:t>nantinya</a:t>
            </a:r>
            <a:r>
              <a:rPr lang="en-US" dirty="0"/>
              <a:t> </a:t>
            </a:r>
            <a:r>
              <a:rPr lang="en-US" dirty="0" err="1"/>
              <a:t>dapat</a:t>
            </a:r>
            <a:r>
              <a:rPr lang="en-US" dirty="0"/>
              <a:t> </a:t>
            </a:r>
            <a:r>
              <a:rPr lang="en-US" dirty="0" err="1"/>
              <a:t>diganti</a:t>
            </a:r>
            <a:r>
              <a:rPr lang="en-US" dirty="0"/>
              <a:t> </a:t>
            </a:r>
            <a:r>
              <a:rPr lang="en-US" dirty="0" err="1"/>
              <a:t>lagi</a:t>
            </a:r>
            <a:r>
              <a:rPr lang="en-US" dirty="0"/>
              <a:t> </a:t>
            </a:r>
            <a:r>
              <a:rPr lang="en-US" dirty="0" err="1"/>
              <a:t>sesuai</a:t>
            </a:r>
            <a:r>
              <a:rPr lang="en-US" dirty="0"/>
              <a:t> </a:t>
            </a:r>
            <a:r>
              <a:rPr lang="en-US" dirty="0" err="1"/>
              <a:t>keinginan</a:t>
            </a:r>
            <a:r>
              <a:rPr lang="en-US" dirty="0"/>
              <a:t> user. User </a:t>
            </a:r>
            <a:r>
              <a:rPr lang="en-US" dirty="0" err="1"/>
              <a:t>hanya</a:t>
            </a:r>
            <a:r>
              <a:rPr lang="en-US" dirty="0"/>
              <a:t> </a:t>
            </a:r>
            <a:r>
              <a:rPr lang="en-US" dirty="0" err="1"/>
              <a:t>dapat</a:t>
            </a:r>
            <a:r>
              <a:rPr lang="en-US" dirty="0"/>
              <a:t> </a:t>
            </a:r>
            <a:r>
              <a:rPr lang="en-US" dirty="0" err="1"/>
              <a:t>menyimpan</a:t>
            </a:r>
            <a:r>
              <a:rPr lang="en-US" dirty="0"/>
              <a:t> </a:t>
            </a:r>
            <a:r>
              <a:rPr lang="en-US" dirty="0" err="1"/>
              <a:t>sebuah</a:t>
            </a:r>
            <a:r>
              <a:rPr lang="en-US" dirty="0"/>
              <a:t> pattern </a:t>
            </a:r>
            <a:r>
              <a:rPr lang="en-US" dirty="0" err="1"/>
              <a:t>sehingga</a:t>
            </a:r>
            <a:r>
              <a:rPr lang="en-US" dirty="0"/>
              <a:t> </a:t>
            </a:r>
            <a:r>
              <a:rPr lang="en-US" dirty="0" err="1"/>
              <a:t>jika</a:t>
            </a:r>
            <a:r>
              <a:rPr lang="en-US" dirty="0"/>
              <a:t> </a:t>
            </a:r>
            <a:r>
              <a:rPr lang="en-US" dirty="0" err="1"/>
              <a:t>ada</a:t>
            </a:r>
            <a:r>
              <a:rPr lang="en-US" dirty="0"/>
              <a:t> user lain yang </a:t>
            </a:r>
            <a:r>
              <a:rPr lang="en-US" dirty="0" err="1"/>
              <a:t>ingin</a:t>
            </a:r>
            <a:r>
              <a:rPr lang="en-US" dirty="0"/>
              <a:t> </a:t>
            </a:r>
            <a:r>
              <a:rPr lang="en-US" dirty="0" err="1"/>
              <a:t>masuk</a:t>
            </a:r>
            <a:r>
              <a:rPr lang="en-US" dirty="0"/>
              <a:t> </a:t>
            </a:r>
            <a:r>
              <a:rPr lang="en-US" dirty="0" err="1"/>
              <a:t>harus</a:t>
            </a:r>
            <a:r>
              <a:rPr lang="en-US" dirty="0"/>
              <a:t> </a:t>
            </a:r>
            <a:r>
              <a:rPr lang="en-US" dirty="0" err="1"/>
              <a:t>mengetahui</a:t>
            </a:r>
            <a:r>
              <a:rPr lang="en-US" dirty="0"/>
              <a:t> pattern </a:t>
            </a:r>
            <a:r>
              <a:rPr lang="en-US" dirty="0" err="1"/>
              <a:t>awal</a:t>
            </a:r>
            <a:r>
              <a:rPr lang="en-US" dirty="0"/>
              <a:t> yang </a:t>
            </a:r>
            <a:r>
              <a:rPr lang="en-US" dirty="0" err="1"/>
              <a:t>telah</a:t>
            </a:r>
            <a:r>
              <a:rPr lang="en-US" dirty="0"/>
              <a:t> </a:t>
            </a:r>
            <a:r>
              <a:rPr lang="en-US" dirty="0" err="1"/>
              <a:t>disetting</a:t>
            </a:r>
            <a:r>
              <a:rPr lang="en-US" dirty="0"/>
              <a:t>.</a:t>
            </a:r>
          </a:p>
          <a:p>
            <a:pPr algn="just"/>
            <a:r>
              <a:rPr lang="en-US" dirty="0" err="1"/>
              <a:t>Jika</a:t>
            </a:r>
            <a:r>
              <a:rPr lang="en-US" dirty="0"/>
              <a:t> </a:t>
            </a:r>
            <a:r>
              <a:rPr lang="en-US" dirty="0" err="1"/>
              <a:t>ada</a:t>
            </a:r>
            <a:r>
              <a:rPr lang="en-US" dirty="0"/>
              <a:t> </a:t>
            </a:r>
            <a:r>
              <a:rPr lang="en-US" dirty="0" err="1"/>
              <a:t>pengguna</a:t>
            </a:r>
            <a:r>
              <a:rPr lang="en-US" dirty="0"/>
              <a:t> yang </a:t>
            </a:r>
            <a:r>
              <a:rPr lang="en-US" dirty="0" err="1"/>
              <a:t>diduga</a:t>
            </a:r>
            <a:r>
              <a:rPr lang="en-US" dirty="0"/>
              <a:t> </a:t>
            </a:r>
            <a:r>
              <a:rPr lang="en-US" dirty="0" err="1"/>
              <a:t>ingin</a:t>
            </a:r>
            <a:r>
              <a:rPr lang="en-US" dirty="0"/>
              <a:t> </a:t>
            </a:r>
            <a:r>
              <a:rPr lang="en-US" dirty="0" err="1"/>
              <a:t>mencuri</a:t>
            </a:r>
            <a:r>
              <a:rPr lang="en-US" dirty="0"/>
              <a:t> </a:t>
            </a:r>
            <a:r>
              <a:rPr lang="en-US" dirty="0" err="1"/>
              <a:t>mobil</a:t>
            </a:r>
            <a:r>
              <a:rPr lang="en-US" dirty="0"/>
              <a:t> </a:t>
            </a:r>
            <a:r>
              <a:rPr lang="en-US" dirty="0" err="1"/>
              <a:t>dengan</a:t>
            </a:r>
            <a:r>
              <a:rPr lang="en-US" dirty="0"/>
              <a:t> </a:t>
            </a:r>
            <a:r>
              <a:rPr lang="en-US" dirty="0" err="1"/>
              <a:t>cara</a:t>
            </a:r>
            <a:r>
              <a:rPr lang="en-US" dirty="0"/>
              <a:t> </a:t>
            </a:r>
            <a:r>
              <a:rPr lang="en-US" dirty="0" err="1"/>
              <a:t>melakukan</a:t>
            </a:r>
            <a:r>
              <a:rPr lang="en-US" dirty="0"/>
              <a:t> </a:t>
            </a:r>
            <a:r>
              <a:rPr lang="en-US" i="1" dirty="0"/>
              <a:t>brute force </a:t>
            </a:r>
            <a:r>
              <a:rPr lang="en-US" dirty="0" err="1"/>
              <a:t>pada</a:t>
            </a:r>
            <a:r>
              <a:rPr lang="en-US" dirty="0"/>
              <a:t> pattern, </a:t>
            </a:r>
            <a:r>
              <a:rPr lang="en-US" dirty="0" err="1"/>
              <a:t>apabila</a:t>
            </a:r>
            <a:r>
              <a:rPr lang="en-US" dirty="0"/>
              <a:t> </a:t>
            </a:r>
            <a:r>
              <a:rPr lang="en-US" dirty="0" err="1"/>
              <a:t>sebanyak</a:t>
            </a:r>
            <a:r>
              <a:rPr lang="en-US" dirty="0"/>
              <a:t> lima kali </a:t>
            </a:r>
            <a:r>
              <a:rPr lang="en-US" dirty="0" err="1"/>
              <a:t>pencuri</a:t>
            </a:r>
            <a:r>
              <a:rPr lang="en-US" dirty="0"/>
              <a:t> </a:t>
            </a:r>
            <a:r>
              <a:rPr lang="en-US" dirty="0" err="1"/>
              <a:t>atau</a:t>
            </a:r>
            <a:r>
              <a:rPr lang="en-US" dirty="0"/>
              <a:t> user lain </a:t>
            </a:r>
            <a:r>
              <a:rPr lang="en-US" dirty="0" err="1"/>
              <a:t>gagal</a:t>
            </a:r>
            <a:r>
              <a:rPr lang="en-US" dirty="0"/>
              <a:t> </a:t>
            </a:r>
            <a:r>
              <a:rPr lang="en-US" dirty="0" err="1"/>
              <a:t>mencoba</a:t>
            </a:r>
            <a:r>
              <a:rPr lang="en-US" dirty="0"/>
              <a:t> </a:t>
            </a:r>
            <a:r>
              <a:rPr lang="en-US" dirty="0" err="1"/>
              <a:t>maka</a:t>
            </a:r>
            <a:r>
              <a:rPr lang="en-US" dirty="0"/>
              <a:t> </a:t>
            </a:r>
            <a:r>
              <a:rPr lang="en-US" dirty="0" err="1"/>
              <a:t>sistem</a:t>
            </a:r>
            <a:r>
              <a:rPr lang="en-US" dirty="0"/>
              <a:t> </a:t>
            </a:r>
            <a:r>
              <a:rPr lang="en-US" dirty="0" err="1"/>
              <a:t>akan</a:t>
            </a:r>
            <a:r>
              <a:rPr lang="en-US" dirty="0"/>
              <a:t> </a:t>
            </a:r>
            <a:r>
              <a:rPr lang="en-US" dirty="0" err="1"/>
              <a:t>mengeluarkan</a:t>
            </a:r>
            <a:r>
              <a:rPr lang="en-US" dirty="0"/>
              <a:t> </a:t>
            </a:r>
            <a:r>
              <a:rPr lang="en-US" dirty="0" err="1"/>
              <a:t>notifikasi</a:t>
            </a:r>
            <a:r>
              <a:rPr lang="en-US" dirty="0"/>
              <a:t> </a:t>
            </a:r>
            <a:r>
              <a:rPr lang="en-US" dirty="0" err="1"/>
              <a:t>berupa</a:t>
            </a:r>
            <a:r>
              <a:rPr lang="en-US" dirty="0"/>
              <a:t> alarm yang </a:t>
            </a:r>
            <a:r>
              <a:rPr lang="en-US" dirty="0" err="1"/>
              <a:t>berbunyi</a:t>
            </a:r>
            <a:r>
              <a:rPr lang="en-US" dirty="0"/>
              <a:t> </a:t>
            </a:r>
            <a:r>
              <a:rPr lang="en-US" dirty="0" err="1"/>
              <a:t>dari</a:t>
            </a:r>
            <a:r>
              <a:rPr lang="en-US" dirty="0"/>
              <a:t> </a:t>
            </a:r>
            <a:r>
              <a:rPr lang="en-US" dirty="0" err="1"/>
              <a:t>sistem</a:t>
            </a:r>
            <a:r>
              <a:rPr lang="en-US" dirty="0"/>
              <a:t> </a:t>
            </a:r>
            <a:r>
              <a:rPr lang="en-US" dirty="0" err="1"/>
              <a:t>tersebut</a:t>
            </a:r>
            <a:r>
              <a:rPr lang="en-US" dirty="0"/>
              <a:t>.</a:t>
            </a:r>
          </a:p>
        </p:txBody>
      </p:sp>
      <p:sp>
        <p:nvSpPr>
          <p:cNvPr id="4" name="Slide Number Placeholder 3"/>
          <p:cNvSpPr>
            <a:spLocks noGrp="1"/>
          </p:cNvSpPr>
          <p:nvPr>
            <p:ph type="sldNum" sz="quarter" idx="12"/>
          </p:nvPr>
        </p:nvSpPr>
        <p:spPr/>
        <p:txBody>
          <a:bodyPr/>
          <a:lstStyle/>
          <a:p>
            <a:fld id="{213C08B0-B99D-4E91-AC64-CEDDF6347B74}" type="slidenum">
              <a:rPr lang="en-US" smtClean="0"/>
              <a:t>3</a:t>
            </a:fld>
            <a:endParaRPr lang="en-US"/>
          </a:p>
        </p:txBody>
      </p:sp>
    </p:spTree>
    <p:extLst>
      <p:ext uri="{BB962C8B-B14F-4D97-AF65-F5344CB8AC3E}">
        <p14:creationId xmlns:p14="http://schemas.microsoft.com/office/powerpoint/2010/main" val="106808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Alat</a:t>
            </a:r>
            <a:r>
              <a:rPr lang="en-US" dirty="0" smtClean="0"/>
              <a:t> </a:t>
            </a:r>
            <a:r>
              <a:rPr lang="en-US" dirty="0" err="1" smtClean="0"/>
              <a:t>dan</a:t>
            </a:r>
            <a:r>
              <a:rPr lang="en-US" dirty="0" smtClean="0"/>
              <a:t> </a:t>
            </a:r>
            <a:r>
              <a:rPr lang="en-US" dirty="0" err="1" smtClean="0"/>
              <a:t>Bahan</a:t>
            </a:r>
            <a:endParaRPr lang="en-US" dirty="0"/>
          </a:p>
        </p:txBody>
      </p:sp>
      <p:sp>
        <p:nvSpPr>
          <p:cNvPr id="3" name="Content Placeholder 2"/>
          <p:cNvSpPr>
            <a:spLocks noGrp="1"/>
          </p:cNvSpPr>
          <p:nvPr>
            <p:ph idx="1"/>
          </p:nvPr>
        </p:nvSpPr>
        <p:spPr/>
        <p:txBody>
          <a:bodyPr/>
          <a:lstStyle/>
          <a:p>
            <a:pPr lvl="0"/>
            <a:r>
              <a:rPr lang="en-US" dirty="0" err="1"/>
              <a:t>Kapasitif</a:t>
            </a:r>
            <a:r>
              <a:rPr lang="en-US" dirty="0"/>
              <a:t> Touch Panel </a:t>
            </a:r>
          </a:p>
          <a:p>
            <a:pPr lvl="0"/>
            <a:r>
              <a:rPr lang="en-US" dirty="0"/>
              <a:t>ARM M0 </a:t>
            </a:r>
            <a:r>
              <a:rPr lang="en-US" dirty="0" err="1" smtClean="0"/>
              <a:t>pada</a:t>
            </a:r>
            <a:r>
              <a:rPr lang="en-US" dirty="0" smtClean="0"/>
              <a:t> </a:t>
            </a:r>
            <a:r>
              <a:rPr lang="en-US" smtClean="0"/>
              <a:t>Nuvoton</a:t>
            </a:r>
            <a:endParaRPr lang="en-US" dirty="0"/>
          </a:p>
          <a:p>
            <a:pPr lvl="0"/>
            <a:r>
              <a:rPr lang="en-US" dirty="0"/>
              <a:t>Buzzer </a:t>
            </a:r>
          </a:p>
          <a:p>
            <a:pPr lvl="0"/>
            <a:r>
              <a:rPr lang="en-US" dirty="0"/>
              <a:t>Button</a:t>
            </a:r>
          </a:p>
          <a:p>
            <a:pPr lvl="0"/>
            <a:r>
              <a:rPr lang="en-US" dirty="0"/>
              <a:t>Door Locks</a:t>
            </a:r>
          </a:p>
          <a:p>
            <a:pPr lvl="0"/>
            <a:r>
              <a:rPr lang="en-US" dirty="0"/>
              <a:t>Android </a:t>
            </a:r>
          </a:p>
          <a:p>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4</a:t>
            </a:fld>
            <a:endParaRPr lang="en-US"/>
          </a:p>
        </p:txBody>
      </p:sp>
    </p:spTree>
    <p:extLst>
      <p:ext uri="{BB962C8B-B14F-4D97-AF65-F5344CB8AC3E}">
        <p14:creationId xmlns:p14="http://schemas.microsoft.com/office/powerpoint/2010/main" val="364631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Arsitektur</a:t>
            </a:r>
            <a:r>
              <a:rPr lang="en-US" dirty="0" smtClean="0"/>
              <a:t> Diagram</a:t>
            </a:r>
            <a:endParaRPr lang="en-US" dirty="0"/>
          </a:p>
        </p:txBody>
      </p:sp>
      <p:pic>
        <p:nvPicPr>
          <p:cNvPr id="4" name="Content Placeholder 3"/>
          <p:cNvPicPr>
            <a:picLocks noGrp="1"/>
          </p:cNvPicPr>
          <p:nvPr>
            <p:ph idx="1"/>
          </p:nvPr>
        </p:nvPicPr>
        <p:blipFill>
          <a:blip r:embed="rId2"/>
          <a:stretch>
            <a:fillRect/>
          </a:stretch>
        </p:blipFill>
        <p:spPr>
          <a:xfrm>
            <a:off x="2414588" y="2221706"/>
            <a:ext cx="6324600" cy="3857625"/>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5</a:t>
            </a:fld>
            <a:endParaRPr lang="en-US"/>
          </a:p>
        </p:txBody>
      </p:sp>
    </p:spTree>
    <p:extLst>
      <p:ext uri="{BB962C8B-B14F-4D97-AF65-F5344CB8AC3E}">
        <p14:creationId xmlns:p14="http://schemas.microsoft.com/office/powerpoint/2010/main" val="386524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759460" y="1221740"/>
            <a:ext cx="10327640" cy="4744720"/>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6</a:t>
            </a:fld>
            <a:endParaRPr lang="en-US"/>
          </a:p>
        </p:txBody>
      </p:sp>
    </p:spTree>
    <p:extLst>
      <p:ext uri="{BB962C8B-B14F-4D97-AF65-F5344CB8AC3E}">
        <p14:creationId xmlns:p14="http://schemas.microsoft.com/office/powerpoint/2010/main" val="16041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39532" y="600392"/>
            <a:ext cx="9816148" cy="5663248"/>
          </a:xfrm>
          <a:prstGeom prst="rect">
            <a:avLst/>
          </a:prstGeom>
        </p:spPr>
      </p:pic>
      <p:sp>
        <p:nvSpPr>
          <p:cNvPr id="5" name="Slide Number Placeholder 4"/>
          <p:cNvSpPr>
            <a:spLocks noGrp="1"/>
          </p:cNvSpPr>
          <p:nvPr>
            <p:ph type="sldNum" sz="quarter" idx="12"/>
          </p:nvPr>
        </p:nvSpPr>
        <p:spPr/>
        <p:txBody>
          <a:bodyPr/>
          <a:lstStyle/>
          <a:p>
            <a:fld id="{213C08B0-B99D-4E91-AC64-CEDDF6347B74}" type="slidenum">
              <a:rPr lang="en-US" smtClean="0"/>
              <a:t>7</a:t>
            </a:fld>
            <a:endParaRPr lang="en-US"/>
          </a:p>
        </p:txBody>
      </p:sp>
    </p:spTree>
    <p:extLst>
      <p:ext uri="{BB962C8B-B14F-4D97-AF65-F5344CB8AC3E}">
        <p14:creationId xmlns:p14="http://schemas.microsoft.com/office/powerpoint/2010/main" val="357286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93" y="2229345"/>
            <a:ext cx="3810000" cy="3190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242" y="2229345"/>
            <a:ext cx="382905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54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Cara </a:t>
            </a:r>
            <a:r>
              <a:rPr lang="en-US" dirty="0" err="1" smtClean="0"/>
              <a:t>Kerja</a:t>
            </a:r>
            <a:endParaRPr lang="en-US" dirty="0"/>
          </a:p>
        </p:txBody>
      </p:sp>
      <p:sp>
        <p:nvSpPr>
          <p:cNvPr id="3" name="Content Placeholder 2"/>
          <p:cNvSpPr>
            <a:spLocks noGrp="1"/>
          </p:cNvSpPr>
          <p:nvPr>
            <p:ph idx="1"/>
          </p:nvPr>
        </p:nvSpPr>
        <p:spPr/>
        <p:txBody>
          <a:bodyPr/>
          <a:lstStyle/>
          <a:p>
            <a:pPr lvl="0" algn="just"/>
            <a:r>
              <a:rPr lang="en-US" b="1" dirty="0" err="1"/>
              <a:t>Sistem</a:t>
            </a:r>
            <a:r>
              <a:rPr lang="en-US" b="1" dirty="0"/>
              <a:t> Save Pattern</a:t>
            </a:r>
            <a:endParaRPr lang="en-US" dirty="0"/>
          </a:p>
          <a:p>
            <a:pPr marL="0" indent="0" algn="just">
              <a:buNone/>
            </a:pPr>
            <a:r>
              <a:rPr lang="en-US" dirty="0"/>
              <a:t>	</a:t>
            </a:r>
            <a:r>
              <a:rPr lang="en-US" dirty="0" err="1" smtClean="0"/>
              <a:t>Pada</a:t>
            </a:r>
            <a:r>
              <a:rPr lang="en-US" dirty="0" smtClean="0"/>
              <a:t> </a:t>
            </a:r>
            <a:r>
              <a:rPr lang="en-US" dirty="0" err="1"/>
              <a:t>saat</a:t>
            </a:r>
            <a:r>
              <a:rPr lang="en-US" dirty="0"/>
              <a:t> </a:t>
            </a:r>
            <a:r>
              <a:rPr lang="en-US" dirty="0" err="1"/>
              <a:t>sistem</a:t>
            </a:r>
            <a:r>
              <a:rPr lang="en-US" dirty="0"/>
              <a:t> </a:t>
            </a:r>
            <a:r>
              <a:rPr lang="en-US" dirty="0" err="1"/>
              <a:t>pertama</a:t>
            </a:r>
            <a:r>
              <a:rPr lang="en-US" dirty="0"/>
              <a:t> kali </a:t>
            </a:r>
            <a:r>
              <a:rPr lang="en-US" dirty="0" err="1"/>
              <a:t>dijalankan</a:t>
            </a:r>
            <a:r>
              <a:rPr lang="en-US" dirty="0"/>
              <a:t>, </a:t>
            </a:r>
            <a:r>
              <a:rPr lang="en-US" dirty="0" err="1"/>
              <a:t>akan</a:t>
            </a:r>
            <a:r>
              <a:rPr lang="en-US" dirty="0"/>
              <a:t> </a:t>
            </a:r>
            <a:r>
              <a:rPr lang="en-US" dirty="0" err="1"/>
              <a:t>terdapat</a:t>
            </a:r>
            <a:r>
              <a:rPr lang="en-US" dirty="0"/>
              <a:t> pattern default yang </a:t>
            </a:r>
            <a:r>
              <a:rPr lang="en-US" dirty="0" err="1"/>
              <a:t>diberikan</a:t>
            </a:r>
            <a:r>
              <a:rPr lang="en-US" dirty="0"/>
              <a:t> developer. User </a:t>
            </a:r>
            <a:r>
              <a:rPr lang="en-US" dirty="0" err="1"/>
              <a:t>nantinya</a:t>
            </a:r>
            <a:r>
              <a:rPr lang="en-US" dirty="0"/>
              <a:t> </a:t>
            </a:r>
            <a:r>
              <a:rPr lang="en-US" dirty="0" err="1"/>
              <a:t>dapat</a:t>
            </a:r>
            <a:r>
              <a:rPr lang="en-US" dirty="0"/>
              <a:t> </a:t>
            </a:r>
            <a:r>
              <a:rPr lang="en-US" dirty="0" err="1"/>
              <a:t>melakukan</a:t>
            </a:r>
            <a:r>
              <a:rPr lang="en-US" dirty="0"/>
              <a:t> setting </a:t>
            </a:r>
            <a:r>
              <a:rPr lang="en-US" dirty="0" err="1"/>
              <a:t>dan</a:t>
            </a:r>
            <a:r>
              <a:rPr lang="en-US" dirty="0"/>
              <a:t> </a:t>
            </a:r>
            <a:r>
              <a:rPr lang="en-US" dirty="0" err="1"/>
              <a:t>menyimpan</a:t>
            </a:r>
            <a:r>
              <a:rPr lang="en-US" dirty="0"/>
              <a:t> pattern yang </a:t>
            </a:r>
            <a:r>
              <a:rPr lang="en-US" dirty="0" err="1"/>
              <a:t>diinginkan</a:t>
            </a:r>
            <a:r>
              <a:rPr lang="en-US" dirty="0"/>
              <a:t>, </a:t>
            </a:r>
            <a:r>
              <a:rPr lang="en-US" dirty="0" err="1"/>
              <a:t>hanya</a:t>
            </a:r>
            <a:r>
              <a:rPr lang="en-US" dirty="0"/>
              <a:t> </a:t>
            </a:r>
            <a:r>
              <a:rPr lang="en-US" dirty="0" err="1"/>
              <a:t>akan</a:t>
            </a:r>
            <a:r>
              <a:rPr lang="en-US" dirty="0"/>
              <a:t> </a:t>
            </a:r>
            <a:r>
              <a:rPr lang="en-US" dirty="0" err="1"/>
              <a:t>ada</a:t>
            </a:r>
            <a:r>
              <a:rPr lang="en-US" dirty="0"/>
              <a:t> </a:t>
            </a:r>
            <a:r>
              <a:rPr lang="en-US" dirty="0" err="1"/>
              <a:t>satu</a:t>
            </a:r>
            <a:r>
              <a:rPr lang="en-US" dirty="0"/>
              <a:t> pattern yang </a:t>
            </a:r>
            <a:r>
              <a:rPr lang="en-US" dirty="0" err="1"/>
              <a:t>akan</a:t>
            </a:r>
            <a:r>
              <a:rPr lang="en-US" dirty="0"/>
              <a:t> </a:t>
            </a:r>
            <a:r>
              <a:rPr lang="en-US" dirty="0" err="1"/>
              <a:t>tersimpan</a:t>
            </a:r>
            <a:r>
              <a:rPr lang="en-US" dirty="0"/>
              <a:t> </a:t>
            </a:r>
            <a:r>
              <a:rPr lang="en-US" dirty="0" err="1"/>
              <a:t>dan</a:t>
            </a:r>
            <a:r>
              <a:rPr lang="en-US" dirty="0"/>
              <a:t> </a:t>
            </a:r>
            <a:r>
              <a:rPr lang="en-US" dirty="0" err="1"/>
              <a:t>digunakan</a:t>
            </a:r>
            <a:r>
              <a:rPr lang="en-US" dirty="0"/>
              <a:t> </a:t>
            </a:r>
            <a:r>
              <a:rPr lang="en-US" dirty="0" err="1"/>
              <a:t>dalam</a:t>
            </a:r>
            <a:r>
              <a:rPr lang="en-US" dirty="0"/>
              <a:t> </a:t>
            </a:r>
            <a:r>
              <a:rPr lang="en-US" dirty="0" err="1"/>
              <a:t>sistem</a:t>
            </a:r>
            <a:r>
              <a:rPr lang="en-US" dirty="0"/>
              <a:t>.</a:t>
            </a:r>
          </a:p>
          <a:p>
            <a:pPr lvl="0" algn="just"/>
            <a:r>
              <a:rPr lang="en-US" b="1" dirty="0" err="1"/>
              <a:t>Sistem</a:t>
            </a:r>
            <a:r>
              <a:rPr lang="en-US" b="1" dirty="0"/>
              <a:t> Unlock Pattern</a:t>
            </a:r>
            <a:endParaRPr lang="en-US" dirty="0"/>
          </a:p>
          <a:p>
            <a:pPr marL="0" indent="0" algn="just">
              <a:buNone/>
            </a:pPr>
            <a:r>
              <a:rPr lang="en-US" dirty="0"/>
              <a:t>	</a:t>
            </a:r>
            <a:r>
              <a:rPr lang="en-US" dirty="0" err="1" smtClean="0"/>
              <a:t>Prinsip</a:t>
            </a:r>
            <a:r>
              <a:rPr lang="en-US" dirty="0" smtClean="0"/>
              <a:t> </a:t>
            </a:r>
            <a:r>
              <a:rPr lang="en-US" dirty="0" err="1"/>
              <a:t>sistem</a:t>
            </a:r>
            <a:r>
              <a:rPr lang="en-US" dirty="0"/>
              <a:t> unlock </a:t>
            </a:r>
            <a:r>
              <a:rPr lang="en-US" dirty="0" err="1"/>
              <a:t>adalah</a:t>
            </a:r>
            <a:r>
              <a:rPr lang="en-US" dirty="0"/>
              <a:t> </a:t>
            </a:r>
            <a:r>
              <a:rPr lang="en-US" dirty="0" err="1"/>
              <a:t>mencocokkan</a:t>
            </a:r>
            <a:r>
              <a:rPr lang="en-US" dirty="0"/>
              <a:t> </a:t>
            </a:r>
            <a:r>
              <a:rPr lang="en-US" dirty="0" err="1"/>
              <a:t>setiap</a:t>
            </a:r>
            <a:r>
              <a:rPr lang="en-US" dirty="0"/>
              <a:t> </a:t>
            </a:r>
            <a:r>
              <a:rPr lang="en-US" dirty="0" err="1"/>
              <a:t>nilai</a:t>
            </a:r>
            <a:r>
              <a:rPr lang="en-US" dirty="0"/>
              <a:t> </a:t>
            </a:r>
            <a:r>
              <a:rPr lang="en-US" dirty="0" err="1"/>
              <a:t>elemen</a:t>
            </a:r>
            <a:r>
              <a:rPr lang="en-US" dirty="0"/>
              <a:t> yang </a:t>
            </a:r>
            <a:r>
              <a:rPr lang="en-US" dirty="0" err="1"/>
              <a:t>telah</a:t>
            </a:r>
            <a:r>
              <a:rPr lang="en-US" dirty="0"/>
              <a:t> </a:t>
            </a:r>
            <a:r>
              <a:rPr lang="en-US" dirty="0" err="1"/>
              <a:t>disimpan</a:t>
            </a:r>
            <a:r>
              <a:rPr lang="en-US" dirty="0"/>
              <a:t> </a:t>
            </a:r>
            <a:r>
              <a:rPr lang="en-US" dirty="0" err="1"/>
              <a:t>dengan</a:t>
            </a:r>
            <a:r>
              <a:rPr lang="en-US" dirty="0"/>
              <a:t> </a:t>
            </a:r>
            <a:r>
              <a:rPr lang="en-US" dirty="0" err="1"/>
              <a:t>nilai</a:t>
            </a:r>
            <a:r>
              <a:rPr lang="en-US" dirty="0"/>
              <a:t> </a:t>
            </a:r>
            <a:r>
              <a:rPr lang="en-US" dirty="0" err="1"/>
              <a:t>elemen</a:t>
            </a:r>
            <a:r>
              <a:rPr lang="en-US" dirty="0"/>
              <a:t> yang </a:t>
            </a:r>
            <a:r>
              <a:rPr lang="en-US" dirty="0" err="1"/>
              <a:t>baru</a:t>
            </a:r>
            <a:r>
              <a:rPr lang="en-US" dirty="0"/>
              <a:t> </a:t>
            </a:r>
            <a:r>
              <a:rPr lang="en-US" dirty="0" err="1"/>
              <a:t>diambil</a:t>
            </a:r>
            <a:r>
              <a:rPr lang="en-US" dirty="0"/>
              <a:t> </a:t>
            </a:r>
            <a:r>
              <a:rPr lang="en-US" dirty="0" err="1"/>
              <a:t>dari</a:t>
            </a:r>
            <a:r>
              <a:rPr lang="en-US" dirty="0"/>
              <a:t> touch panel unlock, </a:t>
            </a:r>
            <a:r>
              <a:rPr lang="en-US" dirty="0" err="1"/>
              <a:t>bila</a:t>
            </a:r>
            <a:r>
              <a:rPr lang="en-US" dirty="0"/>
              <a:t> </a:t>
            </a:r>
            <a:r>
              <a:rPr lang="en-US" dirty="0" err="1"/>
              <a:t>nilai-nilai</a:t>
            </a:r>
            <a:r>
              <a:rPr lang="en-US" dirty="0"/>
              <a:t> </a:t>
            </a:r>
            <a:r>
              <a:rPr lang="en-US" dirty="0" err="1"/>
              <a:t>ini</a:t>
            </a:r>
            <a:r>
              <a:rPr lang="en-US" dirty="0"/>
              <a:t> </a:t>
            </a:r>
            <a:r>
              <a:rPr lang="en-US" dirty="0" err="1"/>
              <a:t>sama</a:t>
            </a:r>
            <a:r>
              <a:rPr lang="en-US" dirty="0"/>
              <a:t> </a:t>
            </a:r>
            <a:r>
              <a:rPr lang="en-US" dirty="0" err="1"/>
              <a:t>maka</a:t>
            </a:r>
            <a:r>
              <a:rPr lang="en-US" dirty="0"/>
              <a:t> </a:t>
            </a:r>
            <a:r>
              <a:rPr lang="en-US" dirty="0" err="1"/>
              <a:t>pintu</a:t>
            </a:r>
            <a:r>
              <a:rPr lang="en-US" dirty="0"/>
              <a:t> </a:t>
            </a:r>
            <a:r>
              <a:rPr lang="en-US" dirty="0" err="1"/>
              <a:t>akan</a:t>
            </a:r>
            <a:r>
              <a:rPr lang="en-US" dirty="0"/>
              <a:t> </a:t>
            </a:r>
            <a:r>
              <a:rPr lang="en-US" dirty="0" err="1"/>
              <a:t>terbuka</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213C08B0-B99D-4E91-AC64-CEDDF6347B74}" type="slidenum">
              <a:rPr lang="en-US" smtClean="0"/>
              <a:t>9</a:t>
            </a:fld>
            <a:endParaRPr lang="en-US"/>
          </a:p>
        </p:txBody>
      </p:sp>
    </p:spTree>
    <p:extLst>
      <p:ext uri="{BB962C8B-B14F-4D97-AF65-F5344CB8AC3E}">
        <p14:creationId xmlns:p14="http://schemas.microsoft.com/office/powerpoint/2010/main" val="163486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85</TotalTime>
  <Words>277</Words>
  <Application>Microsoft Office PowerPoint</Application>
  <PresentationFormat>Custom</PresentationFormat>
  <Paragraphs>38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Smart Locking System with Capacitive Sensor </vt:lpstr>
      <vt:lpstr>Latar Belakang</vt:lpstr>
      <vt:lpstr>Skenario</vt:lpstr>
      <vt:lpstr>Alat dan Bahan</vt:lpstr>
      <vt:lpstr>Arsitektur Diagram</vt:lpstr>
      <vt:lpstr>PowerPoint Presentation</vt:lpstr>
      <vt:lpstr>PowerPoint Presentation</vt:lpstr>
      <vt:lpstr>Design</vt:lpstr>
      <vt:lpstr>Cara Kerja</vt:lpstr>
      <vt:lpstr>Kesimpulan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Locking System with Capacitive Sensor</dc:title>
  <dc:creator>yudha</dc:creator>
  <cp:lastModifiedBy>Rizky Kautsar</cp:lastModifiedBy>
  <cp:revision>18</cp:revision>
  <dcterms:created xsi:type="dcterms:W3CDTF">2014-03-27T14:49:57Z</dcterms:created>
  <dcterms:modified xsi:type="dcterms:W3CDTF">2014-04-03T04:08:42Z</dcterms:modified>
</cp:coreProperties>
</file>