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8A4549-7AE5-44F2-910B-FA65410B39F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14602A-5E3E-49DF-A84A-D2DBCF1DF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강의자료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Image</a:t>
            </a:r>
          </a:p>
          <a:p>
            <a:r>
              <a:rPr lang="en-US" altLang="ko-KR" dirty="0" smtClean="0"/>
              <a:t>Favicon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82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 = “</a:t>
            </a:r>
            <a:r>
              <a:rPr lang="ko-KR" altLang="en-US" sz="2400" dirty="0" smtClean="0"/>
              <a:t>경로</a:t>
            </a:r>
            <a:r>
              <a:rPr lang="en-US" altLang="ko-KR" sz="2400" dirty="0" smtClean="0"/>
              <a:t>” alt=“</a:t>
            </a:r>
            <a:r>
              <a:rPr lang="ko-KR" altLang="en-US" sz="2400" dirty="0" smtClean="0"/>
              <a:t>대체텍스트</a:t>
            </a:r>
            <a:r>
              <a:rPr lang="en-US" altLang="ko-KR" sz="2400" dirty="0" smtClean="0"/>
              <a:t>” </a:t>
            </a:r>
            <a:r>
              <a:rPr lang="en-US" altLang="ko-KR" sz="2400" dirty="0" smtClean="0"/>
              <a:t>width=“</a:t>
            </a:r>
            <a:r>
              <a:rPr lang="ko-KR" altLang="en-US" sz="2400" dirty="0" smtClean="0"/>
              <a:t>넓이</a:t>
            </a:r>
            <a:r>
              <a:rPr lang="en-US" altLang="ko-KR" sz="2400" dirty="0" smtClean="0"/>
              <a:t>” </a:t>
            </a:r>
            <a:r>
              <a:rPr lang="en-US" altLang="ko-KR" sz="2400" dirty="0" err="1" smtClean="0"/>
              <a:t>heigth</a:t>
            </a:r>
            <a:r>
              <a:rPr lang="en-US" altLang="ko-KR" sz="2400" dirty="0" smtClean="0"/>
              <a:t>=“</a:t>
            </a:r>
            <a:r>
              <a:rPr lang="ko-KR" altLang="en-US" sz="2400" dirty="0" smtClean="0"/>
              <a:t>높이</a:t>
            </a:r>
            <a:r>
              <a:rPr lang="en-US" altLang="ko-KR" sz="2400" dirty="0" smtClean="0"/>
              <a:t>”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Alt : </a:t>
            </a:r>
            <a:r>
              <a:rPr lang="ko-KR" altLang="en-US" sz="2400" dirty="0" smtClean="0"/>
              <a:t>사진이 어떠한 이유로 나오지 않을 때 대체하여 나오는 텍스트</a:t>
            </a:r>
            <a:endParaRPr lang="en-US" altLang="ko-KR" sz="2400" dirty="0" smtClean="0"/>
          </a:p>
          <a:p>
            <a:r>
              <a:rPr lang="en-US" altLang="ko-KR" sz="2400" dirty="0" smtClean="0"/>
              <a:t>Width, height : </a:t>
            </a:r>
            <a:r>
              <a:rPr lang="ko-KR" altLang="en-US" sz="2400" dirty="0" smtClean="0"/>
              <a:t>사진의 크기 </a:t>
            </a:r>
            <a:r>
              <a:rPr lang="en-US" altLang="ko-KR" sz="2400" dirty="0" smtClean="0"/>
              <a:t>(style=“width:</a:t>
            </a:r>
            <a:r>
              <a:rPr lang="ko-KR" altLang="en-US" sz="2400" dirty="0" smtClean="0"/>
              <a:t>크기</a:t>
            </a:r>
            <a:r>
              <a:rPr lang="en-US" altLang="ko-KR" sz="2400" dirty="0" smtClean="0"/>
              <a:t>:height:</a:t>
            </a:r>
            <a:r>
              <a:rPr lang="ko-KR" altLang="en-US" sz="2400" dirty="0" smtClean="0"/>
              <a:t>크기</a:t>
            </a:r>
            <a:r>
              <a:rPr lang="en-US" altLang="ko-KR" sz="2400" dirty="0" smtClean="0"/>
              <a:t>:” </a:t>
            </a:r>
            <a:r>
              <a:rPr lang="ko-KR" altLang="en-US" sz="2400" dirty="0" smtClean="0"/>
              <a:t>로 변경 가능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</a:p>
        </p:txBody>
      </p:sp>
    </p:spTree>
    <p:extLst>
      <p:ext uri="{BB962C8B-B14F-4D97-AF65-F5344CB8AC3E}">
        <p14:creationId xmlns:p14="http://schemas.microsoft.com/office/powerpoint/2010/main" val="96072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링크거는</a:t>
            </a:r>
            <a:r>
              <a:rPr lang="ko-KR" altLang="en-US" sz="2400" dirty="0" smtClean="0"/>
              <a:t> 태그인 </a:t>
            </a:r>
            <a:r>
              <a:rPr lang="en-US" altLang="ko-KR" sz="2400" dirty="0" smtClean="0"/>
              <a:t>&lt;a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를 이용하여 이미지에 링크삽입이 가능</a:t>
            </a:r>
            <a:endParaRPr lang="en-US" altLang="ko-KR" sz="2400" dirty="0" smtClean="0"/>
          </a:p>
          <a:p>
            <a:r>
              <a:rPr lang="en-US" altLang="ko-KR" sz="2400" dirty="0" smtClean="0"/>
              <a:t>&lt;a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=“</a:t>
            </a:r>
            <a:r>
              <a:rPr lang="ko-KR" altLang="en-US" sz="2400" dirty="0" smtClean="0"/>
              <a:t>링크경로</a:t>
            </a:r>
            <a:r>
              <a:rPr lang="en-US" altLang="ko-KR" sz="2400" dirty="0" smtClean="0"/>
              <a:t>” target=“_blank”&gt;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=“</a:t>
            </a:r>
            <a:r>
              <a:rPr lang="ko-KR" altLang="en-US" sz="2400" dirty="0" smtClean="0"/>
              <a:t>이미지경로</a:t>
            </a:r>
            <a:r>
              <a:rPr lang="en-US" altLang="ko-KR" sz="2400" dirty="0" smtClean="0"/>
              <a:t>”&gt;</a:t>
            </a:r>
          </a:p>
          <a:p>
            <a:r>
              <a:rPr lang="en-US" altLang="ko-KR" sz="2400" dirty="0" smtClean="0"/>
              <a:t>&lt;/a&gt;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 </a:t>
            </a:r>
            <a:r>
              <a:rPr lang="en-US" altLang="ko-KR" sz="2400" dirty="0" err="1" smtClean="0"/>
              <a:t>href</a:t>
            </a:r>
            <a:r>
              <a:rPr lang="ko-KR" altLang="en-US" sz="2400" dirty="0" smtClean="0"/>
              <a:t>로 이미지를 클릭했을 때 이동할 경로를 넣어주고 </a:t>
            </a:r>
            <a:r>
              <a:rPr lang="en-US" altLang="ko-KR" sz="2400" dirty="0" smtClean="0"/>
              <a:t>target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_blank</a:t>
            </a:r>
            <a:r>
              <a:rPr lang="ko-KR" altLang="en-US" sz="2400" dirty="0" smtClean="0"/>
              <a:t>으로 넣어주면 새 창에서 </a:t>
            </a:r>
            <a:r>
              <a:rPr lang="ko-KR" altLang="en-US" sz="2400" dirty="0" err="1" smtClean="0"/>
              <a:t>웹페이지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46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Favorite + Icon </a:t>
            </a:r>
            <a:r>
              <a:rPr lang="ko-KR" altLang="en-US" sz="2400" dirty="0" smtClean="0"/>
              <a:t>의 합성어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위 사진의 웹사이트를 보면 </a:t>
            </a:r>
            <a:r>
              <a:rPr lang="en-US" altLang="ko-KR" sz="2400" dirty="0" smtClean="0"/>
              <a:t>NAVER </a:t>
            </a:r>
            <a:r>
              <a:rPr lang="ko-KR" altLang="en-US" sz="2400" dirty="0" smtClean="0"/>
              <a:t>왼쪽에 있는 아이콘을 </a:t>
            </a:r>
            <a:r>
              <a:rPr lang="en-US" altLang="ko-KR" sz="2400" dirty="0" smtClean="0"/>
              <a:t>Favicon</a:t>
            </a:r>
            <a:r>
              <a:rPr lang="ko-KR" altLang="en-US" sz="2400" dirty="0" smtClean="0"/>
              <a:t>이라 칭함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파비콘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또는 </a:t>
            </a:r>
            <a:r>
              <a:rPr lang="ko-KR" altLang="en-US" sz="2400" dirty="0" err="1" smtClean="0"/>
              <a:t>패비콘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재작하려는 이미지를 가지고 </a:t>
            </a:r>
            <a:r>
              <a:rPr lang="ko-KR" altLang="en-US" sz="2400" dirty="0" err="1" smtClean="0"/>
              <a:t>구글에</a:t>
            </a:r>
            <a:r>
              <a:rPr lang="ko-KR" altLang="en-US" sz="2400" dirty="0" smtClean="0"/>
              <a:t> 검색하여 </a:t>
            </a:r>
            <a:r>
              <a:rPr lang="ko-KR" altLang="en-US" sz="2400" dirty="0" err="1" smtClean="0"/>
              <a:t>파비콘용</a:t>
            </a:r>
            <a:r>
              <a:rPr lang="ko-KR" altLang="en-US" sz="2400" dirty="0" smtClean="0"/>
              <a:t> 파일을 제작 할 수 있음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Favicon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17430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44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&lt;link </a:t>
            </a:r>
            <a:r>
              <a:rPr lang="en-US" altLang="ko-KR" sz="2400" dirty="0" err="1" smtClean="0"/>
              <a:t>rel</a:t>
            </a:r>
            <a:r>
              <a:rPr lang="en-US" altLang="ko-KR" sz="2400" dirty="0" smtClean="0"/>
              <a:t>=“favicon”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파비콘경로</a:t>
            </a:r>
            <a:r>
              <a:rPr lang="en-US" altLang="ko-KR" sz="2400" dirty="0" smtClean="0"/>
              <a:t>”&gt;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파비콘</a:t>
            </a:r>
            <a:r>
              <a:rPr lang="ko-KR" altLang="en-US" sz="2400" dirty="0" smtClean="0"/>
              <a:t> 파일의 위치가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과 같은 곳에 있다면 파일 이름만으로도 가능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+ </a:t>
            </a:r>
            <a:r>
              <a:rPr lang="ko-KR" altLang="en-US" sz="2400" dirty="0" smtClean="0"/>
              <a:t>바로 반영 되지 않을 때가 있는데 그럴 때면 다른 웹 브라우저에서 확인하거나 자신의 사이트 주소를 입력하면 확인 가능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Favicon </a:t>
            </a:r>
            <a:r>
              <a:rPr lang="ko-KR" altLang="en-US" dirty="0" smtClean="0"/>
              <a:t>넣는 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39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468" y="1853142"/>
            <a:ext cx="7621064" cy="378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24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</TotalTime>
  <Words>192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HTML 강의자료</vt:lpstr>
      <vt:lpstr>Image 기본</vt:lpstr>
      <vt:lpstr>Image 링크</vt:lpstr>
      <vt:lpstr>Favicon이란</vt:lpstr>
      <vt:lpstr>Favicon 넣는 법</vt:lpstr>
      <vt:lpstr>실전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2022-07-08T08:39:51Z</dcterms:created>
  <dcterms:modified xsi:type="dcterms:W3CDTF">2022-07-08T10:38:26Z</dcterms:modified>
</cp:coreProperties>
</file>