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3"/>
  </p:notesMasterIdLst>
  <p:sldIdLst>
    <p:sldId id="256" r:id="rId2"/>
    <p:sldId id="257" r:id="rId3"/>
    <p:sldId id="264" r:id="rId4"/>
    <p:sldId id="259" r:id="rId5"/>
    <p:sldId id="260" r:id="rId6"/>
    <p:sldId id="261" r:id="rId7"/>
    <p:sldId id="262" r:id="rId8"/>
    <p:sldId id="258" r:id="rId9"/>
    <p:sldId id="265"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3C817B-F4C0-4F65-B967-DB377A2DDF0C}" v="112" dt="2021-10-14T05:17:21.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4" autoAdjust="0"/>
    <p:restoredTop sz="76625" autoAdjust="0"/>
  </p:normalViewPr>
  <p:slideViewPr>
    <p:cSldViewPr snapToGrid="0">
      <p:cViewPr varScale="1">
        <p:scale>
          <a:sx n="55" d="100"/>
          <a:sy n="55" d="100"/>
        </p:scale>
        <p:origin x="89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YUEBIN" userId="8b0da369-d6b0-41a6-be7e-6a4d36ef000d" providerId="ADAL" clId="{8E3C817B-F4C0-4F65-B967-DB377A2DDF0C}"/>
    <pc:docChg chg="undo custSel addSld modSld">
      <pc:chgData name="HUANG YUEBIN" userId="8b0da369-d6b0-41a6-be7e-6a4d36ef000d" providerId="ADAL" clId="{8E3C817B-F4C0-4F65-B967-DB377A2DDF0C}" dt="2021-10-14T05:17:53.992" v="3292" actId="26606"/>
      <pc:docMkLst>
        <pc:docMk/>
      </pc:docMkLst>
      <pc:sldChg chg="modSp mod">
        <pc:chgData name="HUANG YUEBIN" userId="8b0da369-d6b0-41a6-be7e-6a4d36ef000d" providerId="ADAL" clId="{8E3C817B-F4C0-4F65-B967-DB377A2DDF0C}" dt="2021-10-11T14:47:25.281" v="138" actId="20577"/>
        <pc:sldMkLst>
          <pc:docMk/>
          <pc:sldMk cId="109857222" sldId="256"/>
        </pc:sldMkLst>
        <pc:spChg chg="mod">
          <ac:chgData name="HUANG YUEBIN" userId="8b0da369-d6b0-41a6-be7e-6a4d36ef000d" providerId="ADAL" clId="{8E3C817B-F4C0-4F65-B967-DB377A2DDF0C}" dt="2021-10-11T14:47:25.281" v="138" actId="20577"/>
          <ac:spMkLst>
            <pc:docMk/>
            <pc:sldMk cId="109857222" sldId="256"/>
            <ac:spMk id="3" creationId="{00000000-0000-0000-0000-000000000000}"/>
          </ac:spMkLst>
        </pc:spChg>
      </pc:sldChg>
      <pc:sldChg chg="addSp delSp modSp mod">
        <pc:chgData name="HUANG YUEBIN" userId="8b0da369-d6b0-41a6-be7e-6a4d36ef000d" providerId="ADAL" clId="{8E3C817B-F4C0-4F65-B967-DB377A2DDF0C}" dt="2021-10-11T14:47:04.741" v="126" actId="14100"/>
        <pc:sldMkLst>
          <pc:docMk/>
          <pc:sldMk cId="527292859" sldId="257"/>
        </pc:sldMkLst>
        <pc:spChg chg="mod">
          <ac:chgData name="HUANG YUEBIN" userId="8b0da369-d6b0-41a6-be7e-6a4d36ef000d" providerId="ADAL" clId="{8E3C817B-F4C0-4F65-B967-DB377A2DDF0C}" dt="2021-10-11T14:44:11.571" v="57" actId="26606"/>
          <ac:spMkLst>
            <pc:docMk/>
            <pc:sldMk cId="527292859" sldId="257"/>
            <ac:spMk id="2" creationId="{6DD2B06E-08D2-4234-834D-8C684144833D}"/>
          </ac:spMkLst>
        </pc:spChg>
        <pc:spChg chg="mod">
          <ac:chgData name="HUANG YUEBIN" userId="8b0da369-d6b0-41a6-be7e-6a4d36ef000d" providerId="ADAL" clId="{8E3C817B-F4C0-4F65-B967-DB377A2DDF0C}" dt="2021-10-11T14:46:24.883" v="108" actId="20577"/>
          <ac:spMkLst>
            <pc:docMk/>
            <pc:sldMk cId="527292859" sldId="257"/>
            <ac:spMk id="3" creationId="{5C11A960-B03B-435A-AE68-1444C6FE1A0E}"/>
          </ac:spMkLst>
        </pc:spChg>
        <pc:spChg chg="add del">
          <ac:chgData name="HUANG YUEBIN" userId="8b0da369-d6b0-41a6-be7e-6a4d36ef000d" providerId="ADAL" clId="{8E3C817B-F4C0-4F65-B967-DB377A2DDF0C}" dt="2021-10-11T14:43:11.471" v="53" actId="26606"/>
          <ac:spMkLst>
            <pc:docMk/>
            <pc:sldMk cId="527292859" sldId="257"/>
            <ac:spMk id="8" creationId="{8651CFA9-6065-4243-AC48-858E359780B1}"/>
          </ac:spMkLst>
        </pc:spChg>
        <pc:spChg chg="add del">
          <ac:chgData name="HUANG YUEBIN" userId="8b0da369-d6b0-41a6-be7e-6a4d36ef000d" providerId="ADAL" clId="{8E3C817B-F4C0-4F65-B967-DB377A2DDF0C}" dt="2021-10-11T14:43:11.471" v="53" actId="26606"/>
          <ac:spMkLst>
            <pc:docMk/>
            <pc:sldMk cId="527292859" sldId="257"/>
            <ac:spMk id="10" creationId="{37962AE0-6A1C-4B76-9D52-10E5E6D7D3BB}"/>
          </ac:spMkLst>
        </pc:spChg>
        <pc:spChg chg="add del">
          <ac:chgData name="HUANG YUEBIN" userId="8b0da369-d6b0-41a6-be7e-6a4d36ef000d" providerId="ADAL" clId="{8E3C817B-F4C0-4F65-B967-DB377A2DDF0C}" dt="2021-10-11T14:43:00.671" v="50" actId="26606"/>
          <ac:spMkLst>
            <pc:docMk/>
            <pc:sldMk cId="527292859" sldId="257"/>
            <ac:spMk id="48" creationId="{247A131F-D5DE-41A5-B4CF-4F345319B40B}"/>
          </ac:spMkLst>
        </pc:spChg>
        <pc:spChg chg="add del">
          <ac:chgData name="HUANG YUEBIN" userId="8b0da369-d6b0-41a6-be7e-6a4d36ef000d" providerId="ADAL" clId="{8E3C817B-F4C0-4F65-B967-DB377A2DDF0C}" dt="2021-10-11T14:43:00.671" v="50" actId="26606"/>
          <ac:spMkLst>
            <pc:docMk/>
            <pc:sldMk cId="527292859" sldId="257"/>
            <ac:spMk id="50" creationId="{3AF4666D-BD98-40A5-A75F-478B982010B2}"/>
          </ac:spMkLst>
        </pc:spChg>
        <pc:spChg chg="add del">
          <ac:chgData name="HUANG YUEBIN" userId="8b0da369-d6b0-41a6-be7e-6a4d36ef000d" providerId="ADAL" clId="{8E3C817B-F4C0-4F65-B967-DB377A2DDF0C}" dt="2021-10-11T14:43:00.671" v="50" actId="26606"/>
          <ac:spMkLst>
            <pc:docMk/>
            <pc:sldMk cId="527292859" sldId="257"/>
            <ac:spMk id="52" creationId="{68680585-71F9-4721-A998-4974171D2EB4}"/>
          </ac:spMkLst>
        </pc:spChg>
        <pc:spChg chg="add del">
          <ac:chgData name="HUANG YUEBIN" userId="8b0da369-d6b0-41a6-be7e-6a4d36ef000d" providerId="ADAL" clId="{8E3C817B-F4C0-4F65-B967-DB377A2DDF0C}" dt="2021-10-11T14:43:00.671" v="50" actId="26606"/>
          <ac:spMkLst>
            <pc:docMk/>
            <pc:sldMk cId="527292859" sldId="257"/>
            <ac:spMk id="54" creationId="{12BC95C2-2EEC-4F59-ABA8-660B0D059CCF}"/>
          </ac:spMkLst>
        </pc:spChg>
        <pc:spChg chg="add del">
          <ac:chgData name="HUANG YUEBIN" userId="8b0da369-d6b0-41a6-be7e-6a4d36ef000d" providerId="ADAL" clId="{8E3C817B-F4C0-4F65-B967-DB377A2DDF0C}" dt="2021-10-11T14:43:00.671" v="50" actId="26606"/>
          <ac:spMkLst>
            <pc:docMk/>
            <pc:sldMk cId="527292859" sldId="257"/>
            <ac:spMk id="74" creationId="{81BC67A1-175E-439E-85E2-88911C119814}"/>
          </ac:spMkLst>
        </pc:spChg>
        <pc:spChg chg="add del">
          <ac:chgData name="HUANG YUEBIN" userId="8b0da369-d6b0-41a6-be7e-6a4d36ef000d" providerId="ADAL" clId="{8E3C817B-F4C0-4F65-B967-DB377A2DDF0C}" dt="2021-10-11T14:43:00.671" v="50" actId="26606"/>
          <ac:spMkLst>
            <pc:docMk/>
            <pc:sldMk cId="527292859" sldId="257"/>
            <ac:spMk id="76" creationId="{94A7B82C-30F1-42B4-BE36-3DB42DD517D1}"/>
          </ac:spMkLst>
        </pc:spChg>
        <pc:spChg chg="add del">
          <ac:chgData name="HUANG YUEBIN" userId="8b0da369-d6b0-41a6-be7e-6a4d36ef000d" providerId="ADAL" clId="{8E3C817B-F4C0-4F65-B967-DB377A2DDF0C}" dt="2021-10-11T14:43:00.671" v="50" actId="26606"/>
          <ac:spMkLst>
            <pc:docMk/>
            <pc:sldMk cId="527292859" sldId="257"/>
            <ac:spMk id="78" creationId="{43CA1578-CEEB-41BB-8068-C0DA02C36C52}"/>
          </ac:spMkLst>
        </pc:spChg>
        <pc:spChg chg="add del">
          <ac:chgData name="HUANG YUEBIN" userId="8b0da369-d6b0-41a6-be7e-6a4d36ef000d" providerId="ADAL" clId="{8E3C817B-F4C0-4F65-B967-DB377A2DDF0C}" dt="2021-10-11T14:43:11.458" v="52" actId="26606"/>
          <ac:spMkLst>
            <pc:docMk/>
            <pc:sldMk cId="527292859" sldId="257"/>
            <ac:spMk id="121" creationId="{247A131F-D5DE-41A5-B4CF-4F345319B40B}"/>
          </ac:spMkLst>
        </pc:spChg>
        <pc:spChg chg="add del">
          <ac:chgData name="HUANG YUEBIN" userId="8b0da369-d6b0-41a6-be7e-6a4d36ef000d" providerId="ADAL" clId="{8E3C817B-F4C0-4F65-B967-DB377A2DDF0C}" dt="2021-10-11T14:43:11.458" v="52" actId="26606"/>
          <ac:spMkLst>
            <pc:docMk/>
            <pc:sldMk cId="527292859" sldId="257"/>
            <ac:spMk id="122" creationId="{3AF4666D-BD98-40A5-A75F-478B982010B2}"/>
          </ac:spMkLst>
        </pc:spChg>
        <pc:spChg chg="add del">
          <ac:chgData name="HUANG YUEBIN" userId="8b0da369-d6b0-41a6-be7e-6a4d36ef000d" providerId="ADAL" clId="{8E3C817B-F4C0-4F65-B967-DB377A2DDF0C}" dt="2021-10-11T14:43:11.458" v="52" actId="26606"/>
          <ac:spMkLst>
            <pc:docMk/>
            <pc:sldMk cId="527292859" sldId="257"/>
            <ac:spMk id="123" creationId="{68680585-71F9-4721-A998-4974171D2EB4}"/>
          </ac:spMkLst>
        </pc:spChg>
        <pc:spChg chg="add del">
          <ac:chgData name="HUANG YUEBIN" userId="8b0da369-d6b0-41a6-be7e-6a4d36ef000d" providerId="ADAL" clId="{8E3C817B-F4C0-4F65-B967-DB377A2DDF0C}" dt="2021-10-11T14:43:11.458" v="52" actId="26606"/>
          <ac:spMkLst>
            <pc:docMk/>
            <pc:sldMk cId="527292859" sldId="257"/>
            <ac:spMk id="124" creationId="{12BC95C2-2EEC-4F59-ABA8-660B0D059CCF}"/>
          </ac:spMkLst>
        </pc:spChg>
        <pc:spChg chg="add del">
          <ac:chgData name="HUANG YUEBIN" userId="8b0da369-d6b0-41a6-be7e-6a4d36ef000d" providerId="ADAL" clId="{8E3C817B-F4C0-4F65-B967-DB377A2DDF0C}" dt="2021-10-11T14:43:11.458" v="52" actId="26606"/>
          <ac:spMkLst>
            <pc:docMk/>
            <pc:sldMk cId="527292859" sldId="257"/>
            <ac:spMk id="141" creationId="{F1174801-1395-44C5-9B00-CCAC45C056E7}"/>
          </ac:spMkLst>
        </pc:spChg>
        <pc:spChg chg="add del">
          <ac:chgData name="HUANG YUEBIN" userId="8b0da369-d6b0-41a6-be7e-6a4d36ef000d" providerId="ADAL" clId="{8E3C817B-F4C0-4F65-B967-DB377A2DDF0C}" dt="2021-10-11T14:43:11.458" v="52" actId="26606"/>
          <ac:spMkLst>
            <pc:docMk/>
            <pc:sldMk cId="527292859" sldId="257"/>
            <ac:spMk id="142" creationId="{996DFAFB-BCE1-4BEC-82FB-D574234DEF0A}"/>
          </ac:spMkLst>
        </pc:spChg>
        <pc:spChg chg="add del">
          <ac:chgData name="HUANG YUEBIN" userId="8b0da369-d6b0-41a6-be7e-6a4d36ef000d" providerId="ADAL" clId="{8E3C817B-F4C0-4F65-B967-DB377A2DDF0C}" dt="2021-10-11T14:43:38.955" v="54" actId="26606"/>
          <ac:spMkLst>
            <pc:docMk/>
            <pc:sldMk cId="527292859" sldId="257"/>
            <ac:spMk id="165" creationId="{8651CFA9-6065-4243-AC48-858E359780B1}"/>
          </ac:spMkLst>
        </pc:spChg>
        <pc:spChg chg="add del">
          <ac:chgData name="HUANG YUEBIN" userId="8b0da369-d6b0-41a6-be7e-6a4d36ef000d" providerId="ADAL" clId="{8E3C817B-F4C0-4F65-B967-DB377A2DDF0C}" dt="2021-10-11T14:43:38.955" v="54" actId="26606"/>
          <ac:spMkLst>
            <pc:docMk/>
            <pc:sldMk cId="527292859" sldId="257"/>
            <ac:spMk id="166" creationId="{37962AE0-6A1C-4B76-9D52-10E5E6D7D3BB}"/>
          </ac:spMkLst>
        </pc:spChg>
        <pc:spChg chg="add del">
          <ac:chgData name="HUANG YUEBIN" userId="8b0da369-d6b0-41a6-be7e-6a4d36ef000d" providerId="ADAL" clId="{8E3C817B-F4C0-4F65-B967-DB377A2DDF0C}" dt="2021-10-11T14:44:11.571" v="57" actId="26606"/>
          <ac:spMkLst>
            <pc:docMk/>
            <pc:sldMk cId="527292859" sldId="257"/>
            <ac:spMk id="175" creationId="{247A131F-D5DE-41A5-B4CF-4F345319B40B}"/>
          </ac:spMkLst>
        </pc:spChg>
        <pc:spChg chg="add del">
          <ac:chgData name="HUANG YUEBIN" userId="8b0da369-d6b0-41a6-be7e-6a4d36ef000d" providerId="ADAL" clId="{8E3C817B-F4C0-4F65-B967-DB377A2DDF0C}" dt="2021-10-11T14:44:11.571" v="57" actId="26606"/>
          <ac:spMkLst>
            <pc:docMk/>
            <pc:sldMk cId="527292859" sldId="257"/>
            <ac:spMk id="177" creationId="{3AF4666D-BD98-40A5-A75F-478B982010B2}"/>
          </ac:spMkLst>
        </pc:spChg>
        <pc:spChg chg="add del">
          <ac:chgData name="HUANG YUEBIN" userId="8b0da369-d6b0-41a6-be7e-6a4d36ef000d" providerId="ADAL" clId="{8E3C817B-F4C0-4F65-B967-DB377A2DDF0C}" dt="2021-10-11T14:44:11.571" v="57" actId="26606"/>
          <ac:spMkLst>
            <pc:docMk/>
            <pc:sldMk cId="527292859" sldId="257"/>
            <ac:spMk id="179" creationId="{68680585-71F9-4721-A998-4974171D2EB4}"/>
          </ac:spMkLst>
        </pc:spChg>
        <pc:spChg chg="add del">
          <ac:chgData name="HUANG YUEBIN" userId="8b0da369-d6b0-41a6-be7e-6a4d36ef000d" providerId="ADAL" clId="{8E3C817B-F4C0-4F65-B967-DB377A2DDF0C}" dt="2021-10-11T14:44:11.571" v="57" actId="26606"/>
          <ac:spMkLst>
            <pc:docMk/>
            <pc:sldMk cId="527292859" sldId="257"/>
            <ac:spMk id="181" creationId="{12BC95C2-2EEC-4F59-ABA8-660B0D059CCF}"/>
          </ac:spMkLst>
        </pc:spChg>
        <pc:spChg chg="add del">
          <ac:chgData name="HUANG YUEBIN" userId="8b0da369-d6b0-41a6-be7e-6a4d36ef000d" providerId="ADAL" clId="{8E3C817B-F4C0-4F65-B967-DB377A2DDF0C}" dt="2021-10-11T14:44:11.571" v="57" actId="26606"/>
          <ac:spMkLst>
            <pc:docMk/>
            <pc:sldMk cId="527292859" sldId="257"/>
            <ac:spMk id="201" creationId="{81BC67A1-175E-439E-85E2-88911C119814}"/>
          </ac:spMkLst>
        </pc:spChg>
        <pc:spChg chg="add del">
          <ac:chgData name="HUANG YUEBIN" userId="8b0da369-d6b0-41a6-be7e-6a4d36ef000d" providerId="ADAL" clId="{8E3C817B-F4C0-4F65-B967-DB377A2DDF0C}" dt="2021-10-11T14:44:11.571" v="57" actId="26606"/>
          <ac:spMkLst>
            <pc:docMk/>
            <pc:sldMk cId="527292859" sldId="257"/>
            <ac:spMk id="203" creationId="{94A7B82C-30F1-42B4-BE36-3DB42DD517D1}"/>
          </ac:spMkLst>
        </pc:spChg>
        <pc:spChg chg="add del">
          <ac:chgData name="HUANG YUEBIN" userId="8b0da369-d6b0-41a6-be7e-6a4d36ef000d" providerId="ADAL" clId="{8E3C817B-F4C0-4F65-B967-DB377A2DDF0C}" dt="2021-10-11T14:44:11.571" v="57" actId="26606"/>
          <ac:spMkLst>
            <pc:docMk/>
            <pc:sldMk cId="527292859" sldId="257"/>
            <ac:spMk id="205" creationId="{43CA1578-CEEB-41BB-8068-C0DA02C36C52}"/>
          </ac:spMkLst>
        </pc:spChg>
        <pc:spChg chg="add">
          <ac:chgData name="HUANG YUEBIN" userId="8b0da369-d6b0-41a6-be7e-6a4d36ef000d" providerId="ADAL" clId="{8E3C817B-F4C0-4F65-B967-DB377A2DDF0C}" dt="2021-10-11T14:44:11.571" v="57" actId="26606"/>
          <ac:spMkLst>
            <pc:docMk/>
            <pc:sldMk cId="527292859" sldId="257"/>
            <ac:spMk id="251" creationId="{247A131F-D5DE-41A5-B4CF-4F345319B40B}"/>
          </ac:spMkLst>
        </pc:spChg>
        <pc:spChg chg="add">
          <ac:chgData name="HUANG YUEBIN" userId="8b0da369-d6b0-41a6-be7e-6a4d36ef000d" providerId="ADAL" clId="{8E3C817B-F4C0-4F65-B967-DB377A2DDF0C}" dt="2021-10-11T14:44:11.571" v="57" actId="26606"/>
          <ac:spMkLst>
            <pc:docMk/>
            <pc:sldMk cId="527292859" sldId="257"/>
            <ac:spMk id="253" creationId="{3AF4666D-BD98-40A5-A75F-478B982010B2}"/>
          </ac:spMkLst>
        </pc:spChg>
        <pc:spChg chg="add">
          <ac:chgData name="HUANG YUEBIN" userId="8b0da369-d6b0-41a6-be7e-6a4d36ef000d" providerId="ADAL" clId="{8E3C817B-F4C0-4F65-B967-DB377A2DDF0C}" dt="2021-10-11T14:44:11.571" v="57" actId="26606"/>
          <ac:spMkLst>
            <pc:docMk/>
            <pc:sldMk cId="527292859" sldId="257"/>
            <ac:spMk id="255" creationId="{68680585-71F9-4721-A998-4974171D2EB4}"/>
          </ac:spMkLst>
        </pc:spChg>
        <pc:spChg chg="add">
          <ac:chgData name="HUANG YUEBIN" userId="8b0da369-d6b0-41a6-be7e-6a4d36ef000d" providerId="ADAL" clId="{8E3C817B-F4C0-4F65-B967-DB377A2DDF0C}" dt="2021-10-11T14:44:11.571" v="57" actId="26606"/>
          <ac:spMkLst>
            <pc:docMk/>
            <pc:sldMk cId="527292859" sldId="257"/>
            <ac:spMk id="257" creationId="{12BC95C2-2EEC-4F59-ABA8-660B0D059CCF}"/>
          </ac:spMkLst>
        </pc:spChg>
        <pc:spChg chg="add">
          <ac:chgData name="HUANG YUEBIN" userId="8b0da369-d6b0-41a6-be7e-6a4d36ef000d" providerId="ADAL" clId="{8E3C817B-F4C0-4F65-B967-DB377A2DDF0C}" dt="2021-10-11T14:44:11.571" v="57" actId="26606"/>
          <ac:spMkLst>
            <pc:docMk/>
            <pc:sldMk cId="527292859" sldId="257"/>
            <ac:spMk id="277" creationId="{F1174801-1395-44C5-9B00-CCAC45C056E7}"/>
          </ac:spMkLst>
        </pc:spChg>
        <pc:spChg chg="add">
          <ac:chgData name="HUANG YUEBIN" userId="8b0da369-d6b0-41a6-be7e-6a4d36ef000d" providerId="ADAL" clId="{8E3C817B-F4C0-4F65-B967-DB377A2DDF0C}" dt="2021-10-11T14:44:11.571" v="57" actId="26606"/>
          <ac:spMkLst>
            <pc:docMk/>
            <pc:sldMk cId="527292859" sldId="257"/>
            <ac:spMk id="279" creationId="{996DFAFB-BCE1-4BEC-82FB-D574234DEF0A}"/>
          </ac:spMkLst>
        </pc:spChg>
        <pc:spChg chg="add">
          <ac:chgData name="HUANG YUEBIN" userId="8b0da369-d6b0-41a6-be7e-6a4d36ef000d" providerId="ADAL" clId="{8E3C817B-F4C0-4F65-B967-DB377A2DDF0C}" dt="2021-10-11T14:44:11.571" v="57" actId="26606"/>
          <ac:spMkLst>
            <pc:docMk/>
            <pc:sldMk cId="527292859" sldId="257"/>
            <ac:spMk id="281" creationId="{F23DAFF7-4C98-4E0E-8986-198D54B6C1F0}"/>
          </ac:spMkLst>
        </pc:spChg>
        <pc:grpChg chg="add del">
          <ac:chgData name="HUANG YUEBIN" userId="8b0da369-d6b0-41a6-be7e-6a4d36ef000d" providerId="ADAL" clId="{8E3C817B-F4C0-4F65-B967-DB377A2DDF0C}" dt="2021-10-11T14:43:11.471" v="53" actId="26606"/>
          <ac:grpSpMkLst>
            <pc:docMk/>
            <pc:sldMk cId="527292859" sldId="257"/>
            <ac:grpSpMk id="12" creationId="{6F410C21-CD43-45A5-A726-CF8B01FD8867}"/>
          </ac:grpSpMkLst>
        </pc:grpChg>
        <pc:grpChg chg="add del">
          <ac:chgData name="HUANG YUEBIN" userId="8b0da369-d6b0-41a6-be7e-6a4d36ef000d" providerId="ADAL" clId="{8E3C817B-F4C0-4F65-B967-DB377A2DDF0C}" dt="2021-10-11T14:43:11.471" v="53" actId="26606"/>
          <ac:grpSpMkLst>
            <pc:docMk/>
            <pc:sldMk cId="527292859" sldId="257"/>
            <ac:grpSpMk id="32" creationId="{83664CB5-2BA0-493E-BEC5-BACF868A12D9}"/>
          </ac:grpSpMkLst>
        </pc:grpChg>
        <pc:grpChg chg="add del">
          <ac:chgData name="HUANG YUEBIN" userId="8b0da369-d6b0-41a6-be7e-6a4d36ef000d" providerId="ADAL" clId="{8E3C817B-F4C0-4F65-B967-DB377A2DDF0C}" dt="2021-10-11T14:43:00.671" v="50" actId="26606"/>
          <ac:grpSpMkLst>
            <pc:docMk/>
            <pc:sldMk cId="527292859" sldId="257"/>
            <ac:grpSpMk id="56" creationId="{03E9870D-4BBA-43AF-8D44-BBADF020CFF6}"/>
          </ac:grpSpMkLst>
        </pc:grpChg>
        <pc:grpChg chg="add del">
          <ac:chgData name="HUANG YUEBIN" userId="8b0da369-d6b0-41a6-be7e-6a4d36ef000d" providerId="ADAL" clId="{8E3C817B-F4C0-4F65-B967-DB377A2DDF0C}" dt="2021-10-11T14:43:38.955" v="54" actId="26606"/>
          <ac:grpSpMkLst>
            <pc:docMk/>
            <pc:sldMk cId="527292859" sldId="257"/>
            <ac:grpSpMk id="62" creationId="{284021E3-6F46-410C-BF43-B2DED736558E}"/>
          </ac:grpSpMkLst>
        </pc:grpChg>
        <pc:grpChg chg="add del">
          <ac:chgData name="HUANG YUEBIN" userId="8b0da369-d6b0-41a6-be7e-6a4d36ef000d" providerId="ADAL" clId="{8E3C817B-F4C0-4F65-B967-DB377A2DDF0C}" dt="2021-10-11T14:43:00.671" v="50" actId="26606"/>
          <ac:grpSpMkLst>
            <pc:docMk/>
            <pc:sldMk cId="527292859" sldId="257"/>
            <ac:grpSpMk id="65" creationId="{C3279E8D-2BAA-4CB1-834B-09FADD54DE56}"/>
          </ac:grpSpMkLst>
        </pc:grpChg>
        <pc:grpChg chg="add del">
          <ac:chgData name="HUANG YUEBIN" userId="8b0da369-d6b0-41a6-be7e-6a4d36ef000d" providerId="ADAL" clId="{8E3C817B-F4C0-4F65-B967-DB377A2DDF0C}" dt="2021-10-11T14:43:00.671" v="50" actId="26606"/>
          <ac:grpSpMkLst>
            <pc:docMk/>
            <pc:sldMk cId="527292859" sldId="257"/>
            <ac:grpSpMk id="80" creationId="{7DF11618-754F-4C58-94AD-F7AA3530D6AF}"/>
          </ac:grpSpMkLst>
        </pc:grpChg>
        <pc:grpChg chg="add del">
          <ac:chgData name="HUANG YUEBIN" userId="8b0da369-d6b0-41a6-be7e-6a4d36ef000d" providerId="ADAL" clId="{8E3C817B-F4C0-4F65-B967-DB377A2DDF0C}" dt="2021-10-11T14:43:00.671" v="50" actId="26606"/>
          <ac:grpSpMkLst>
            <pc:docMk/>
            <pc:sldMk cId="527292859" sldId="257"/>
            <ac:grpSpMk id="106" creationId="{A5761FD8-9CFD-4F5A-AB69-F179306BCD09}"/>
          </ac:grpSpMkLst>
        </pc:grpChg>
        <pc:grpChg chg="add del">
          <ac:chgData name="HUANG YUEBIN" userId="8b0da369-d6b0-41a6-be7e-6a4d36ef000d" providerId="ADAL" clId="{8E3C817B-F4C0-4F65-B967-DB377A2DDF0C}" dt="2021-10-11T14:43:00.671" v="50" actId="26606"/>
          <ac:grpSpMkLst>
            <pc:docMk/>
            <pc:sldMk cId="527292859" sldId="257"/>
            <ac:grpSpMk id="117" creationId="{361195DA-BFB4-4917-BAFD-7D3D669EFA86}"/>
          </ac:grpSpMkLst>
        </pc:grpChg>
        <pc:grpChg chg="add del">
          <ac:chgData name="HUANG YUEBIN" userId="8b0da369-d6b0-41a6-be7e-6a4d36ef000d" providerId="ADAL" clId="{8E3C817B-F4C0-4F65-B967-DB377A2DDF0C}" dt="2021-10-11T14:43:11.458" v="52" actId="26606"/>
          <ac:grpSpMkLst>
            <pc:docMk/>
            <pc:sldMk cId="527292859" sldId="257"/>
            <ac:grpSpMk id="125" creationId="{03E9870D-4BBA-43AF-8D44-BBADF020CFF6}"/>
          </ac:grpSpMkLst>
        </pc:grpChg>
        <pc:grpChg chg="add del">
          <ac:chgData name="HUANG YUEBIN" userId="8b0da369-d6b0-41a6-be7e-6a4d36ef000d" providerId="ADAL" clId="{8E3C817B-F4C0-4F65-B967-DB377A2DDF0C}" dt="2021-10-11T14:43:11.458" v="52" actId="26606"/>
          <ac:grpSpMkLst>
            <pc:docMk/>
            <pc:sldMk cId="527292859" sldId="257"/>
            <ac:grpSpMk id="133" creationId="{C3279E8D-2BAA-4CB1-834B-09FADD54DE56}"/>
          </ac:grpSpMkLst>
        </pc:grpChg>
        <pc:grpChg chg="add del">
          <ac:chgData name="HUANG YUEBIN" userId="8b0da369-d6b0-41a6-be7e-6a4d36ef000d" providerId="ADAL" clId="{8E3C817B-F4C0-4F65-B967-DB377A2DDF0C}" dt="2021-10-11T14:43:11.458" v="52" actId="26606"/>
          <ac:grpSpMkLst>
            <pc:docMk/>
            <pc:sldMk cId="527292859" sldId="257"/>
            <ac:grpSpMk id="143" creationId="{AAADD158-DBEF-4619-921F-66286DC85231}"/>
          </ac:grpSpMkLst>
        </pc:grpChg>
        <pc:grpChg chg="add del">
          <ac:chgData name="HUANG YUEBIN" userId="8b0da369-d6b0-41a6-be7e-6a4d36ef000d" providerId="ADAL" clId="{8E3C817B-F4C0-4F65-B967-DB377A2DDF0C}" dt="2021-10-11T14:43:11.458" v="52" actId="26606"/>
          <ac:grpSpMkLst>
            <pc:docMk/>
            <pc:sldMk cId="527292859" sldId="257"/>
            <ac:grpSpMk id="152" creationId="{3BA20DD8-870F-4B86-8891-FE2298D59FE6}"/>
          </ac:grpSpMkLst>
        </pc:grpChg>
        <pc:grpChg chg="add del">
          <ac:chgData name="HUANG YUEBIN" userId="8b0da369-d6b0-41a6-be7e-6a4d36ef000d" providerId="ADAL" clId="{8E3C817B-F4C0-4F65-B967-DB377A2DDF0C}" dt="2021-10-11T14:43:11.458" v="52" actId="26606"/>
          <ac:grpSpMkLst>
            <pc:docMk/>
            <pc:sldMk cId="527292859" sldId="257"/>
            <ac:grpSpMk id="161" creationId="{D8D0BCA7-5D07-40EB-956A-AA4D8F9BC939}"/>
          </ac:grpSpMkLst>
        </pc:grpChg>
        <pc:grpChg chg="add del">
          <ac:chgData name="HUANG YUEBIN" userId="8b0da369-d6b0-41a6-be7e-6a4d36ef000d" providerId="ADAL" clId="{8E3C817B-F4C0-4F65-B967-DB377A2DDF0C}" dt="2021-10-11T14:43:38.955" v="54" actId="26606"/>
          <ac:grpSpMkLst>
            <pc:docMk/>
            <pc:sldMk cId="527292859" sldId="257"/>
            <ac:grpSpMk id="167" creationId="{34B438D8-EF7C-445C-8B7F-953BEB1BC133}"/>
          </ac:grpSpMkLst>
        </pc:grpChg>
        <pc:grpChg chg="add del">
          <ac:chgData name="HUANG YUEBIN" userId="8b0da369-d6b0-41a6-be7e-6a4d36ef000d" providerId="ADAL" clId="{8E3C817B-F4C0-4F65-B967-DB377A2DDF0C}" dt="2021-10-11T14:44:11.571" v="57" actId="26606"/>
          <ac:grpSpMkLst>
            <pc:docMk/>
            <pc:sldMk cId="527292859" sldId="257"/>
            <ac:grpSpMk id="183" creationId="{03E9870D-4BBA-43AF-8D44-BBADF020CFF6}"/>
          </ac:grpSpMkLst>
        </pc:grpChg>
        <pc:grpChg chg="add del">
          <ac:chgData name="HUANG YUEBIN" userId="8b0da369-d6b0-41a6-be7e-6a4d36ef000d" providerId="ADAL" clId="{8E3C817B-F4C0-4F65-B967-DB377A2DDF0C}" dt="2021-10-11T14:44:11.571" v="57" actId="26606"/>
          <ac:grpSpMkLst>
            <pc:docMk/>
            <pc:sldMk cId="527292859" sldId="257"/>
            <ac:grpSpMk id="192" creationId="{C3279E8D-2BAA-4CB1-834B-09FADD54DE56}"/>
          </ac:grpSpMkLst>
        </pc:grpChg>
        <pc:grpChg chg="add del">
          <ac:chgData name="HUANG YUEBIN" userId="8b0da369-d6b0-41a6-be7e-6a4d36ef000d" providerId="ADAL" clId="{8E3C817B-F4C0-4F65-B967-DB377A2DDF0C}" dt="2021-10-11T14:44:11.571" v="57" actId="26606"/>
          <ac:grpSpMkLst>
            <pc:docMk/>
            <pc:sldMk cId="527292859" sldId="257"/>
            <ac:grpSpMk id="207" creationId="{7DF11618-754F-4C58-94AD-F7AA3530D6AF}"/>
          </ac:grpSpMkLst>
        </pc:grpChg>
        <pc:grpChg chg="add del">
          <ac:chgData name="HUANG YUEBIN" userId="8b0da369-d6b0-41a6-be7e-6a4d36ef000d" providerId="ADAL" clId="{8E3C817B-F4C0-4F65-B967-DB377A2DDF0C}" dt="2021-10-11T14:44:11.571" v="57" actId="26606"/>
          <ac:grpSpMkLst>
            <pc:docMk/>
            <pc:sldMk cId="527292859" sldId="257"/>
            <ac:grpSpMk id="233" creationId="{A5761FD8-9CFD-4F5A-AB69-F179306BCD09}"/>
          </ac:grpSpMkLst>
        </pc:grpChg>
        <pc:grpChg chg="add del">
          <ac:chgData name="HUANG YUEBIN" userId="8b0da369-d6b0-41a6-be7e-6a4d36ef000d" providerId="ADAL" clId="{8E3C817B-F4C0-4F65-B967-DB377A2DDF0C}" dt="2021-10-11T14:44:11.571" v="57" actId="26606"/>
          <ac:grpSpMkLst>
            <pc:docMk/>
            <pc:sldMk cId="527292859" sldId="257"/>
            <ac:grpSpMk id="244" creationId="{361195DA-BFB4-4917-BAFD-7D3D669EFA86}"/>
          </ac:grpSpMkLst>
        </pc:grpChg>
        <pc:grpChg chg="add">
          <ac:chgData name="HUANG YUEBIN" userId="8b0da369-d6b0-41a6-be7e-6a4d36ef000d" providerId="ADAL" clId="{8E3C817B-F4C0-4F65-B967-DB377A2DDF0C}" dt="2021-10-11T14:44:11.571" v="57" actId="26606"/>
          <ac:grpSpMkLst>
            <pc:docMk/>
            <pc:sldMk cId="527292859" sldId="257"/>
            <ac:grpSpMk id="259" creationId="{03E9870D-4BBA-43AF-8D44-BBADF020CFF6}"/>
          </ac:grpSpMkLst>
        </pc:grpChg>
        <pc:grpChg chg="add">
          <ac:chgData name="HUANG YUEBIN" userId="8b0da369-d6b0-41a6-be7e-6a4d36ef000d" providerId="ADAL" clId="{8E3C817B-F4C0-4F65-B967-DB377A2DDF0C}" dt="2021-10-11T14:44:11.571" v="57" actId="26606"/>
          <ac:grpSpMkLst>
            <pc:docMk/>
            <pc:sldMk cId="527292859" sldId="257"/>
            <ac:grpSpMk id="268" creationId="{C3279E8D-2BAA-4CB1-834B-09FADD54DE56}"/>
          </ac:grpSpMkLst>
        </pc:grpChg>
        <pc:grpChg chg="add">
          <ac:chgData name="HUANG YUEBIN" userId="8b0da369-d6b0-41a6-be7e-6a4d36ef000d" providerId="ADAL" clId="{8E3C817B-F4C0-4F65-B967-DB377A2DDF0C}" dt="2021-10-11T14:44:11.571" v="57" actId="26606"/>
          <ac:grpSpMkLst>
            <pc:docMk/>
            <pc:sldMk cId="527292859" sldId="257"/>
            <ac:grpSpMk id="283" creationId="{18579DB9-24B0-487B-81E3-8D02AD5F8C81}"/>
          </ac:grpSpMkLst>
        </pc:grpChg>
        <pc:grpChg chg="add">
          <ac:chgData name="HUANG YUEBIN" userId="8b0da369-d6b0-41a6-be7e-6a4d36ef000d" providerId="ADAL" clId="{8E3C817B-F4C0-4F65-B967-DB377A2DDF0C}" dt="2021-10-11T14:44:11.571" v="57" actId="26606"/>
          <ac:grpSpMkLst>
            <pc:docMk/>
            <pc:sldMk cId="527292859" sldId="257"/>
            <ac:grpSpMk id="292" creationId="{8F281804-17FE-49B9-9065-1A44CD473CAE}"/>
          </ac:grpSpMkLst>
        </pc:grpChg>
        <pc:picChg chg="mod ord modCrop">
          <ac:chgData name="HUANG YUEBIN" userId="8b0da369-d6b0-41a6-be7e-6a4d36ef000d" providerId="ADAL" clId="{8E3C817B-F4C0-4F65-B967-DB377A2DDF0C}" dt="2021-10-11T14:47:04.741" v="126" actId="14100"/>
          <ac:picMkLst>
            <pc:docMk/>
            <pc:sldMk cId="527292859" sldId="257"/>
            <ac:picMk id="43" creationId="{4F23737E-EF76-4903-9446-FCDE1491EB74}"/>
          </ac:picMkLst>
        </pc:picChg>
      </pc:sldChg>
      <pc:sldChg chg="addSp delSp modSp mod setBg">
        <pc:chgData name="HUANG YUEBIN" userId="8b0da369-d6b0-41a6-be7e-6a4d36ef000d" providerId="ADAL" clId="{8E3C817B-F4C0-4F65-B967-DB377A2DDF0C}" dt="2021-10-13T14:17:07.169" v="874" actId="26606"/>
        <pc:sldMkLst>
          <pc:docMk/>
          <pc:sldMk cId="391332033" sldId="258"/>
        </pc:sldMkLst>
        <pc:spChg chg="mod">
          <ac:chgData name="HUANG YUEBIN" userId="8b0da369-d6b0-41a6-be7e-6a4d36ef000d" providerId="ADAL" clId="{8E3C817B-F4C0-4F65-B967-DB377A2DDF0C}" dt="2021-10-13T14:17:07.169" v="874" actId="26606"/>
          <ac:spMkLst>
            <pc:docMk/>
            <pc:sldMk cId="391332033" sldId="258"/>
            <ac:spMk id="2" creationId="{14A22ABF-F226-43A5-9460-CD3BD34249DF}"/>
          </ac:spMkLst>
        </pc:spChg>
        <pc:spChg chg="del mod">
          <ac:chgData name="HUANG YUEBIN" userId="8b0da369-d6b0-41a6-be7e-6a4d36ef000d" providerId="ADAL" clId="{8E3C817B-F4C0-4F65-B967-DB377A2DDF0C}" dt="2021-10-13T14:17:07.169" v="874" actId="26606"/>
          <ac:spMkLst>
            <pc:docMk/>
            <pc:sldMk cId="391332033" sldId="258"/>
            <ac:spMk id="3" creationId="{651C75BF-5E8E-476A-B127-FD25B3CFEAB1}"/>
          </ac:spMkLst>
        </pc:spChg>
        <pc:spChg chg="add">
          <ac:chgData name="HUANG YUEBIN" userId="8b0da369-d6b0-41a6-be7e-6a4d36ef000d" providerId="ADAL" clId="{8E3C817B-F4C0-4F65-B967-DB377A2DDF0C}" dt="2021-10-13T14:17:07.169" v="874" actId="26606"/>
          <ac:spMkLst>
            <pc:docMk/>
            <pc:sldMk cId="391332033" sldId="258"/>
            <ac:spMk id="9" creationId="{8651CFA9-6065-4243-AC48-858E359780B1}"/>
          </ac:spMkLst>
        </pc:spChg>
        <pc:spChg chg="add">
          <ac:chgData name="HUANG YUEBIN" userId="8b0da369-d6b0-41a6-be7e-6a4d36ef000d" providerId="ADAL" clId="{8E3C817B-F4C0-4F65-B967-DB377A2DDF0C}" dt="2021-10-13T14:17:07.169" v="874" actId="26606"/>
          <ac:spMkLst>
            <pc:docMk/>
            <pc:sldMk cId="391332033" sldId="258"/>
            <ac:spMk id="11" creationId="{37962AE0-6A1C-4B76-9D52-10E5E6D7D3BB}"/>
          </ac:spMkLst>
        </pc:spChg>
        <pc:grpChg chg="add">
          <ac:chgData name="HUANG YUEBIN" userId="8b0da369-d6b0-41a6-be7e-6a4d36ef000d" providerId="ADAL" clId="{8E3C817B-F4C0-4F65-B967-DB377A2DDF0C}" dt="2021-10-13T14:17:07.169" v="874" actId="26606"/>
          <ac:grpSpMkLst>
            <pc:docMk/>
            <pc:sldMk cId="391332033" sldId="258"/>
            <ac:grpSpMk id="13" creationId="{32D15CB3-AC64-41F7-86F8-22A111F3DC24}"/>
          </ac:grpSpMkLst>
        </pc:grpChg>
        <pc:grpChg chg="add">
          <ac:chgData name="HUANG YUEBIN" userId="8b0da369-d6b0-41a6-be7e-6a4d36ef000d" providerId="ADAL" clId="{8E3C817B-F4C0-4F65-B967-DB377A2DDF0C}" dt="2021-10-13T14:17:07.169" v="874" actId="26606"/>
          <ac:grpSpMkLst>
            <pc:docMk/>
            <pc:sldMk cId="391332033" sldId="258"/>
            <ac:grpSpMk id="23" creationId="{921D9B61-CDA2-49D1-82AA-534691496FE5}"/>
          </ac:grpSpMkLst>
        </pc:grpChg>
        <pc:graphicFrameChg chg="add">
          <ac:chgData name="HUANG YUEBIN" userId="8b0da369-d6b0-41a6-be7e-6a4d36ef000d" providerId="ADAL" clId="{8E3C817B-F4C0-4F65-B967-DB377A2DDF0C}" dt="2021-10-13T14:17:07.169" v="874" actId="26606"/>
          <ac:graphicFrameMkLst>
            <pc:docMk/>
            <pc:sldMk cId="391332033" sldId="258"/>
            <ac:graphicFrameMk id="5" creationId="{CF129D1B-035E-4E26-BB4D-BBB46E7BA15E}"/>
          </ac:graphicFrameMkLst>
        </pc:graphicFrameChg>
      </pc:sldChg>
      <pc:sldChg chg="addSp modSp new mod setBg">
        <pc:chgData name="HUANG YUEBIN" userId="8b0da369-d6b0-41a6-be7e-6a4d36ef000d" providerId="ADAL" clId="{8E3C817B-F4C0-4F65-B967-DB377A2DDF0C}" dt="2021-10-11T14:49:04.211" v="156" actId="26606"/>
        <pc:sldMkLst>
          <pc:docMk/>
          <pc:sldMk cId="102041049" sldId="263"/>
        </pc:sldMkLst>
        <pc:spChg chg="mod">
          <ac:chgData name="HUANG YUEBIN" userId="8b0da369-d6b0-41a6-be7e-6a4d36ef000d" providerId="ADAL" clId="{8E3C817B-F4C0-4F65-B967-DB377A2DDF0C}" dt="2021-10-11T14:49:04.211" v="156" actId="26606"/>
          <ac:spMkLst>
            <pc:docMk/>
            <pc:sldMk cId="102041049" sldId="263"/>
            <ac:spMk id="2" creationId="{644CA5C9-5F3A-4D66-A3DE-6F71CEE1B38C}"/>
          </ac:spMkLst>
        </pc:spChg>
        <pc:spChg chg="add">
          <ac:chgData name="HUANG YUEBIN" userId="8b0da369-d6b0-41a6-be7e-6a4d36ef000d" providerId="ADAL" clId="{8E3C817B-F4C0-4F65-B967-DB377A2DDF0C}" dt="2021-10-11T14:49:04.211" v="156" actId="26606"/>
          <ac:spMkLst>
            <pc:docMk/>
            <pc:sldMk cId="102041049" sldId="263"/>
            <ac:spMk id="7" creationId="{247A131F-D5DE-41A5-B4CF-4F345319B40B}"/>
          </ac:spMkLst>
        </pc:spChg>
        <pc:spChg chg="add">
          <ac:chgData name="HUANG YUEBIN" userId="8b0da369-d6b0-41a6-be7e-6a4d36ef000d" providerId="ADAL" clId="{8E3C817B-F4C0-4F65-B967-DB377A2DDF0C}" dt="2021-10-11T14:49:04.211" v="156" actId="26606"/>
          <ac:spMkLst>
            <pc:docMk/>
            <pc:sldMk cId="102041049" sldId="263"/>
            <ac:spMk id="9" creationId="{3AF4666D-BD98-40A5-A75F-478B982010B2}"/>
          </ac:spMkLst>
        </pc:spChg>
        <pc:spChg chg="add">
          <ac:chgData name="HUANG YUEBIN" userId="8b0da369-d6b0-41a6-be7e-6a4d36ef000d" providerId="ADAL" clId="{8E3C817B-F4C0-4F65-B967-DB377A2DDF0C}" dt="2021-10-11T14:49:04.211" v="156" actId="26606"/>
          <ac:spMkLst>
            <pc:docMk/>
            <pc:sldMk cId="102041049" sldId="263"/>
            <ac:spMk id="11" creationId="{68680585-71F9-4721-A998-4974171D2EB4}"/>
          </ac:spMkLst>
        </pc:spChg>
        <pc:spChg chg="add">
          <ac:chgData name="HUANG YUEBIN" userId="8b0da369-d6b0-41a6-be7e-6a4d36ef000d" providerId="ADAL" clId="{8E3C817B-F4C0-4F65-B967-DB377A2DDF0C}" dt="2021-10-11T14:49:04.211" v="156" actId="26606"/>
          <ac:spMkLst>
            <pc:docMk/>
            <pc:sldMk cId="102041049" sldId="263"/>
            <ac:spMk id="13" creationId="{12BC95C2-2EEC-4F59-ABA8-660B0D059CCF}"/>
          </ac:spMkLst>
        </pc:spChg>
        <pc:spChg chg="add">
          <ac:chgData name="HUANG YUEBIN" userId="8b0da369-d6b0-41a6-be7e-6a4d36ef000d" providerId="ADAL" clId="{8E3C817B-F4C0-4F65-B967-DB377A2DDF0C}" dt="2021-10-11T14:49:04.211" v="156" actId="26606"/>
          <ac:spMkLst>
            <pc:docMk/>
            <pc:sldMk cId="102041049" sldId="263"/>
            <ac:spMk id="33" creationId="{3A6C273A-38F2-4D34-98BF-47B248862B76}"/>
          </ac:spMkLst>
        </pc:spChg>
        <pc:spChg chg="add">
          <ac:chgData name="HUANG YUEBIN" userId="8b0da369-d6b0-41a6-be7e-6a4d36ef000d" providerId="ADAL" clId="{8E3C817B-F4C0-4F65-B967-DB377A2DDF0C}" dt="2021-10-11T14:49:04.211" v="156" actId="26606"/>
          <ac:spMkLst>
            <pc:docMk/>
            <pc:sldMk cId="102041049" sldId="263"/>
            <ac:spMk id="35" creationId="{2E2CF659-EE5D-432C-B47F-10AC4A48A347}"/>
          </ac:spMkLst>
        </pc:spChg>
        <pc:spChg chg="add">
          <ac:chgData name="HUANG YUEBIN" userId="8b0da369-d6b0-41a6-be7e-6a4d36ef000d" providerId="ADAL" clId="{8E3C817B-F4C0-4F65-B967-DB377A2DDF0C}" dt="2021-10-11T14:49:04.211" v="156" actId="26606"/>
          <ac:spMkLst>
            <pc:docMk/>
            <pc:sldMk cId="102041049" sldId="263"/>
            <ac:spMk id="37" creationId="{03E51277-1095-412F-913B-8FA8021AA626}"/>
          </ac:spMkLst>
        </pc:spChg>
        <pc:grpChg chg="add">
          <ac:chgData name="HUANG YUEBIN" userId="8b0da369-d6b0-41a6-be7e-6a4d36ef000d" providerId="ADAL" clId="{8E3C817B-F4C0-4F65-B967-DB377A2DDF0C}" dt="2021-10-11T14:49:04.211" v="156" actId="26606"/>
          <ac:grpSpMkLst>
            <pc:docMk/>
            <pc:sldMk cId="102041049" sldId="263"/>
            <ac:grpSpMk id="15" creationId="{03E9870D-4BBA-43AF-8D44-BBADF020CFF6}"/>
          </ac:grpSpMkLst>
        </pc:grpChg>
        <pc:grpChg chg="add">
          <ac:chgData name="HUANG YUEBIN" userId="8b0da369-d6b0-41a6-be7e-6a4d36ef000d" providerId="ADAL" clId="{8E3C817B-F4C0-4F65-B967-DB377A2DDF0C}" dt="2021-10-11T14:49:04.211" v="156" actId="26606"/>
          <ac:grpSpMkLst>
            <pc:docMk/>
            <pc:sldMk cId="102041049" sldId="263"/>
            <ac:grpSpMk id="24" creationId="{C3279E8D-2BAA-4CB1-834B-09FADD54DE56}"/>
          </ac:grpSpMkLst>
        </pc:grpChg>
        <pc:grpChg chg="add">
          <ac:chgData name="HUANG YUEBIN" userId="8b0da369-d6b0-41a6-be7e-6a4d36ef000d" providerId="ADAL" clId="{8E3C817B-F4C0-4F65-B967-DB377A2DDF0C}" dt="2021-10-11T14:49:04.211" v="156" actId="26606"/>
          <ac:grpSpMkLst>
            <pc:docMk/>
            <pc:sldMk cId="102041049" sldId="263"/>
            <ac:grpSpMk id="39" creationId="{FC280B3D-FC68-4DDC-950C-506B5C683824}"/>
          </ac:grpSpMkLst>
        </pc:grpChg>
        <pc:grpChg chg="add">
          <ac:chgData name="HUANG YUEBIN" userId="8b0da369-d6b0-41a6-be7e-6a4d36ef000d" providerId="ADAL" clId="{8E3C817B-F4C0-4F65-B967-DB377A2DDF0C}" dt="2021-10-11T14:49:04.211" v="156" actId="26606"/>
          <ac:grpSpMkLst>
            <pc:docMk/>
            <pc:sldMk cId="102041049" sldId="263"/>
            <ac:grpSpMk id="59" creationId="{88540B56-6256-419C-AC81-7B56D0DD72B4}"/>
          </ac:grpSpMkLst>
        </pc:grpChg>
        <pc:grpChg chg="add">
          <ac:chgData name="HUANG YUEBIN" userId="8b0da369-d6b0-41a6-be7e-6a4d36ef000d" providerId="ADAL" clId="{8E3C817B-F4C0-4F65-B967-DB377A2DDF0C}" dt="2021-10-11T14:49:04.211" v="156" actId="26606"/>
          <ac:grpSpMkLst>
            <pc:docMk/>
            <pc:sldMk cId="102041049" sldId="263"/>
            <ac:grpSpMk id="71" creationId="{DDB99EF5-8801-40E2-83D3-196FADCBBA7F}"/>
          </ac:grpSpMkLst>
        </pc:grpChg>
      </pc:sldChg>
      <pc:sldChg chg="addSp delSp modSp add mod">
        <pc:chgData name="HUANG YUEBIN" userId="8b0da369-d6b0-41a6-be7e-6a4d36ef000d" providerId="ADAL" clId="{8E3C817B-F4C0-4F65-B967-DB377A2DDF0C}" dt="2021-10-13T14:15:47.904" v="872" actId="26606"/>
        <pc:sldMkLst>
          <pc:docMk/>
          <pc:sldMk cId="2313652542" sldId="264"/>
        </pc:sldMkLst>
        <pc:spChg chg="mod ord">
          <ac:chgData name="HUANG YUEBIN" userId="8b0da369-d6b0-41a6-be7e-6a4d36ef000d" providerId="ADAL" clId="{8E3C817B-F4C0-4F65-B967-DB377A2DDF0C}" dt="2021-10-13T14:15:47.904" v="872" actId="26606"/>
          <ac:spMkLst>
            <pc:docMk/>
            <pc:sldMk cId="2313652542" sldId="264"/>
            <ac:spMk id="2" creationId="{6DD2B06E-08D2-4234-834D-8C684144833D}"/>
          </ac:spMkLst>
        </pc:spChg>
        <pc:spChg chg="mod ord">
          <ac:chgData name="HUANG YUEBIN" userId="8b0da369-d6b0-41a6-be7e-6a4d36ef000d" providerId="ADAL" clId="{8E3C817B-F4C0-4F65-B967-DB377A2DDF0C}" dt="2021-10-13T14:15:47.904" v="872" actId="26606"/>
          <ac:spMkLst>
            <pc:docMk/>
            <pc:sldMk cId="2313652542" sldId="264"/>
            <ac:spMk id="3" creationId="{5C11A960-B03B-435A-AE68-1444C6FE1A0E}"/>
          </ac:spMkLst>
        </pc:spChg>
        <pc:spChg chg="add del">
          <ac:chgData name="HUANG YUEBIN" userId="8b0da369-d6b0-41a6-be7e-6a4d36ef000d" providerId="ADAL" clId="{8E3C817B-F4C0-4F65-B967-DB377A2DDF0C}" dt="2021-10-13T13:57:24.725" v="716" actId="26606"/>
          <ac:spMkLst>
            <pc:docMk/>
            <pc:sldMk cId="2313652542" sldId="264"/>
            <ac:spMk id="95" creationId="{8651CFA9-6065-4243-AC48-858E359780B1}"/>
          </ac:spMkLst>
        </pc:spChg>
        <pc:spChg chg="add del">
          <ac:chgData name="HUANG YUEBIN" userId="8b0da369-d6b0-41a6-be7e-6a4d36ef000d" providerId="ADAL" clId="{8E3C817B-F4C0-4F65-B967-DB377A2DDF0C}" dt="2021-10-13T13:57:24.725" v="716" actId="26606"/>
          <ac:spMkLst>
            <pc:docMk/>
            <pc:sldMk cId="2313652542" sldId="264"/>
            <ac:spMk id="97" creationId="{37962AE0-6A1C-4B76-9D52-10E5E6D7D3BB}"/>
          </ac:spMkLst>
        </pc:spChg>
        <pc:spChg chg="add del">
          <ac:chgData name="HUANG YUEBIN" userId="8b0da369-d6b0-41a6-be7e-6a4d36ef000d" providerId="ADAL" clId="{8E3C817B-F4C0-4F65-B967-DB377A2DDF0C}" dt="2021-10-13T13:56:56.902" v="714" actId="26606"/>
          <ac:spMkLst>
            <pc:docMk/>
            <pc:sldMk cId="2313652542" sldId="264"/>
            <ac:spMk id="178" creationId="{8651CFA9-6065-4243-AC48-858E359780B1}"/>
          </ac:spMkLst>
        </pc:spChg>
        <pc:spChg chg="add del">
          <ac:chgData name="HUANG YUEBIN" userId="8b0da369-d6b0-41a6-be7e-6a4d36ef000d" providerId="ADAL" clId="{8E3C817B-F4C0-4F65-B967-DB377A2DDF0C}" dt="2021-10-13T13:56:56.902" v="714" actId="26606"/>
          <ac:spMkLst>
            <pc:docMk/>
            <pc:sldMk cId="2313652542" sldId="264"/>
            <ac:spMk id="180" creationId="{FBFC6891-CBA5-427E-98AC-BF56BB033089}"/>
          </ac:spMkLst>
        </pc:spChg>
        <pc:spChg chg="add del">
          <ac:chgData name="HUANG YUEBIN" userId="8b0da369-d6b0-41a6-be7e-6a4d36ef000d" providerId="ADAL" clId="{8E3C817B-F4C0-4F65-B967-DB377A2DDF0C}" dt="2021-10-13T13:57:35.394" v="719" actId="26606"/>
          <ac:spMkLst>
            <pc:docMk/>
            <pc:sldMk cId="2313652542" sldId="264"/>
            <ac:spMk id="194" creationId="{8651CFA9-6065-4243-AC48-858E359780B1}"/>
          </ac:spMkLst>
        </pc:spChg>
        <pc:spChg chg="add del">
          <ac:chgData name="HUANG YUEBIN" userId="8b0da369-d6b0-41a6-be7e-6a4d36ef000d" providerId="ADAL" clId="{8E3C817B-F4C0-4F65-B967-DB377A2DDF0C}" dt="2021-10-13T13:57:35.394" v="719" actId="26606"/>
          <ac:spMkLst>
            <pc:docMk/>
            <pc:sldMk cId="2313652542" sldId="264"/>
            <ac:spMk id="196" creationId="{37962AE0-6A1C-4B76-9D52-10E5E6D7D3BB}"/>
          </ac:spMkLst>
        </pc:spChg>
        <pc:spChg chg="add del">
          <ac:chgData name="HUANG YUEBIN" userId="8b0da369-d6b0-41a6-be7e-6a4d36ef000d" providerId="ADAL" clId="{8E3C817B-F4C0-4F65-B967-DB377A2DDF0C}" dt="2021-10-13T13:57:35.394" v="719" actId="26606"/>
          <ac:spMkLst>
            <pc:docMk/>
            <pc:sldMk cId="2313652542" sldId="264"/>
            <ac:spMk id="198" creationId="{16E12301-1C96-4D15-9838-D5B894B22365}"/>
          </ac:spMkLst>
        </pc:spChg>
        <pc:spChg chg="add del">
          <ac:chgData name="HUANG YUEBIN" userId="8b0da369-d6b0-41a6-be7e-6a4d36ef000d" providerId="ADAL" clId="{8E3C817B-F4C0-4F65-B967-DB377A2DDF0C}" dt="2021-10-13T13:57:35.375" v="718" actId="26606"/>
          <ac:spMkLst>
            <pc:docMk/>
            <pc:sldMk cId="2313652542" sldId="264"/>
            <ac:spMk id="220" creationId="{8651CFA9-6065-4243-AC48-858E359780B1}"/>
          </ac:spMkLst>
        </pc:spChg>
        <pc:spChg chg="add del">
          <ac:chgData name="HUANG YUEBIN" userId="8b0da369-d6b0-41a6-be7e-6a4d36ef000d" providerId="ADAL" clId="{8E3C817B-F4C0-4F65-B967-DB377A2DDF0C}" dt="2021-10-13T13:57:35.375" v="718" actId="26606"/>
          <ac:spMkLst>
            <pc:docMk/>
            <pc:sldMk cId="2313652542" sldId="264"/>
            <ac:spMk id="221" creationId="{37962AE0-6A1C-4B76-9D52-10E5E6D7D3BB}"/>
          </ac:spMkLst>
        </pc:spChg>
        <pc:spChg chg="add del">
          <ac:chgData name="HUANG YUEBIN" userId="8b0da369-d6b0-41a6-be7e-6a4d36ef000d" providerId="ADAL" clId="{8E3C817B-F4C0-4F65-B967-DB377A2DDF0C}" dt="2021-10-13T13:57:35.375" v="718" actId="26606"/>
          <ac:spMkLst>
            <pc:docMk/>
            <pc:sldMk cId="2313652542" sldId="264"/>
            <ac:spMk id="222" creationId="{16E12301-1C96-4D15-9838-D5B894B22365}"/>
          </ac:spMkLst>
        </pc:spChg>
        <pc:spChg chg="add del">
          <ac:chgData name="HUANG YUEBIN" userId="8b0da369-d6b0-41a6-be7e-6a4d36ef000d" providerId="ADAL" clId="{8E3C817B-F4C0-4F65-B967-DB377A2DDF0C}" dt="2021-10-13T14:15:47.904" v="872" actId="26606"/>
          <ac:spMkLst>
            <pc:docMk/>
            <pc:sldMk cId="2313652542" sldId="264"/>
            <ac:spMk id="240" creationId="{8651CFA9-6065-4243-AC48-858E359780B1}"/>
          </ac:spMkLst>
        </pc:spChg>
        <pc:spChg chg="add del">
          <ac:chgData name="HUANG YUEBIN" userId="8b0da369-d6b0-41a6-be7e-6a4d36ef000d" providerId="ADAL" clId="{8E3C817B-F4C0-4F65-B967-DB377A2DDF0C}" dt="2021-10-13T14:15:47.904" v="872" actId="26606"/>
          <ac:spMkLst>
            <pc:docMk/>
            <pc:sldMk cId="2313652542" sldId="264"/>
            <ac:spMk id="241" creationId="{FBFC6891-CBA5-427E-98AC-BF56BB033089}"/>
          </ac:spMkLst>
        </pc:spChg>
        <pc:spChg chg="add del">
          <ac:chgData name="HUANG YUEBIN" userId="8b0da369-d6b0-41a6-be7e-6a4d36ef000d" providerId="ADAL" clId="{8E3C817B-F4C0-4F65-B967-DB377A2DDF0C}" dt="2021-10-13T14:15:37.861" v="869" actId="26606"/>
          <ac:spMkLst>
            <pc:docMk/>
            <pc:sldMk cId="2313652542" sldId="264"/>
            <ac:spMk id="246" creationId="{8651CFA9-6065-4243-AC48-858E359780B1}"/>
          </ac:spMkLst>
        </pc:spChg>
        <pc:spChg chg="add del">
          <ac:chgData name="HUANG YUEBIN" userId="8b0da369-d6b0-41a6-be7e-6a4d36ef000d" providerId="ADAL" clId="{8E3C817B-F4C0-4F65-B967-DB377A2DDF0C}" dt="2021-10-13T14:15:37.861" v="869" actId="26606"/>
          <ac:spMkLst>
            <pc:docMk/>
            <pc:sldMk cId="2313652542" sldId="264"/>
            <ac:spMk id="247" creationId="{37962AE0-6A1C-4B76-9D52-10E5E6D7D3BB}"/>
          </ac:spMkLst>
        </pc:spChg>
        <pc:spChg chg="add del">
          <ac:chgData name="HUANG YUEBIN" userId="8b0da369-d6b0-41a6-be7e-6a4d36ef000d" providerId="ADAL" clId="{8E3C817B-F4C0-4F65-B967-DB377A2DDF0C}" dt="2021-10-13T14:15:37.861" v="869" actId="26606"/>
          <ac:spMkLst>
            <pc:docMk/>
            <pc:sldMk cId="2313652542" sldId="264"/>
            <ac:spMk id="248" creationId="{16E12301-1C96-4D15-9838-D5B894B22365}"/>
          </ac:spMkLst>
        </pc:spChg>
        <pc:spChg chg="del">
          <ac:chgData name="HUANG YUEBIN" userId="8b0da369-d6b0-41a6-be7e-6a4d36ef000d" providerId="ADAL" clId="{8E3C817B-F4C0-4F65-B967-DB377A2DDF0C}" dt="2021-10-13T13:42:00.773" v="300" actId="26606"/>
          <ac:spMkLst>
            <pc:docMk/>
            <pc:sldMk cId="2313652542" sldId="264"/>
            <ac:spMk id="251" creationId="{247A131F-D5DE-41A5-B4CF-4F345319B40B}"/>
          </ac:spMkLst>
        </pc:spChg>
        <pc:spChg chg="del">
          <ac:chgData name="HUANG YUEBIN" userId="8b0da369-d6b0-41a6-be7e-6a4d36ef000d" providerId="ADAL" clId="{8E3C817B-F4C0-4F65-B967-DB377A2DDF0C}" dt="2021-10-13T13:42:00.773" v="300" actId="26606"/>
          <ac:spMkLst>
            <pc:docMk/>
            <pc:sldMk cId="2313652542" sldId="264"/>
            <ac:spMk id="253" creationId="{3AF4666D-BD98-40A5-A75F-478B982010B2}"/>
          </ac:spMkLst>
        </pc:spChg>
        <pc:spChg chg="del">
          <ac:chgData name="HUANG YUEBIN" userId="8b0da369-d6b0-41a6-be7e-6a4d36ef000d" providerId="ADAL" clId="{8E3C817B-F4C0-4F65-B967-DB377A2DDF0C}" dt="2021-10-13T13:42:00.773" v="300" actId="26606"/>
          <ac:spMkLst>
            <pc:docMk/>
            <pc:sldMk cId="2313652542" sldId="264"/>
            <ac:spMk id="255" creationId="{68680585-71F9-4721-A998-4974171D2EB4}"/>
          </ac:spMkLst>
        </pc:spChg>
        <pc:spChg chg="del">
          <ac:chgData name="HUANG YUEBIN" userId="8b0da369-d6b0-41a6-be7e-6a4d36ef000d" providerId="ADAL" clId="{8E3C817B-F4C0-4F65-B967-DB377A2DDF0C}" dt="2021-10-13T13:42:00.773" v="300" actId="26606"/>
          <ac:spMkLst>
            <pc:docMk/>
            <pc:sldMk cId="2313652542" sldId="264"/>
            <ac:spMk id="257" creationId="{12BC95C2-2EEC-4F59-ABA8-660B0D059CCF}"/>
          </ac:spMkLst>
        </pc:spChg>
        <pc:spChg chg="add del">
          <ac:chgData name="HUANG YUEBIN" userId="8b0da369-d6b0-41a6-be7e-6a4d36ef000d" providerId="ADAL" clId="{8E3C817B-F4C0-4F65-B967-DB377A2DDF0C}" dt="2021-10-13T14:15:47.879" v="871" actId="26606"/>
          <ac:spMkLst>
            <pc:docMk/>
            <pc:sldMk cId="2313652542" sldId="264"/>
            <ac:spMk id="274" creationId="{8651CFA9-6065-4243-AC48-858E359780B1}"/>
          </ac:spMkLst>
        </pc:spChg>
        <pc:spChg chg="add del">
          <ac:chgData name="HUANG YUEBIN" userId="8b0da369-d6b0-41a6-be7e-6a4d36ef000d" providerId="ADAL" clId="{8E3C817B-F4C0-4F65-B967-DB377A2DDF0C}" dt="2021-10-13T14:15:47.879" v="871" actId="26606"/>
          <ac:spMkLst>
            <pc:docMk/>
            <pc:sldMk cId="2313652542" sldId="264"/>
            <ac:spMk id="275" creationId="{FBFC6891-CBA5-427E-98AC-BF56BB033089}"/>
          </ac:spMkLst>
        </pc:spChg>
        <pc:spChg chg="del">
          <ac:chgData name="HUANG YUEBIN" userId="8b0da369-d6b0-41a6-be7e-6a4d36ef000d" providerId="ADAL" clId="{8E3C817B-F4C0-4F65-B967-DB377A2DDF0C}" dt="2021-10-13T13:42:00.773" v="300" actId="26606"/>
          <ac:spMkLst>
            <pc:docMk/>
            <pc:sldMk cId="2313652542" sldId="264"/>
            <ac:spMk id="277" creationId="{F1174801-1395-44C5-9B00-CCAC45C056E7}"/>
          </ac:spMkLst>
        </pc:spChg>
        <pc:spChg chg="del">
          <ac:chgData name="HUANG YUEBIN" userId="8b0da369-d6b0-41a6-be7e-6a4d36ef000d" providerId="ADAL" clId="{8E3C817B-F4C0-4F65-B967-DB377A2DDF0C}" dt="2021-10-13T13:42:00.773" v="300" actId="26606"/>
          <ac:spMkLst>
            <pc:docMk/>
            <pc:sldMk cId="2313652542" sldId="264"/>
            <ac:spMk id="279" creationId="{996DFAFB-BCE1-4BEC-82FB-D574234DEF0A}"/>
          </ac:spMkLst>
        </pc:spChg>
        <pc:spChg chg="del">
          <ac:chgData name="HUANG YUEBIN" userId="8b0da369-d6b0-41a6-be7e-6a4d36ef000d" providerId="ADAL" clId="{8E3C817B-F4C0-4F65-B967-DB377A2DDF0C}" dt="2021-10-13T13:42:00.773" v="300" actId="26606"/>
          <ac:spMkLst>
            <pc:docMk/>
            <pc:sldMk cId="2313652542" sldId="264"/>
            <ac:spMk id="281" creationId="{F23DAFF7-4C98-4E0E-8986-198D54B6C1F0}"/>
          </ac:spMkLst>
        </pc:spChg>
        <pc:spChg chg="add">
          <ac:chgData name="HUANG YUEBIN" userId="8b0da369-d6b0-41a6-be7e-6a4d36ef000d" providerId="ADAL" clId="{8E3C817B-F4C0-4F65-B967-DB377A2DDF0C}" dt="2021-10-13T14:15:47.904" v="872" actId="26606"/>
          <ac:spMkLst>
            <pc:docMk/>
            <pc:sldMk cId="2313652542" sldId="264"/>
            <ac:spMk id="301" creationId="{8651CFA9-6065-4243-AC48-858E359780B1}"/>
          </ac:spMkLst>
        </pc:spChg>
        <pc:spChg chg="add">
          <ac:chgData name="HUANG YUEBIN" userId="8b0da369-d6b0-41a6-be7e-6a4d36ef000d" providerId="ADAL" clId="{8E3C817B-F4C0-4F65-B967-DB377A2DDF0C}" dt="2021-10-13T14:15:47.904" v="872" actId="26606"/>
          <ac:spMkLst>
            <pc:docMk/>
            <pc:sldMk cId="2313652542" sldId="264"/>
            <ac:spMk id="302" creationId="{37962AE0-6A1C-4B76-9D52-10E5E6D7D3BB}"/>
          </ac:spMkLst>
        </pc:spChg>
        <pc:spChg chg="add">
          <ac:chgData name="HUANG YUEBIN" userId="8b0da369-d6b0-41a6-be7e-6a4d36ef000d" providerId="ADAL" clId="{8E3C817B-F4C0-4F65-B967-DB377A2DDF0C}" dt="2021-10-13T14:15:47.904" v="872" actId="26606"/>
          <ac:spMkLst>
            <pc:docMk/>
            <pc:sldMk cId="2313652542" sldId="264"/>
            <ac:spMk id="303" creationId="{16E12301-1C96-4D15-9838-D5B894B22365}"/>
          </ac:spMkLst>
        </pc:spChg>
        <pc:grpChg chg="add del">
          <ac:chgData name="HUANG YUEBIN" userId="8b0da369-d6b0-41a6-be7e-6a4d36ef000d" providerId="ADAL" clId="{8E3C817B-F4C0-4F65-B967-DB377A2DDF0C}" dt="2021-10-13T13:57:24.725" v="716" actId="26606"/>
          <ac:grpSpMkLst>
            <pc:docMk/>
            <pc:sldMk cId="2313652542" sldId="264"/>
            <ac:grpSpMk id="99" creationId="{DC655204-C06A-4A55-9BB4-C79C4AF9D63F}"/>
          </ac:grpSpMkLst>
        </pc:grpChg>
        <pc:grpChg chg="add del">
          <ac:chgData name="HUANG YUEBIN" userId="8b0da369-d6b0-41a6-be7e-6a4d36ef000d" providerId="ADAL" clId="{8E3C817B-F4C0-4F65-B967-DB377A2DDF0C}" dt="2021-10-13T13:57:24.725" v="716" actId="26606"/>
          <ac:grpSpMkLst>
            <pc:docMk/>
            <pc:sldMk cId="2313652542" sldId="264"/>
            <ac:grpSpMk id="109" creationId="{4C476EAB-383B-48F9-B661-B049EB50AE63}"/>
          </ac:grpSpMkLst>
        </pc:grpChg>
        <pc:grpChg chg="add del">
          <ac:chgData name="HUANG YUEBIN" userId="8b0da369-d6b0-41a6-be7e-6a4d36ef000d" providerId="ADAL" clId="{8E3C817B-F4C0-4F65-B967-DB377A2DDF0C}" dt="2021-10-13T14:15:47.904" v="872" actId="26606"/>
          <ac:grpSpMkLst>
            <pc:docMk/>
            <pc:sldMk cId="2313652542" sldId="264"/>
            <ac:grpSpMk id="111" creationId="{AAFDD3F2-C28D-4186-A9F0-DA324412D571}"/>
          </ac:grpSpMkLst>
        </pc:grpChg>
        <pc:grpChg chg="add del">
          <ac:chgData name="HUANG YUEBIN" userId="8b0da369-d6b0-41a6-be7e-6a4d36ef000d" providerId="ADAL" clId="{8E3C817B-F4C0-4F65-B967-DB377A2DDF0C}" dt="2021-10-13T13:56:56.902" v="714" actId="26606"/>
          <ac:grpSpMkLst>
            <pc:docMk/>
            <pc:sldMk cId="2313652542" sldId="264"/>
            <ac:grpSpMk id="182" creationId="{4CD73DBB-9AC8-4BE7-AA43-995A7495D73C}"/>
          </ac:grpSpMkLst>
        </pc:grpChg>
        <pc:grpChg chg="add del">
          <ac:chgData name="HUANG YUEBIN" userId="8b0da369-d6b0-41a6-be7e-6a4d36ef000d" providerId="ADAL" clId="{8E3C817B-F4C0-4F65-B967-DB377A2DDF0C}" dt="2021-10-13T13:57:35.394" v="719" actId="26606"/>
          <ac:grpSpMkLst>
            <pc:docMk/>
            <pc:sldMk cId="2313652542" sldId="264"/>
            <ac:grpSpMk id="200" creationId="{D7A5FD75-4B35-4162-9304-569491255811}"/>
          </ac:grpSpMkLst>
        </pc:grpChg>
        <pc:grpChg chg="add del">
          <ac:chgData name="HUANG YUEBIN" userId="8b0da369-d6b0-41a6-be7e-6a4d36ef000d" providerId="ADAL" clId="{8E3C817B-F4C0-4F65-B967-DB377A2DDF0C}" dt="2021-10-13T13:57:35.394" v="719" actId="26606"/>
          <ac:grpSpMkLst>
            <pc:docMk/>
            <pc:sldMk cId="2313652542" sldId="264"/>
            <ac:grpSpMk id="209" creationId="{34676384-D846-461C-B8F3-BDB849B4A408}"/>
          </ac:grpSpMkLst>
        </pc:grpChg>
        <pc:grpChg chg="add del">
          <ac:chgData name="HUANG YUEBIN" userId="8b0da369-d6b0-41a6-be7e-6a4d36ef000d" providerId="ADAL" clId="{8E3C817B-F4C0-4F65-B967-DB377A2DDF0C}" dt="2021-10-13T13:57:35.375" v="718" actId="26606"/>
          <ac:grpSpMkLst>
            <pc:docMk/>
            <pc:sldMk cId="2313652542" sldId="264"/>
            <ac:grpSpMk id="223" creationId="{D7A5FD75-4B35-4162-9304-569491255811}"/>
          </ac:grpSpMkLst>
        </pc:grpChg>
        <pc:grpChg chg="add del">
          <ac:chgData name="HUANG YUEBIN" userId="8b0da369-d6b0-41a6-be7e-6a4d36ef000d" providerId="ADAL" clId="{8E3C817B-F4C0-4F65-B967-DB377A2DDF0C}" dt="2021-10-13T13:57:35.375" v="718" actId="26606"/>
          <ac:grpSpMkLst>
            <pc:docMk/>
            <pc:sldMk cId="2313652542" sldId="264"/>
            <ac:grpSpMk id="230" creationId="{34676384-D846-461C-B8F3-BDB849B4A408}"/>
          </ac:grpSpMkLst>
        </pc:grpChg>
        <pc:grpChg chg="add del">
          <ac:chgData name="HUANG YUEBIN" userId="8b0da369-d6b0-41a6-be7e-6a4d36ef000d" providerId="ADAL" clId="{8E3C817B-F4C0-4F65-B967-DB377A2DDF0C}" dt="2021-10-13T14:15:47.904" v="872" actId="26606"/>
          <ac:grpSpMkLst>
            <pc:docMk/>
            <pc:sldMk cId="2313652542" sldId="264"/>
            <ac:grpSpMk id="242" creationId="{4CD73DBB-9AC8-4BE7-AA43-995A7495D73C}"/>
          </ac:grpSpMkLst>
        </pc:grpChg>
        <pc:grpChg chg="add del">
          <ac:chgData name="HUANG YUEBIN" userId="8b0da369-d6b0-41a6-be7e-6a4d36ef000d" providerId="ADAL" clId="{8E3C817B-F4C0-4F65-B967-DB377A2DDF0C}" dt="2021-10-13T14:15:37.861" v="869" actId="26606"/>
          <ac:grpSpMkLst>
            <pc:docMk/>
            <pc:sldMk cId="2313652542" sldId="264"/>
            <ac:grpSpMk id="249" creationId="{D7A5FD75-4B35-4162-9304-569491255811}"/>
          </ac:grpSpMkLst>
        </pc:grpChg>
        <pc:grpChg chg="del">
          <ac:chgData name="HUANG YUEBIN" userId="8b0da369-d6b0-41a6-be7e-6a4d36ef000d" providerId="ADAL" clId="{8E3C817B-F4C0-4F65-B967-DB377A2DDF0C}" dt="2021-10-13T13:42:00.773" v="300" actId="26606"/>
          <ac:grpSpMkLst>
            <pc:docMk/>
            <pc:sldMk cId="2313652542" sldId="264"/>
            <ac:grpSpMk id="259" creationId="{03E9870D-4BBA-43AF-8D44-BBADF020CFF6}"/>
          </ac:grpSpMkLst>
        </pc:grpChg>
        <pc:grpChg chg="add del">
          <ac:chgData name="HUANG YUEBIN" userId="8b0da369-d6b0-41a6-be7e-6a4d36ef000d" providerId="ADAL" clId="{8E3C817B-F4C0-4F65-B967-DB377A2DDF0C}" dt="2021-10-13T14:15:37.861" v="869" actId="26606"/>
          <ac:grpSpMkLst>
            <pc:docMk/>
            <pc:sldMk cId="2313652542" sldId="264"/>
            <ac:grpSpMk id="260" creationId="{34676384-D846-461C-B8F3-BDB849B4A408}"/>
          </ac:grpSpMkLst>
        </pc:grpChg>
        <pc:grpChg chg="del">
          <ac:chgData name="HUANG YUEBIN" userId="8b0da369-d6b0-41a6-be7e-6a4d36ef000d" providerId="ADAL" clId="{8E3C817B-F4C0-4F65-B967-DB377A2DDF0C}" dt="2021-10-13T13:42:00.773" v="300" actId="26606"/>
          <ac:grpSpMkLst>
            <pc:docMk/>
            <pc:sldMk cId="2313652542" sldId="264"/>
            <ac:grpSpMk id="268" creationId="{C3279E8D-2BAA-4CB1-834B-09FADD54DE56}"/>
          </ac:grpSpMkLst>
        </pc:grpChg>
        <pc:grpChg chg="add del">
          <ac:chgData name="HUANG YUEBIN" userId="8b0da369-d6b0-41a6-be7e-6a4d36ef000d" providerId="ADAL" clId="{8E3C817B-F4C0-4F65-B967-DB377A2DDF0C}" dt="2021-10-13T14:15:47.879" v="871" actId="26606"/>
          <ac:grpSpMkLst>
            <pc:docMk/>
            <pc:sldMk cId="2313652542" sldId="264"/>
            <ac:grpSpMk id="276" creationId="{D817ADB7-00E6-482F-BD8B-6813268266F1}"/>
          </ac:grpSpMkLst>
        </pc:grpChg>
        <pc:grpChg chg="del">
          <ac:chgData name="HUANG YUEBIN" userId="8b0da369-d6b0-41a6-be7e-6a4d36ef000d" providerId="ADAL" clId="{8E3C817B-F4C0-4F65-B967-DB377A2DDF0C}" dt="2021-10-13T13:42:00.773" v="300" actId="26606"/>
          <ac:grpSpMkLst>
            <pc:docMk/>
            <pc:sldMk cId="2313652542" sldId="264"/>
            <ac:grpSpMk id="283" creationId="{18579DB9-24B0-487B-81E3-8D02AD5F8C81}"/>
          </ac:grpSpMkLst>
        </pc:grpChg>
        <pc:grpChg chg="add del">
          <ac:chgData name="HUANG YUEBIN" userId="8b0da369-d6b0-41a6-be7e-6a4d36ef000d" providerId="ADAL" clId="{8E3C817B-F4C0-4F65-B967-DB377A2DDF0C}" dt="2021-10-13T14:15:47.879" v="871" actId="26606"/>
          <ac:grpSpMkLst>
            <pc:docMk/>
            <pc:sldMk cId="2313652542" sldId="264"/>
            <ac:grpSpMk id="291" creationId="{96BED12B-FE5D-4876-810D-5579D6E85AFA}"/>
          </ac:grpSpMkLst>
        </pc:grpChg>
        <pc:grpChg chg="del">
          <ac:chgData name="HUANG YUEBIN" userId="8b0da369-d6b0-41a6-be7e-6a4d36ef000d" providerId="ADAL" clId="{8E3C817B-F4C0-4F65-B967-DB377A2DDF0C}" dt="2021-10-13T13:42:00.773" v="300" actId="26606"/>
          <ac:grpSpMkLst>
            <pc:docMk/>
            <pc:sldMk cId="2313652542" sldId="264"/>
            <ac:grpSpMk id="292" creationId="{8F281804-17FE-49B9-9065-1A44CD473CAE}"/>
          </ac:grpSpMkLst>
        </pc:grpChg>
        <pc:grpChg chg="add">
          <ac:chgData name="HUANG YUEBIN" userId="8b0da369-d6b0-41a6-be7e-6a4d36ef000d" providerId="ADAL" clId="{8E3C817B-F4C0-4F65-B967-DB377A2DDF0C}" dt="2021-10-13T14:15:47.904" v="872" actId="26606"/>
          <ac:grpSpMkLst>
            <pc:docMk/>
            <pc:sldMk cId="2313652542" sldId="264"/>
            <ac:grpSpMk id="304" creationId="{D7A5FD75-4B35-4162-9304-569491255811}"/>
          </ac:grpSpMkLst>
        </pc:grpChg>
        <pc:grpChg chg="add">
          <ac:chgData name="HUANG YUEBIN" userId="8b0da369-d6b0-41a6-be7e-6a4d36ef000d" providerId="ADAL" clId="{8E3C817B-F4C0-4F65-B967-DB377A2DDF0C}" dt="2021-10-13T14:15:47.904" v="872" actId="26606"/>
          <ac:grpSpMkLst>
            <pc:docMk/>
            <pc:sldMk cId="2313652542" sldId="264"/>
            <ac:grpSpMk id="309" creationId="{34676384-D846-461C-B8F3-BDB849B4A408}"/>
          </ac:grpSpMkLst>
        </pc:grpChg>
        <pc:grpChg chg="add del">
          <ac:chgData name="HUANG YUEBIN" userId="8b0da369-d6b0-41a6-be7e-6a4d36ef000d" providerId="ADAL" clId="{8E3C817B-F4C0-4F65-B967-DB377A2DDF0C}" dt="2021-10-13T13:56:56.902" v="714" actId="26606"/>
          <ac:grpSpMkLst>
            <pc:docMk/>
            <pc:sldMk cId="2313652542" sldId="264"/>
            <ac:grpSpMk id="310" creationId="{AAFDD3F2-C28D-4186-A9F0-DA324412D571}"/>
          </ac:grpSpMkLst>
        </pc:grpChg>
        <pc:picChg chg="add mod ord">
          <ac:chgData name="HUANG YUEBIN" userId="8b0da369-d6b0-41a6-be7e-6a4d36ef000d" providerId="ADAL" clId="{8E3C817B-F4C0-4F65-B967-DB377A2DDF0C}" dt="2021-10-13T14:15:47.904" v="872" actId="26606"/>
          <ac:picMkLst>
            <pc:docMk/>
            <pc:sldMk cId="2313652542" sldId="264"/>
            <ac:picMk id="5" creationId="{BA245A3F-81C8-4B27-A54B-ACD74EAA7F50}"/>
          </ac:picMkLst>
        </pc:picChg>
        <pc:picChg chg="del">
          <ac:chgData name="HUANG YUEBIN" userId="8b0da369-d6b0-41a6-be7e-6a4d36ef000d" providerId="ADAL" clId="{8E3C817B-F4C0-4F65-B967-DB377A2DDF0C}" dt="2021-10-13T13:41:51.304" v="298" actId="478"/>
          <ac:picMkLst>
            <pc:docMk/>
            <pc:sldMk cId="2313652542" sldId="264"/>
            <ac:picMk id="43" creationId="{4F23737E-EF76-4903-9446-FCDE1491EB74}"/>
          </ac:picMkLst>
        </pc:picChg>
      </pc:sldChg>
      <pc:sldChg chg="addSp delSp modSp new mod setBg">
        <pc:chgData name="HUANG YUEBIN" userId="8b0da369-d6b0-41a6-be7e-6a4d36ef000d" providerId="ADAL" clId="{8E3C817B-F4C0-4F65-B967-DB377A2DDF0C}" dt="2021-10-14T05:17:53.992" v="3292" actId="26606"/>
        <pc:sldMkLst>
          <pc:docMk/>
          <pc:sldMk cId="252973385" sldId="265"/>
        </pc:sldMkLst>
        <pc:spChg chg="mod">
          <ac:chgData name="HUANG YUEBIN" userId="8b0da369-d6b0-41a6-be7e-6a4d36ef000d" providerId="ADAL" clId="{8E3C817B-F4C0-4F65-B967-DB377A2DDF0C}" dt="2021-10-14T05:17:53.992" v="3292" actId="26606"/>
          <ac:spMkLst>
            <pc:docMk/>
            <pc:sldMk cId="252973385" sldId="265"/>
            <ac:spMk id="2" creationId="{37C803E3-7CE3-4BCB-BB62-E601734F6A0B}"/>
          </ac:spMkLst>
        </pc:spChg>
        <pc:spChg chg="add del mod">
          <ac:chgData name="HUANG YUEBIN" userId="8b0da369-d6b0-41a6-be7e-6a4d36ef000d" providerId="ADAL" clId="{8E3C817B-F4C0-4F65-B967-DB377A2DDF0C}" dt="2021-10-13T15:10:00.294" v="3174" actId="26606"/>
          <ac:spMkLst>
            <pc:docMk/>
            <pc:sldMk cId="252973385" sldId="265"/>
            <ac:spMk id="3" creationId="{7A224FA9-0564-45B9-A2CD-2E033B0CE3F5}"/>
          </ac:spMkLst>
        </pc:spChg>
        <pc:spChg chg="add del">
          <ac:chgData name="HUANG YUEBIN" userId="8b0da369-d6b0-41a6-be7e-6a4d36ef000d" providerId="ADAL" clId="{8E3C817B-F4C0-4F65-B967-DB377A2DDF0C}" dt="2021-10-14T05:17:53.992" v="3292" actId="26606"/>
          <ac:spMkLst>
            <pc:docMk/>
            <pc:sldMk cId="252973385" sldId="265"/>
            <ac:spMk id="6" creationId="{8651CFA9-6065-4243-AC48-858E359780B1}"/>
          </ac:spMkLst>
        </pc:spChg>
        <pc:spChg chg="add del">
          <ac:chgData name="HUANG YUEBIN" userId="8b0da369-d6b0-41a6-be7e-6a4d36ef000d" providerId="ADAL" clId="{8E3C817B-F4C0-4F65-B967-DB377A2DDF0C}" dt="2021-10-14T05:17:53.992" v="3292" actId="26606"/>
          <ac:spMkLst>
            <pc:docMk/>
            <pc:sldMk cId="252973385" sldId="265"/>
            <ac:spMk id="7" creationId="{37962AE0-6A1C-4B76-9D52-10E5E6D7D3BB}"/>
          </ac:spMkLst>
        </pc:spChg>
        <pc:spChg chg="add del">
          <ac:chgData name="HUANG YUEBIN" userId="8b0da369-d6b0-41a6-be7e-6a4d36ef000d" providerId="ADAL" clId="{8E3C817B-F4C0-4F65-B967-DB377A2DDF0C}" dt="2021-10-13T14:35:06.380" v="1288" actId="26606"/>
          <ac:spMkLst>
            <pc:docMk/>
            <pc:sldMk cId="252973385" sldId="265"/>
            <ac:spMk id="8" creationId="{8651CFA9-6065-4243-AC48-858E359780B1}"/>
          </ac:spMkLst>
        </pc:spChg>
        <pc:spChg chg="add del">
          <ac:chgData name="HUANG YUEBIN" userId="8b0da369-d6b0-41a6-be7e-6a4d36ef000d" providerId="ADAL" clId="{8E3C817B-F4C0-4F65-B967-DB377A2DDF0C}" dt="2021-10-13T14:35:07.274" v="1290" actId="26606"/>
          <ac:spMkLst>
            <pc:docMk/>
            <pc:sldMk cId="252973385" sldId="265"/>
            <ac:spMk id="9" creationId="{8651CFA9-6065-4243-AC48-858E359780B1}"/>
          </ac:spMkLst>
        </pc:spChg>
        <pc:spChg chg="add del">
          <ac:chgData name="HUANG YUEBIN" userId="8b0da369-d6b0-41a6-be7e-6a4d36ef000d" providerId="ADAL" clId="{8E3C817B-F4C0-4F65-B967-DB377A2DDF0C}" dt="2021-10-13T14:35:06.380" v="1288" actId="26606"/>
          <ac:spMkLst>
            <pc:docMk/>
            <pc:sldMk cId="252973385" sldId="265"/>
            <ac:spMk id="10" creationId="{37962AE0-6A1C-4B76-9D52-10E5E6D7D3BB}"/>
          </ac:spMkLst>
        </pc:spChg>
        <pc:spChg chg="add del">
          <ac:chgData name="HUANG YUEBIN" userId="8b0da369-d6b0-41a6-be7e-6a4d36ef000d" providerId="ADAL" clId="{8E3C817B-F4C0-4F65-B967-DB377A2DDF0C}" dt="2021-10-13T14:35:07.274" v="1290" actId="26606"/>
          <ac:spMkLst>
            <pc:docMk/>
            <pc:sldMk cId="252973385" sldId="265"/>
            <ac:spMk id="11" creationId="{37962AE0-6A1C-4B76-9D52-10E5E6D7D3BB}"/>
          </ac:spMkLst>
        </pc:spChg>
        <pc:spChg chg="add del">
          <ac:chgData name="HUANG YUEBIN" userId="8b0da369-d6b0-41a6-be7e-6a4d36ef000d" providerId="ADAL" clId="{8E3C817B-F4C0-4F65-B967-DB377A2DDF0C}" dt="2021-10-14T05:17:53.992" v="3292" actId="26606"/>
          <ac:spMkLst>
            <pc:docMk/>
            <pc:sldMk cId="252973385" sldId="265"/>
            <ac:spMk id="38" creationId="{8651CFA9-6065-4243-AC48-858E359780B1}"/>
          </ac:spMkLst>
        </pc:spChg>
        <pc:spChg chg="add del">
          <ac:chgData name="HUANG YUEBIN" userId="8b0da369-d6b0-41a6-be7e-6a4d36ef000d" providerId="ADAL" clId="{8E3C817B-F4C0-4F65-B967-DB377A2DDF0C}" dt="2021-10-14T05:17:53.992" v="3292" actId="26606"/>
          <ac:spMkLst>
            <pc:docMk/>
            <pc:sldMk cId="252973385" sldId="265"/>
            <ac:spMk id="39" creationId="{37962AE0-6A1C-4B76-9D52-10E5E6D7D3BB}"/>
          </ac:spMkLst>
        </pc:spChg>
        <pc:spChg chg="add del">
          <ac:chgData name="HUANG YUEBIN" userId="8b0da369-d6b0-41a6-be7e-6a4d36ef000d" providerId="ADAL" clId="{8E3C817B-F4C0-4F65-B967-DB377A2DDF0C}" dt="2021-10-14T05:16:37.169" v="3176" actId="26606"/>
          <ac:spMkLst>
            <pc:docMk/>
            <pc:sldMk cId="252973385" sldId="265"/>
            <ac:spMk id="40" creationId="{8651CFA9-6065-4243-AC48-858E359780B1}"/>
          </ac:spMkLst>
        </pc:spChg>
        <pc:spChg chg="add del">
          <ac:chgData name="HUANG YUEBIN" userId="8b0da369-d6b0-41a6-be7e-6a4d36ef000d" providerId="ADAL" clId="{8E3C817B-F4C0-4F65-B967-DB377A2DDF0C}" dt="2021-10-14T05:16:37.169" v="3176" actId="26606"/>
          <ac:spMkLst>
            <pc:docMk/>
            <pc:sldMk cId="252973385" sldId="265"/>
            <ac:spMk id="42" creationId="{37962AE0-6A1C-4B76-9D52-10E5E6D7D3BB}"/>
          </ac:spMkLst>
        </pc:spChg>
        <pc:spChg chg="add del">
          <ac:chgData name="HUANG YUEBIN" userId="8b0da369-d6b0-41a6-be7e-6a4d36ef000d" providerId="ADAL" clId="{8E3C817B-F4C0-4F65-B967-DB377A2DDF0C}" dt="2021-10-13T14:35:07.903" v="1292" actId="26606"/>
          <ac:spMkLst>
            <pc:docMk/>
            <pc:sldMk cId="252973385" sldId="265"/>
            <ac:spMk id="63" creationId="{8651CFA9-6065-4243-AC48-858E359780B1}"/>
          </ac:spMkLst>
        </pc:spChg>
        <pc:spChg chg="add del">
          <ac:chgData name="HUANG YUEBIN" userId="8b0da369-d6b0-41a6-be7e-6a4d36ef000d" providerId="ADAL" clId="{8E3C817B-F4C0-4F65-B967-DB377A2DDF0C}" dt="2021-10-13T14:35:07.903" v="1292" actId="26606"/>
          <ac:spMkLst>
            <pc:docMk/>
            <pc:sldMk cId="252973385" sldId="265"/>
            <ac:spMk id="64" creationId="{37962AE0-6A1C-4B76-9D52-10E5E6D7D3BB}"/>
          </ac:spMkLst>
        </pc:spChg>
        <pc:spChg chg="add del">
          <ac:chgData name="HUANG YUEBIN" userId="8b0da369-d6b0-41a6-be7e-6a4d36ef000d" providerId="ADAL" clId="{8E3C817B-F4C0-4F65-B967-DB377A2DDF0C}" dt="2021-10-14T05:16:45.664" v="3180" actId="26606"/>
          <ac:spMkLst>
            <pc:docMk/>
            <pc:sldMk cId="252973385" sldId="265"/>
            <ac:spMk id="65" creationId="{8651CFA9-6065-4243-AC48-858E359780B1}"/>
          </ac:spMkLst>
        </pc:spChg>
        <pc:spChg chg="add del">
          <ac:chgData name="HUANG YUEBIN" userId="8b0da369-d6b0-41a6-be7e-6a4d36ef000d" providerId="ADAL" clId="{8E3C817B-F4C0-4F65-B967-DB377A2DDF0C}" dt="2021-10-14T05:16:45.664" v="3180" actId="26606"/>
          <ac:spMkLst>
            <pc:docMk/>
            <pc:sldMk cId="252973385" sldId="265"/>
            <ac:spMk id="66" creationId="{37962AE0-6A1C-4B76-9D52-10E5E6D7D3BB}"/>
          </ac:spMkLst>
        </pc:spChg>
        <pc:spChg chg="add del">
          <ac:chgData name="HUANG YUEBIN" userId="8b0da369-d6b0-41a6-be7e-6a4d36ef000d" providerId="ADAL" clId="{8E3C817B-F4C0-4F65-B967-DB377A2DDF0C}" dt="2021-10-13T14:35:46.989" v="1294" actId="26606"/>
          <ac:spMkLst>
            <pc:docMk/>
            <pc:sldMk cId="252973385" sldId="265"/>
            <ac:spMk id="69" creationId="{8651CFA9-6065-4243-AC48-858E359780B1}"/>
          </ac:spMkLst>
        </pc:spChg>
        <pc:spChg chg="add del">
          <ac:chgData name="HUANG YUEBIN" userId="8b0da369-d6b0-41a6-be7e-6a4d36ef000d" providerId="ADAL" clId="{8E3C817B-F4C0-4F65-B967-DB377A2DDF0C}" dt="2021-10-13T14:35:46.989" v="1294" actId="26606"/>
          <ac:spMkLst>
            <pc:docMk/>
            <pc:sldMk cId="252973385" sldId="265"/>
            <ac:spMk id="70" creationId="{37962AE0-6A1C-4B76-9D52-10E5E6D7D3BB}"/>
          </ac:spMkLst>
        </pc:spChg>
        <pc:grpChg chg="add del">
          <ac:chgData name="HUANG YUEBIN" userId="8b0da369-d6b0-41a6-be7e-6a4d36ef000d" providerId="ADAL" clId="{8E3C817B-F4C0-4F65-B967-DB377A2DDF0C}" dt="2021-10-13T14:35:06.380" v="1288" actId="26606"/>
          <ac:grpSpMkLst>
            <pc:docMk/>
            <pc:sldMk cId="252973385" sldId="265"/>
            <ac:grpSpMk id="12" creationId="{6F410C21-CD43-45A5-A726-CF8B01FD8867}"/>
          </ac:grpSpMkLst>
        </pc:grpChg>
        <pc:grpChg chg="add del">
          <ac:chgData name="HUANG YUEBIN" userId="8b0da369-d6b0-41a6-be7e-6a4d36ef000d" providerId="ADAL" clId="{8E3C817B-F4C0-4F65-B967-DB377A2DDF0C}" dt="2021-10-13T14:35:07.903" v="1292" actId="26606"/>
          <ac:grpSpMkLst>
            <pc:docMk/>
            <pc:sldMk cId="252973385" sldId="265"/>
            <ac:grpSpMk id="13" creationId="{32D15CB3-AC64-41F7-86F8-22A111F3DC24}"/>
          </ac:grpSpMkLst>
        </pc:grpChg>
        <pc:grpChg chg="add del">
          <ac:chgData name="HUANG YUEBIN" userId="8b0da369-d6b0-41a6-be7e-6a4d36ef000d" providerId="ADAL" clId="{8E3C817B-F4C0-4F65-B967-DB377A2DDF0C}" dt="2021-10-14T05:17:53.992" v="3292" actId="26606"/>
          <ac:grpSpMkLst>
            <pc:docMk/>
            <pc:sldMk cId="252973385" sldId="265"/>
            <ac:grpSpMk id="22" creationId="{32D15CB3-AC64-41F7-86F8-22A111F3DC24}"/>
          </ac:grpSpMkLst>
        </pc:grpChg>
        <pc:grpChg chg="add del">
          <ac:chgData name="HUANG YUEBIN" userId="8b0da369-d6b0-41a6-be7e-6a4d36ef000d" providerId="ADAL" clId="{8E3C817B-F4C0-4F65-B967-DB377A2DDF0C}" dt="2021-10-13T14:35:07.903" v="1292" actId="26606"/>
          <ac:grpSpMkLst>
            <pc:docMk/>
            <pc:sldMk cId="252973385" sldId="265"/>
            <ac:grpSpMk id="23" creationId="{921D9B61-CDA2-49D1-82AA-534691496FE5}"/>
          </ac:grpSpMkLst>
        </pc:grpChg>
        <pc:grpChg chg="mod replId">
          <ac:chgData name="HUANG YUEBIN" userId="8b0da369-d6b0-41a6-be7e-6a4d36ef000d" providerId="ADAL" clId="{8E3C817B-F4C0-4F65-B967-DB377A2DDF0C}" dt="2021-10-14T05:16:45.664" v="3180" actId="26606"/>
          <ac:grpSpMkLst>
            <pc:docMk/>
            <pc:sldMk cId="252973385" sldId="265"/>
            <ac:grpSpMk id="24" creationId="{A202591B-301C-460E-801A-4C116AC08CD7}"/>
          </ac:grpSpMkLst>
        </pc:grpChg>
        <pc:grpChg chg="add del">
          <ac:chgData name="HUANG YUEBIN" userId="8b0da369-d6b0-41a6-be7e-6a4d36ef000d" providerId="ADAL" clId="{8E3C817B-F4C0-4F65-B967-DB377A2DDF0C}" dt="2021-10-13T14:35:06.380" v="1288" actId="26606"/>
          <ac:grpSpMkLst>
            <pc:docMk/>
            <pc:sldMk cId="252973385" sldId="265"/>
            <ac:grpSpMk id="32" creationId="{83664CB5-2BA0-493E-BEC5-BACF868A12D9}"/>
          </ac:grpSpMkLst>
        </pc:grpChg>
        <pc:grpChg chg="add del">
          <ac:chgData name="HUANG YUEBIN" userId="8b0da369-d6b0-41a6-be7e-6a4d36ef000d" providerId="ADAL" clId="{8E3C817B-F4C0-4F65-B967-DB377A2DDF0C}" dt="2021-10-14T05:17:53.992" v="3292" actId="26606"/>
          <ac:grpSpMkLst>
            <pc:docMk/>
            <pc:sldMk cId="252973385" sldId="265"/>
            <ac:grpSpMk id="33" creationId="{921D9B61-CDA2-49D1-82AA-534691496FE5}"/>
          </ac:grpSpMkLst>
        </pc:grpChg>
        <pc:grpChg chg="add del">
          <ac:chgData name="HUANG YUEBIN" userId="8b0da369-d6b0-41a6-be7e-6a4d36ef000d" providerId="ADAL" clId="{8E3C817B-F4C0-4F65-B967-DB377A2DDF0C}" dt="2021-10-14T05:16:37.169" v="3176" actId="26606"/>
          <ac:grpSpMkLst>
            <pc:docMk/>
            <pc:sldMk cId="252973385" sldId="265"/>
            <ac:grpSpMk id="37" creationId="{F73EC8D8-C118-4A24-B3A2-F22636F209B4}"/>
          </ac:grpSpMkLst>
        </pc:grpChg>
        <pc:grpChg chg="add del">
          <ac:chgData name="HUANG YUEBIN" userId="8b0da369-d6b0-41a6-be7e-6a4d36ef000d" providerId="ADAL" clId="{8E3C817B-F4C0-4F65-B967-DB377A2DDF0C}" dt="2021-10-14T05:17:53.992" v="3292" actId="26606"/>
          <ac:grpSpMkLst>
            <pc:docMk/>
            <pc:sldMk cId="252973385" sldId="265"/>
            <ac:grpSpMk id="41" creationId="{ED60728C-88AF-4686-B927-4D16FCA61202}"/>
          </ac:grpSpMkLst>
        </pc:grpChg>
        <pc:grpChg chg="add del">
          <ac:chgData name="HUANG YUEBIN" userId="8b0da369-d6b0-41a6-be7e-6a4d36ef000d" providerId="ADAL" clId="{8E3C817B-F4C0-4F65-B967-DB377A2DDF0C}" dt="2021-10-14T05:17:53.992" v="3292" actId="26606"/>
          <ac:grpSpMkLst>
            <pc:docMk/>
            <pc:sldMk cId="252973385" sldId="265"/>
            <ac:grpSpMk id="43" creationId="{E29543BC-4F82-4E07-AB0A-5F4630678500}"/>
          </ac:grpSpMkLst>
        </pc:grpChg>
        <pc:grpChg chg="add del">
          <ac:chgData name="HUANG YUEBIN" userId="8b0da369-d6b0-41a6-be7e-6a4d36ef000d" providerId="ADAL" clId="{8E3C817B-F4C0-4F65-B967-DB377A2DDF0C}" dt="2021-10-13T14:35:07.274" v="1290" actId="26606"/>
          <ac:grpSpMkLst>
            <pc:docMk/>
            <pc:sldMk cId="252973385" sldId="265"/>
            <ac:grpSpMk id="44" creationId="{32D15CB3-AC64-41F7-86F8-22A111F3DC24}"/>
          </ac:grpSpMkLst>
        </pc:grpChg>
        <pc:grpChg chg="add del">
          <ac:chgData name="HUANG YUEBIN" userId="8b0da369-d6b0-41a6-be7e-6a4d36ef000d" providerId="ADAL" clId="{8E3C817B-F4C0-4F65-B967-DB377A2DDF0C}" dt="2021-10-13T14:35:07.274" v="1290" actId="26606"/>
          <ac:grpSpMkLst>
            <pc:docMk/>
            <pc:sldMk cId="252973385" sldId="265"/>
            <ac:grpSpMk id="53" creationId="{921D9B61-CDA2-49D1-82AA-534691496FE5}"/>
          </ac:grpSpMkLst>
        </pc:grpChg>
        <pc:grpChg chg="add del">
          <ac:chgData name="HUANG YUEBIN" userId="8b0da369-d6b0-41a6-be7e-6a4d36ef000d" providerId="ADAL" clId="{8E3C817B-F4C0-4F65-B967-DB377A2DDF0C}" dt="2021-10-14T05:16:37.169" v="3176" actId="26606"/>
          <ac:grpSpMkLst>
            <pc:docMk/>
            <pc:sldMk cId="252973385" sldId="265"/>
            <ac:grpSpMk id="54" creationId="{3BA0B410-FA41-4CD6-A923-146E029BBB25}"/>
          </ac:grpSpMkLst>
        </pc:grpChg>
        <pc:grpChg chg="add del">
          <ac:chgData name="HUANG YUEBIN" userId="8b0da369-d6b0-41a6-be7e-6a4d36ef000d" providerId="ADAL" clId="{8E3C817B-F4C0-4F65-B967-DB377A2DDF0C}" dt="2021-10-14T05:16:45.664" v="3180" actId="26606"/>
          <ac:grpSpMkLst>
            <pc:docMk/>
            <pc:sldMk cId="252973385" sldId="265"/>
            <ac:grpSpMk id="68" creationId="{32D15CB3-AC64-41F7-86F8-22A111F3DC24}"/>
          </ac:grpSpMkLst>
        </pc:grpChg>
        <pc:grpChg chg="add del">
          <ac:chgData name="HUANG YUEBIN" userId="8b0da369-d6b0-41a6-be7e-6a4d36ef000d" providerId="ADAL" clId="{8E3C817B-F4C0-4F65-B967-DB377A2DDF0C}" dt="2021-10-13T14:35:46.989" v="1294" actId="26606"/>
          <ac:grpSpMkLst>
            <pc:docMk/>
            <pc:sldMk cId="252973385" sldId="265"/>
            <ac:grpSpMk id="71" creationId="{32D15CB3-AC64-41F7-86F8-22A111F3DC24}"/>
          </ac:grpSpMkLst>
        </pc:grpChg>
        <pc:grpChg chg="add del">
          <ac:chgData name="HUANG YUEBIN" userId="8b0da369-d6b0-41a6-be7e-6a4d36ef000d" providerId="ADAL" clId="{8E3C817B-F4C0-4F65-B967-DB377A2DDF0C}" dt="2021-10-13T14:35:46.989" v="1294" actId="26606"/>
          <ac:grpSpMkLst>
            <pc:docMk/>
            <pc:sldMk cId="252973385" sldId="265"/>
            <ac:grpSpMk id="80" creationId="{921D9B61-CDA2-49D1-82AA-534691496FE5}"/>
          </ac:grpSpMkLst>
        </pc:grpChg>
        <pc:grpChg chg="add del">
          <ac:chgData name="HUANG YUEBIN" userId="8b0da369-d6b0-41a6-be7e-6a4d36ef000d" providerId="ADAL" clId="{8E3C817B-F4C0-4F65-B967-DB377A2DDF0C}" dt="2021-10-14T05:16:45.664" v="3180" actId="26606"/>
          <ac:grpSpMkLst>
            <pc:docMk/>
            <pc:sldMk cId="252973385" sldId="265"/>
            <ac:grpSpMk id="81" creationId="{921D9B61-CDA2-49D1-82AA-534691496FE5}"/>
          </ac:grpSpMkLst>
        </pc:grpChg>
        <pc:graphicFrameChg chg="add del">
          <ac:chgData name="HUANG YUEBIN" userId="8b0da369-d6b0-41a6-be7e-6a4d36ef000d" providerId="ADAL" clId="{8E3C817B-F4C0-4F65-B967-DB377A2DDF0C}" dt="2021-10-13T14:35:07.274" v="1290" actId="26606"/>
          <ac:graphicFrameMkLst>
            <pc:docMk/>
            <pc:sldMk cId="252973385" sldId="265"/>
            <ac:graphicFrameMk id="5" creationId="{C7DCB19A-9A48-42A2-BF3D-B348B5D90B06}"/>
          </ac:graphicFrameMkLst>
        </pc:graphicFrameChg>
        <pc:graphicFrameChg chg="add mod modGraphic">
          <ac:chgData name="HUANG YUEBIN" userId="8b0da369-d6b0-41a6-be7e-6a4d36ef000d" providerId="ADAL" clId="{8E3C817B-F4C0-4F65-B967-DB377A2DDF0C}" dt="2021-10-14T05:17:53.992" v="3292" actId="26606"/>
          <ac:graphicFrameMkLst>
            <pc:docMk/>
            <pc:sldMk cId="252973385" sldId="265"/>
            <ac:graphicFrameMk id="35" creationId="{F1212883-2B2A-493A-A1EB-34851B072E65}"/>
          </ac:graphicFrameMkLst>
        </pc:graphicFrameChg>
        <pc:graphicFrameChg chg="add del">
          <ac:chgData name="HUANG YUEBIN" userId="8b0da369-d6b0-41a6-be7e-6a4d36ef000d" providerId="ADAL" clId="{8E3C817B-F4C0-4F65-B967-DB377A2DDF0C}" dt="2021-10-13T14:35:07.903" v="1292" actId="26606"/>
          <ac:graphicFrameMkLst>
            <pc:docMk/>
            <pc:sldMk cId="252973385" sldId="265"/>
            <ac:graphicFrameMk id="67" creationId="{B50A1D48-9434-40AD-967C-7528E3D30115}"/>
          </ac:graphicFrameMkLst>
        </pc:graphicFrameChg>
        <pc:graphicFrameChg chg="add del">
          <ac:chgData name="HUANG YUEBIN" userId="8b0da369-d6b0-41a6-be7e-6a4d36ef000d" providerId="ADAL" clId="{8E3C817B-F4C0-4F65-B967-DB377A2DDF0C}" dt="2021-10-13T14:35:46.989" v="1294" actId="26606"/>
          <ac:graphicFrameMkLst>
            <pc:docMk/>
            <pc:sldMk cId="252973385" sldId="265"/>
            <ac:graphicFrameMk id="89" creationId="{C7DCB19A-9A48-42A2-BF3D-B348B5D90B06}"/>
          </ac:graphicFrameMkLst>
        </pc:graphicFrameChg>
      </pc:sldChg>
      <pc:sldChg chg="addSp delSp modSp new mod setBg modNotesTx">
        <pc:chgData name="HUANG YUEBIN" userId="8b0da369-d6b0-41a6-be7e-6a4d36ef000d" providerId="ADAL" clId="{8E3C817B-F4C0-4F65-B967-DB377A2DDF0C}" dt="2021-10-13T15:09:53.504" v="3173" actId="26606"/>
        <pc:sldMkLst>
          <pc:docMk/>
          <pc:sldMk cId="2956324714" sldId="266"/>
        </pc:sldMkLst>
        <pc:spChg chg="mod">
          <ac:chgData name="HUANG YUEBIN" userId="8b0da369-d6b0-41a6-be7e-6a4d36ef000d" providerId="ADAL" clId="{8E3C817B-F4C0-4F65-B967-DB377A2DDF0C}" dt="2021-10-13T15:09:53.504" v="3173" actId="26606"/>
          <ac:spMkLst>
            <pc:docMk/>
            <pc:sldMk cId="2956324714" sldId="266"/>
            <ac:spMk id="2" creationId="{8CBBE6E3-540D-4E37-8E14-2735C3D13DA5}"/>
          </ac:spMkLst>
        </pc:spChg>
        <pc:spChg chg="del mod">
          <ac:chgData name="HUANG YUEBIN" userId="8b0da369-d6b0-41a6-be7e-6a4d36ef000d" providerId="ADAL" clId="{8E3C817B-F4C0-4F65-B967-DB377A2DDF0C}" dt="2021-10-13T15:09:53.504" v="3173" actId="26606"/>
          <ac:spMkLst>
            <pc:docMk/>
            <pc:sldMk cId="2956324714" sldId="266"/>
            <ac:spMk id="3" creationId="{9327332E-E956-4258-8390-C48112E52DF6}"/>
          </ac:spMkLst>
        </pc:spChg>
        <pc:spChg chg="add">
          <ac:chgData name="HUANG YUEBIN" userId="8b0da369-d6b0-41a6-be7e-6a4d36ef000d" providerId="ADAL" clId="{8E3C817B-F4C0-4F65-B967-DB377A2DDF0C}" dt="2021-10-13T15:09:53.504" v="3173" actId="26606"/>
          <ac:spMkLst>
            <pc:docMk/>
            <pc:sldMk cId="2956324714" sldId="266"/>
            <ac:spMk id="9" creationId="{8651CFA9-6065-4243-AC48-858E359780B1}"/>
          </ac:spMkLst>
        </pc:spChg>
        <pc:spChg chg="add">
          <ac:chgData name="HUANG YUEBIN" userId="8b0da369-d6b0-41a6-be7e-6a4d36ef000d" providerId="ADAL" clId="{8E3C817B-F4C0-4F65-B967-DB377A2DDF0C}" dt="2021-10-13T15:09:53.504" v="3173" actId="26606"/>
          <ac:spMkLst>
            <pc:docMk/>
            <pc:sldMk cId="2956324714" sldId="266"/>
            <ac:spMk id="11" creationId="{37962AE0-6A1C-4B76-9D52-10E5E6D7D3BB}"/>
          </ac:spMkLst>
        </pc:spChg>
        <pc:grpChg chg="add">
          <ac:chgData name="HUANG YUEBIN" userId="8b0da369-d6b0-41a6-be7e-6a4d36ef000d" providerId="ADAL" clId="{8E3C817B-F4C0-4F65-B967-DB377A2DDF0C}" dt="2021-10-13T15:09:53.504" v="3173" actId="26606"/>
          <ac:grpSpMkLst>
            <pc:docMk/>
            <pc:sldMk cId="2956324714" sldId="266"/>
            <ac:grpSpMk id="13" creationId="{32D15CB3-AC64-41F7-86F8-22A111F3DC24}"/>
          </ac:grpSpMkLst>
        </pc:grpChg>
        <pc:grpChg chg="add">
          <ac:chgData name="HUANG YUEBIN" userId="8b0da369-d6b0-41a6-be7e-6a4d36ef000d" providerId="ADAL" clId="{8E3C817B-F4C0-4F65-B967-DB377A2DDF0C}" dt="2021-10-13T15:09:53.504" v="3173" actId="26606"/>
          <ac:grpSpMkLst>
            <pc:docMk/>
            <pc:sldMk cId="2956324714" sldId="266"/>
            <ac:grpSpMk id="23" creationId="{921D9B61-CDA2-49D1-82AA-534691496FE5}"/>
          </ac:grpSpMkLst>
        </pc:grpChg>
        <pc:graphicFrameChg chg="add">
          <ac:chgData name="HUANG YUEBIN" userId="8b0da369-d6b0-41a6-be7e-6a4d36ef000d" providerId="ADAL" clId="{8E3C817B-F4C0-4F65-B967-DB377A2DDF0C}" dt="2021-10-13T15:09:53.504" v="3173" actId="26606"/>
          <ac:graphicFrameMkLst>
            <pc:docMk/>
            <pc:sldMk cId="2956324714" sldId="266"/>
            <ac:graphicFrameMk id="5" creationId="{21E19CA3-A803-4413-9336-E8B34DF3F69A}"/>
          </ac:graphicFrameMkLst>
        </pc:graphicFrameChg>
      </pc:sldChg>
    </pc:docChg>
  </pc:docChgLst>
  <pc:docChgLst>
    <pc:chgData name="HUANG YUEBIN" userId="S::h1910045@nushigh.edu.sg::8b0da369-d6b0-41a6-be7e-6a4d36ef000d" providerId="AD" clId="Web-{D4EF5B0D-92A0-9DDE-A60F-10C528205B5B}"/>
    <pc:docChg chg="addSld modSld addMainMaster delMainMaster modMainMaster">
      <pc:chgData name="HUANG YUEBIN" userId="S::h1910045@nushigh.edu.sg::8b0da369-d6b0-41a6-be7e-6a4d36ef000d" providerId="AD" clId="Web-{D4EF5B0D-92A0-9DDE-A60F-10C528205B5B}" dt="2021-10-07T06:26:19.286" v="752" actId="20577"/>
      <pc:docMkLst>
        <pc:docMk/>
      </pc:docMkLst>
      <pc:sldChg chg="addSp modSp mod setBg modClrScheme chgLayout">
        <pc:chgData name="HUANG YUEBIN" userId="S::h1910045@nushigh.edu.sg::8b0da369-d6b0-41a6-be7e-6a4d36ef000d" providerId="AD" clId="Web-{D4EF5B0D-92A0-9DDE-A60F-10C528205B5B}" dt="2021-10-07T05:36:51.832" v="87" actId="20577"/>
        <pc:sldMkLst>
          <pc:docMk/>
          <pc:sldMk cId="109857222" sldId="256"/>
        </pc:sldMkLst>
        <pc:spChg chg="mod">
          <ac:chgData name="HUANG YUEBIN" userId="S::h1910045@nushigh.edu.sg::8b0da369-d6b0-41a6-be7e-6a4d36ef000d" providerId="AD" clId="Web-{D4EF5B0D-92A0-9DDE-A60F-10C528205B5B}" dt="2021-10-07T05:36:38.503" v="85" actId="20577"/>
          <ac:spMkLst>
            <pc:docMk/>
            <pc:sldMk cId="109857222" sldId="256"/>
            <ac:spMk id="2" creationId="{00000000-0000-0000-0000-000000000000}"/>
          </ac:spMkLst>
        </pc:spChg>
        <pc:spChg chg="mod">
          <ac:chgData name="HUANG YUEBIN" userId="S::h1910045@nushigh.edu.sg::8b0da369-d6b0-41a6-be7e-6a4d36ef000d" providerId="AD" clId="Web-{D4EF5B0D-92A0-9DDE-A60F-10C528205B5B}" dt="2021-10-07T05:36:51.832" v="87" actId="20577"/>
          <ac:spMkLst>
            <pc:docMk/>
            <pc:sldMk cId="109857222" sldId="256"/>
            <ac:spMk id="3" creationId="{00000000-0000-0000-0000-000000000000}"/>
          </ac:spMkLst>
        </pc:spChg>
        <pc:spChg chg="add">
          <ac:chgData name="HUANG YUEBIN" userId="S::h1910045@nushigh.edu.sg::8b0da369-d6b0-41a6-be7e-6a4d36ef000d" providerId="AD" clId="Web-{D4EF5B0D-92A0-9DDE-A60F-10C528205B5B}" dt="2021-10-07T05:28:08.070" v="0"/>
          <ac:spMkLst>
            <pc:docMk/>
            <pc:sldMk cId="109857222" sldId="256"/>
            <ac:spMk id="12" creationId="{AD294E7E-62D8-48F8-A01E-1A457B5CA04C}"/>
          </ac:spMkLst>
        </pc:spChg>
        <pc:spChg chg="add">
          <ac:chgData name="HUANG YUEBIN" userId="S::h1910045@nushigh.edu.sg::8b0da369-d6b0-41a6-be7e-6a4d36ef000d" providerId="AD" clId="Web-{D4EF5B0D-92A0-9DDE-A60F-10C528205B5B}" dt="2021-10-07T05:28:08.070" v="0"/>
          <ac:spMkLst>
            <pc:docMk/>
            <pc:sldMk cId="109857222" sldId="256"/>
            <ac:spMk id="14" creationId="{FBCADCC9-9C0D-4CE3-8966-44472EFCF348}"/>
          </ac:spMkLst>
        </pc:spChg>
        <pc:spChg chg="add">
          <ac:chgData name="HUANG YUEBIN" userId="S::h1910045@nushigh.edu.sg::8b0da369-d6b0-41a6-be7e-6a4d36ef000d" providerId="AD" clId="Web-{D4EF5B0D-92A0-9DDE-A60F-10C528205B5B}" dt="2021-10-07T05:28:08.070" v="0"/>
          <ac:spMkLst>
            <pc:docMk/>
            <pc:sldMk cId="109857222" sldId="256"/>
            <ac:spMk id="16" creationId="{05FD221C-EDD3-49D9-90A7-260CECEE1C11}"/>
          </ac:spMkLst>
        </pc:spChg>
        <pc:grpChg chg="add">
          <ac:chgData name="HUANG YUEBIN" userId="S::h1910045@nushigh.edu.sg::8b0da369-d6b0-41a6-be7e-6a4d36ef000d" providerId="AD" clId="Web-{D4EF5B0D-92A0-9DDE-A60F-10C528205B5B}" dt="2021-10-07T05:28:08.070" v="0"/>
          <ac:grpSpMkLst>
            <pc:docMk/>
            <pc:sldMk cId="109857222" sldId="256"/>
            <ac:grpSpMk id="18" creationId="{B858DA4F-B13B-4D82-A95F-CBF114BDDD7A}"/>
          </ac:grpSpMkLst>
        </pc:grpChg>
        <pc:grpChg chg="add">
          <ac:chgData name="HUANG YUEBIN" userId="S::h1910045@nushigh.edu.sg::8b0da369-d6b0-41a6-be7e-6a4d36ef000d" providerId="AD" clId="Web-{D4EF5B0D-92A0-9DDE-A60F-10C528205B5B}" dt="2021-10-07T05:28:08.070" v="0"/>
          <ac:grpSpMkLst>
            <pc:docMk/>
            <pc:sldMk cId="109857222" sldId="256"/>
            <ac:grpSpMk id="44" creationId="{D77BF9F5-CA63-42A6-AC93-C2BDF4727665}"/>
          </ac:grpSpMkLst>
        </pc:grpChg>
        <pc:grpChg chg="add">
          <ac:chgData name="HUANG YUEBIN" userId="S::h1910045@nushigh.edu.sg::8b0da369-d6b0-41a6-be7e-6a4d36ef000d" providerId="AD" clId="Web-{D4EF5B0D-92A0-9DDE-A60F-10C528205B5B}" dt="2021-10-07T05:28:08.070" v="0"/>
          <ac:grpSpMkLst>
            <pc:docMk/>
            <pc:sldMk cId="109857222" sldId="256"/>
            <ac:grpSpMk id="55" creationId="{94D09F36-C387-49FA-9BEA-D0427CE84C57}"/>
          </ac:grpSpMkLst>
        </pc:grpChg>
        <pc:picChg chg="mod ord">
          <ac:chgData name="HUANG YUEBIN" userId="S::h1910045@nushigh.edu.sg::8b0da369-d6b0-41a6-be7e-6a4d36ef000d" providerId="AD" clId="Web-{D4EF5B0D-92A0-9DDE-A60F-10C528205B5B}" dt="2021-10-07T05:28:08.070" v="0"/>
          <ac:picMkLst>
            <pc:docMk/>
            <pc:sldMk cId="109857222" sldId="256"/>
            <ac:picMk id="7" creationId="{C4597B4E-05AC-4697-BE47-320B9707115D}"/>
          </ac:picMkLst>
        </pc:picChg>
      </pc:sldChg>
      <pc:sldChg chg="addSp delSp modSp new mod setBg">
        <pc:chgData name="HUANG YUEBIN" userId="S::h1910045@nushigh.edu.sg::8b0da369-d6b0-41a6-be7e-6a4d36ef000d" providerId="AD" clId="Web-{D4EF5B0D-92A0-9DDE-A60F-10C528205B5B}" dt="2021-10-07T06:26:19.286" v="752" actId="20577"/>
        <pc:sldMkLst>
          <pc:docMk/>
          <pc:sldMk cId="527292859" sldId="257"/>
        </pc:sldMkLst>
        <pc:spChg chg="mod">
          <ac:chgData name="HUANG YUEBIN" userId="S::h1910045@nushigh.edu.sg::8b0da369-d6b0-41a6-be7e-6a4d36ef000d" providerId="AD" clId="Web-{D4EF5B0D-92A0-9DDE-A60F-10C528205B5B}" dt="2021-10-07T06:24:36.847" v="731" actId="20577"/>
          <ac:spMkLst>
            <pc:docMk/>
            <pc:sldMk cId="527292859" sldId="257"/>
            <ac:spMk id="2" creationId="{6DD2B06E-08D2-4234-834D-8C684144833D}"/>
          </ac:spMkLst>
        </pc:spChg>
        <pc:spChg chg="add del mod">
          <ac:chgData name="HUANG YUEBIN" userId="S::h1910045@nushigh.edu.sg::8b0da369-d6b0-41a6-be7e-6a4d36ef000d" providerId="AD" clId="Web-{D4EF5B0D-92A0-9DDE-A60F-10C528205B5B}" dt="2021-10-07T06:26:19.286" v="752" actId="20577"/>
          <ac:spMkLst>
            <pc:docMk/>
            <pc:sldMk cId="527292859" sldId="257"/>
            <ac:spMk id="3" creationId="{5C11A960-B03B-435A-AE68-1444C6FE1A0E}"/>
          </ac:spMkLst>
        </pc:spChg>
        <pc:spChg chg="add">
          <ac:chgData name="HUANG YUEBIN" userId="S::h1910045@nushigh.edu.sg::8b0da369-d6b0-41a6-be7e-6a4d36ef000d" providerId="AD" clId="Web-{D4EF5B0D-92A0-9DDE-A60F-10C528205B5B}" dt="2021-10-07T06:05:15.431" v="469"/>
          <ac:spMkLst>
            <pc:docMk/>
            <pc:sldMk cId="527292859" sldId="257"/>
            <ac:spMk id="8" creationId="{8651CFA9-6065-4243-AC48-858E359780B1}"/>
          </ac:spMkLst>
        </pc:spChg>
        <pc:spChg chg="add del">
          <ac:chgData name="HUANG YUEBIN" userId="S::h1910045@nushigh.edu.sg::8b0da369-d6b0-41a6-be7e-6a4d36ef000d" providerId="AD" clId="Web-{D4EF5B0D-92A0-9DDE-A60F-10C528205B5B}" dt="2021-10-07T06:05:15.415" v="468"/>
          <ac:spMkLst>
            <pc:docMk/>
            <pc:sldMk cId="527292859" sldId="257"/>
            <ac:spMk id="9" creationId="{8651CFA9-6065-4243-AC48-858E359780B1}"/>
          </ac:spMkLst>
        </pc:spChg>
        <pc:spChg chg="add">
          <ac:chgData name="HUANG YUEBIN" userId="S::h1910045@nushigh.edu.sg::8b0da369-d6b0-41a6-be7e-6a4d36ef000d" providerId="AD" clId="Web-{D4EF5B0D-92A0-9DDE-A60F-10C528205B5B}" dt="2021-10-07T06:05:15.431" v="469"/>
          <ac:spMkLst>
            <pc:docMk/>
            <pc:sldMk cId="527292859" sldId="257"/>
            <ac:spMk id="10" creationId="{37962AE0-6A1C-4B76-9D52-10E5E6D7D3BB}"/>
          </ac:spMkLst>
        </pc:spChg>
        <pc:spChg chg="add del">
          <ac:chgData name="HUANG YUEBIN" userId="S::h1910045@nushigh.edu.sg::8b0da369-d6b0-41a6-be7e-6a4d36ef000d" providerId="AD" clId="Web-{D4EF5B0D-92A0-9DDE-A60F-10C528205B5B}" dt="2021-10-07T06:05:15.415" v="468"/>
          <ac:spMkLst>
            <pc:docMk/>
            <pc:sldMk cId="527292859" sldId="257"/>
            <ac:spMk id="11" creationId="{37962AE0-6A1C-4B76-9D52-10E5E6D7D3BB}"/>
          </ac:spMkLst>
        </pc:spChg>
        <pc:spChg chg="add del">
          <ac:chgData name="HUANG YUEBIN" userId="S::h1910045@nushigh.edu.sg::8b0da369-d6b0-41a6-be7e-6a4d36ef000d" providerId="AD" clId="Web-{D4EF5B0D-92A0-9DDE-A60F-10C528205B5B}" dt="2021-10-07T06:25:57.739" v="747"/>
          <ac:spMkLst>
            <pc:docMk/>
            <pc:sldMk cId="527292859" sldId="257"/>
            <ac:spMk id="44" creationId="{79CEEB10-6CB9-4C55-A78F-D6764D144F5A}"/>
          </ac:spMkLst>
        </pc:spChg>
        <pc:grpChg chg="add">
          <ac:chgData name="HUANG YUEBIN" userId="S::h1910045@nushigh.edu.sg::8b0da369-d6b0-41a6-be7e-6a4d36ef000d" providerId="AD" clId="Web-{D4EF5B0D-92A0-9DDE-A60F-10C528205B5B}" dt="2021-10-07T06:05:15.431" v="469"/>
          <ac:grpSpMkLst>
            <pc:docMk/>
            <pc:sldMk cId="527292859" sldId="257"/>
            <ac:grpSpMk id="12" creationId="{6F410C21-CD43-45A5-A726-CF8B01FD8867}"/>
          </ac:grpSpMkLst>
        </pc:grpChg>
        <pc:grpChg chg="add del">
          <ac:chgData name="HUANG YUEBIN" userId="S::h1910045@nushigh.edu.sg::8b0da369-d6b0-41a6-be7e-6a4d36ef000d" providerId="AD" clId="Web-{D4EF5B0D-92A0-9DDE-A60F-10C528205B5B}" dt="2021-10-07T06:05:15.415" v="468"/>
          <ac:grpSpMkLst>
            <pc:docMk/>
            <pc:sldMk cId="527292859" sldId="257"/>
            <ac:grpSpMk id="13" creationId="{32D15CB3-AC64-41F7-86F8-22A111F3DC24}"/>
          </ac:grpSpMkLst>
        </pc:grpChg>
        <pc:grpChg chg="add del">
          <ac:chgData name="HUANG YUEBIN" userId="S::h1910045@nushigh.edu.sg::8b0da369-d6b0-41a6-be7e-6a4d36ef000d" providerId="AD" clId="Web-{D4EF5B0D-92A0-9DDE-A60F-10C528205B5B}" dt="2021-10-07T06:05:15.415" v="468"/>
          <ac:grpSpMkLst>
            <pc:docMk/>
            <pc:sldMk cId="527292859" sldId="257"/>
            <ac:grpSpMk id="23" creationId="{921D9B61-CDA2-49D1-82AA-534691496FE5}"/>
          </ac:grpSpMkLst>
        </pc:grpChg>
        <pc:grpChg chg="add">
          <ac:chgData name="HUANG YUEBIN" userId="S::h1910045@nushigh.edu.sg::8b0da369-d6b0-41a6-be7e-6a4d36ef000d" providerId="AD" clId="Web-{D4EF5B0D-92A0-9DDE-A60F-10C528205B5B}" dt="2021-10-07T06:05:15.431" v="469"/>
          <ac:grpSpMkLst>
            <pc:docMk/>
            <pc:sldMk cId="527292859" sldId="257"/>
            <ac:grpSpMk id="32" creationId="{83664CB5-2BA0-493E-BEC5-BACF868A12D9}"/>
          </ac:grpSpMkLst>
        </pc:grpChg>
        <pc:graphicFrameChg chg="add del">
          <ac:chgData name="HUANG YUEBIN" userId="S::h1910045@nushigh.edu.sg::8b0da369-d6b0-41a6-be7e-6a4d36ef000d" providerId="AD" clId="Web-{D4EF5B0D-92A0-9DDE-A60F-10C528205B5B}" dt="2021-10-07T06:05:15.415" v="468"/>
          <ac:graphicFrameMkLst>
            <pc:docMk/>
            <pc:sldMk cId="527292859" sldId="257"/>
            <ac:graphicFrameMk id="5" creationId="{3D0C1084-3932-4A9E-AB38-53662E620034}"/>
          </ac:graphicFrameMkLst>
        </pc:graphicFrameChg>
        <pc:picChg chg="add mod modCrop">
          <ac:chgData name="HUANG YUEBIN" userId="S::h1910045@nushigh.edu.sg::8b0da369-d6b0-41a6-be7e-6a4d36ef000d" providerId="AD" clId="Web-{D4EF5B0D-92A0-9DDE-A60F-10C528205B5B}" dt="2021-10-07T06:25:58.958" v="748" actId="1076"/>
          <ac:picMkLst>
            <pc:docMk/>
            <pc:sldMk cId="527292859" sldId="257"/>
            <ac:picMk id="43" creationId="{4F23737E-EF76-4903-9446-FCDE1491EB74}"/>
          </ac:picMkLst>
        </pc:picChg>
      </pc:sldChg>
      <pc:sldChg chg="modSp new">
        <pc:chgData name="HUANG YUEBIN" userId="S::h1910045@nushigh.edu.sg::8b0da369-d6b0-41a6-be7e-6a4d36ef000d" providerId="AD" clId="Web-{D4EF5B0D-92A0-9DDE-A60F-10C528205B5B}" dt="2021-10-07T05:59:13.048" v="399" actId="20577"/>
        <pc:sldMkLst>
          <pc:docMk/>
          <pc:sldMk cId="391332033" sldId="258"/>
        </pc:sldMkLst>
        <pc:spChg chg="mod">
          <ac:chgData name="HUANG YUEBIN" userId="S::h1910045@nushigh.edu.sg::8b0da369-d6b0-41a6-be7e-6a4d36ef000d" providerId="AD" clId="Web-{D4EF5B0D-92A0-9DDE-A60F-10C528205B5B}" dt="2021-10-07T05:49:21.020" v="159" actId="20577"/>
          <ac:spMkLst>
            <pc:docMk/>
            <pc:sldMk cId="391332033" sldId="258"/>
            <ac:spMk id="2" creationId="{14A22ABF-F226-43A5-9460-CD3BD34249DF}"/>
          </ac:spMkLst>
        </pc:spChg>
        <pc:spChg chg="mod">
          <ac:chgData name="HUANG YUEBIN" userId="S::h1910045@nushigh.edu.sg::8b0da369-d6b0-41a6-be7e-6a4d36ef000d" providerId="AD" clId="Web-{D4EF5B0D-92A0-9DDE-A60F-10C528205B5B}" dt="2021-10-07T05:59:13.048" v="399" actId="20577"/>
          <ac:spMkLst>
            <pc:docMk/>
            <pc:sldMk cId="391332033" sldId="258"/>
            <ac:spMk id="3" creationId="{651C75BF-5E8E-476A-B127-FD25B3CFEAB1}"/>
          </ac:spMkLst>
        </pc:spChg>
      </pc:sldChg>
      <pc:sldChg chg="addSp delSp modSp new mod setBg addAnim delAnim">
        <pc:chgData name="HUANG YUEBIN" userId="S::h1910045@nushigh.edu.sg::8b0da369-d6b0-41a6-be7e-6a4d36ef000d" providerId="AD" clId="Web-{D4EF5B0D-92A0-9DDE-A60F-10C528205B5B}" dt="2021-10-07T06:14:56.084" v="603"/>
        <pc:sldMkLst>
          <pc:docMk/>
          <pc:sldMk cId="4258137406" sldId="259"/>
        </pc:sldMkLst>
        <pc:spChg chg="del mod ord">
          <ac:chgData name="HUANG YUEBIN" userId="S::h1910045@nushigh.edu.sg::8b0da369-d6b0-41a6-be7e-6a4d36ef000d" providerId="AD" clId="Web-{D4EF5B0D-92A0-9DDE-A60F-10C528205B5B}" dt="2021-10-07T06:14:36.834" v="584"/>
          <ac:spMkLst>
            <pc:docMk/>
            <pc:sldMk cId="4258137406" sldId="259"/>
            <ac:spMk id="2" creationId="{3012BABD-A910-4A34-8F84-EC5D3C049A44}"/>
          </ac:spMkLst>
        </pc:spChg>
        <pc:spChg chg="del mod ord">
          <ac:chgData name="HUANG YUEBIN" userId="S::h1910045@nushigh.edu.sg::8b0da369-d6b0-41a6-be7e-6a4d36ef000d" providerId="AD" clId="Web-{D4EF5B0D-92A0-9DDE-A60F-10C528205B5B}" dt="2021-10-07T06:14:35.256" v="583"/>
          <ac:spMkLst>
            <pc:docMk/>
            <pc:sldMk cId="4258137406" sldId="259"/>
            <ac:spMk id="3" creationId="{D684083D-D2D1-46D0-A83A-73D73EF9EB36}"/>
          </ac:spMkLst>
        </pc:spChg>
        <pc:spChg chg="add del mod">
          <ac:chgData name="HUANG YUEBIN" userId="S::h1910045@nushigh.edu.sg::8b0da369-d6b0-41a6-be7e-6a4d36ef000d" providerId="AD" clId="Web-{D4EF5B0D-92A0-9DDE-A60F-10C528205B5B}" dt="2021-10-07T06:14:27.677" v="581"/>
          <ac:spMkLst>
            <pc:docMk/>
            <pc:sldMk cId="4258137406" sldId="259"/>
            <ac:spMk id="8" creationId="{F47130E6-D4D9-4D7B-A1EC-0DBD71D34332}"/>
          </ac:spMkLst>
        </pc:spChg>
        <pc:spChg chg="add del">
          <ac:chgData name="HUANG YUEBIN" userId="S::h1910045@nushigh.edu.sg::8b0da369-d6b0-41a6-be7e-6a4d36ef000d" providerId="AD" clId="Web-{D4EF5B0D-92A0-9DDE-A60F-10C528205B5B}" dt="2021-10-07T06:04:26.742" v="462"/>
          <ac:spMkLst>
            <pc:docMk/>
            <pc:sldMk cId="4258137406" sldId="259"/>
            <ac:spMk id="9" creationId="{8651CFA9-6065-4243-AC48-858E359780B1}"/>
          </ac:spMkLst>
        </pc:spChg>
        <pc:spChg chg="add del">
          <ac:chgData name="HUANG YUEBIN" userId="S::h1910045@nushigh.edu.sg::8b0da369-d6b0-41a6-be7e-6a4d36ef000d" providerId="AD" clId="Web-{D4EF5B0D-92A0-9DDE-A60F-10C528205B5B}" dt="2021-10-07T06:04:26.742" v="462"/>
          <ac:spMkLst>
            <pc:docMk/>
            <pc:sldMk cId="4258137406" sldId="259"/>
            <ac:spMk id="10" creationId="{37962AE0-6A1C-4B76-9D52-10E5E6D7D3BB}"/>
          </ac:spMkLst>
        </pc:spChg>
        <pc:spChg chg="add del">
          <ac:chgData name="HUANG YUEBIN" userId="S::h1910045@nushigh.edu.sg::8b0da369-d6b0-41a6-be7e-6a4d36ef000d" providerId="AD" clId="Web-{D4EF5B0D-92A0-9DDE-A60F-10C528205B5B}" dt="2021-10-07T06:04:16.289" v="458"/>
          <ac:spMkLst>
            <pc:docMk/>
            <pc:sldMk cId="4258137406" sldId="259"/>
            <ac:spMk id="12" creationId="{247A131F-D5DE-41A5-B4CF-4F345319B40B}"/>
          </ac:spMkLst>
        </pc:spChg>
        <pc:spChg chg="add del">
          <ac:chgData name="HUANG YUEBIN" userId="S::h1910045@nushigh.edu.sg::8b0da369-d6b0-41a6-be7e-6a4d36ef000d" providerId="AD" clId="Web-{D4EF5B0D-92A0-9DDE-A60F-10C528205B5B}" dt="2021-10-07T06:04:45.493" v="464"/>
          <ac:spMkLst>
            <pc:docMk/>
            <pc:sldMk cId="4258137406" sldId="259"/>
            <ac:spMk id="13" creationId="{8651CFA9-6065-4243-AC48-858E359780B1}"/>
          </ac:spMkLst>
        </pc:spChg>
        <pc:spChg chg="add del">
          <ac:chgData name="HUANG YUEBIN" userId="S::h1910045@nushigh.edu.sg::8b0da369-d6b0-41a6-be7e-6a4d36ef000d" providerId="AD" clId="Web-{D4EF5B0D-92A0-9DDE-A60F-10C528205B5B}" dt="2021-10-07T06:04:16.289" v="458"/>
          <ac:spMkLst>
            <pc:docMk/>
            <pc:sldMk cId="4258137406" sldId="259"/>
            <ac:spMk id="14" creationId="{3AF4666D-BD98-40A5-A75F-478B982010B2}"/>
          </ac:spMkLst>
        </pc:spChg>
        <pc:spChg chg="add del">
          <ac:chgData name="HUANG YUEBIN" userId="S::h1910045@nushigh.edu.sg::8b0da369-d6b0-41a6-be7e-6a4d36ef000d" providerId="AD" clId="Web-{D4EF5B0D-92A0-9DDE-A60F-10C528205B5B}" dt="2021-10-07T06:04:45.493" v="464"/>
          <ac:spMkLst>
            <pc:docMk/>
            <pc:sldMk cId="4258137406" sldId="259"/>
            <ac:spMk id="15" creationId="{37962AE0-6A1C-4B76-9D52-10E5E6D7D3BB}"/>
          </ac:spMkLst>
        </pc:spChg>
        <pc:spChg chg="add del">
          <ac:chgData name="HUANG YUEBIN" userId="S::h1910045@nushigh.edu.sg::8b0da369-d6b0-41a6-be7e-6a4d36ef000d" providerId="AD" clId="Web-{D4EF5B0D-92A0-9DDE-A60F-10C528205B5B}" dt="2021-10-07T06:04:16.289" v="458"/>
          <ac:spMkLst>
            <pc:docMk/>
            <pc:sldMk cId="4258137406" sldId="259"/>
            <ac:spMk id="16" creationId="{68680585-71F9-4721-A998-4974171D2EB4}"/>
          </ac:spMkLst>
        </pc:spChg>
        <pc:spChg chg="add del">
          <ac:chgData name="HUANG YUEBIN" userId="S::h1910045@nushigh.edu.sg::8b0da369-d6b0-41a6-be7e-6a4d36ef000d" providerId="AD" clId="Web-{D4EF5B0D-92A0-9DDE-A60F-10C528205B5B}" dt="2021-10-07T06:04:45.493" v="464"/>
          <ac:spMkLst>
            <pc:docMk/>
            <pc:sldMk cId="4258137406" sldId="259"/>
            <ac:spMk id="17" creationId="{16E12301-1C96-4D15-9838-D5B894B22365}"/>
          </ac:spMkLst>
        </pc:spChg>
        <pc:spChg chg="add del">
          <ac:chgData name="HUANG YUEBIN" userId="S::h1910045@nushigh.edu.sg::8b0da369-d6b0-41a6-be7e-6a4d36ef000d" providerId="AD" clId="Web-{D4EF5B0D-92A0-9DDE-A60F-10C528205B5B}" dt="2021-10-07T06:04:16.289" v="458"/>
          <ac:spMkLst>
            <pc:docMk/>
            <pc:sldMk cId="4258137406" sldId="259"/>
            <ac:spMk id="18" creationId="{12BC95C2-2EEC-4F59-ABA8-660B0D059CCF}"/>
          </ac:spMkLst>
        </pc:spChg>
        <pc:spChg chg="add del">
          <ac:chgData name="HUANG YUEBIN" userId="S::h1910045@nushigh.edu.sg::8b0da369-d6b0-41a6-be7e-6a4d36ef000d" providerId="AD" clId="Web-{D4EF5B0D-92A0-9DDE-A60F-10C528205B5B}" dt="2021-10-07T06:06:16.229" v="474"/>
          <ac:spMkLst>
            <pc:docMk/>
            <pc:sldMk cId="4258137406" sldId="259"/>
            <ac:spMk id="19" creationId="{247A131F-D5DE-41A5-B4CF-4F345319B40B}"/>
          </ac:spMkLst>
        </pc:spChg>
        <pc:spChg chg="add del">
          <ac:chgData name="HUANG YUEBIN" userId="S::h1910045@nushigh.edu.sg::8b0da369-d6b0-41a6-be7e-6a4d36ef000d" providerId="AD" clId="Web-{D4EF5B0D-92A0-9DDE-A60F-10C528205B5B}" dt="2021-10-07T06:06:16.229" v="474"/>
          <ac:spMkLst>
            <pc:docMk/>
            <pc:sldMk cId="4258137406" sldId="259"/>
            <ac:spMk id="28" creationId="{3AF4666D-BD98-40A5-A75F-478B982010B2}"/>
          </ac:spMkLst>
        </pc:spChg>
        <pc:spChg chg="add del">
          <ac:chgData name="HUANG YUEBIN" userId="S::h1910045@nushigh.edu.sg::8b0da369-d6b0-41a6-be7e-6a4d36ef000d" providerId="AD" clId="Web-{D4EF5B0D-92A0-9DDE-A60F-10C528205B5B}" dt="2021-10-07T06:04:16.289" v="458"/>
          <ac:spMkLst>
            <pc:docMk/>
            <pc:sldMk cId="4258137406" sldId="259"/>
            <ac:spMk id="38" creationId="{F1174801-1395-44C5-9B00-CCAC45C056E7}"/>
          </ac:spMkLst>
        </pc:spChg>
        <pc:spChg chg="add del">
          <ac:chgData name="HUANG YUEBIN" userId="S::h1910045@nushigh.edu.sg::8b0da369-d6b0-41a6-be7e-6a4d36ef000d" providerId="AD" clId="Web-{D4EF5B0D-92A0-9DDE-A60F-10C528205B5B}" dt="2021-10-07T06:06:16.229" v="474"/>
          <ac:spMkLst>
            <pc:docMk/>
            <pc:sldMk cId="4258137406" sldId="259"/>
            <ac:spMk id="39" creationId="{68680585-71F9-4721-A998-4974171D2EB4}"/>
          </ac:spMkLst>
        </pc:spChg>
        <pc:spChg chg="add del">
          <ac:chgData name="HUANG YUEBIN" userId="S::h1910045@nushigh.edu.sg::8b0da369-d6b0-41a6-be7e-6a4d36ef000d" providerId="AD" clId="Web-{D4EF5B0D-92A0-9DDE-A60F-10C528205B5B}" dt="2021-10-07T06:04:16.289" v="458"/>
          <ac:spMkLst>
            <pc:docMk/>
            <pc:sldMk cId="4258137406" sldId="259"/>
            <ac:spMk id="40" creationId="{996DFAFB-BCE1-4BEC-82FB-D574234DEF0A}"/>
          </ac:spMkLst>
        </pc:spChg>
        <pc:spChg chg="add del">
          <ac:chgData name="HUANG YUEBIN" userId="S::h1910045@nushigh.edu.sg::8b0da369-d6b0-41a6-be7e-6a4d36ef000d" providerId="AD" clId="Web-{D4EF5B0D-92A0-9DDE-A60F-10C528205B5B}" dt="2021-10-07T06:06:16.229" v="474"/>
          <ac:spMkLst>
            <pc:docMk/>
            <pc:sldMk cId="4258137406" sldId="259"/>
            <ac:spMk id="41" creationId="{12BC95C2-2EEC-4F59-ABA8-660B0D059CCF}"/>
          </ac:spMkLst>
        </pc:spChg>
        <pc:spChg chg="add del">
          <ac:chgData name="HUANG YUEBIN" userId="S::h1910045@nushigh.edu.sg::8b0da369-d6b0-41a6-be7e-6a4d36ef000d" providerId="AD" clId="Web-{D4EF5B0D-92A0-9DDE-A60F-10C528205B5B}" dt="2021-10-07T06:04:16.289" v="458"/>
          <ac:spMkLst>
            <pc:docMk/>
            <pc:sldMk cId="4258137406" sldId="259"/>
            <ac:spMk id="42" creationId="{60E728E6-A07E-4A6C-AB92-D56E1402F61A}"/>
          </ac:spMkLst>
        </pc:spChg>
        <pc:spChg chg="add del">
          <ac:chgData name="HUANG YUEBIN" userId="S::h1910045@nushigh.edu.sg::8b0da369-d6b0-41a6-be7e-6a4d36ef000d" providerId="AD" clId="Web-{D4EF5B0D-92A0-9DDE-A60F-10C528205B5B}" dt="2021-10-07T06:06:16.229" v="474"/>
          <ac:spMkLst>
            <pc:docMk/>
            <pc:sldMk cId="4258137406" sldId="259"/>
            <ac:spMk id="68" creationId="{F1174801-1395-44C5-9B00-CCAC45C056E7}"/>
          </ac:spMkLst>
        </pc:spChg>
        <pc:spChg chg="add del">
          <ac:chgData name="HUANG YUEBIN" userId="S::h1910045@nushigh.edu.sg::8b0da369-d6b0-41a6-be7e-6a4d36ef000d" providerId="AD" clId="Web-{D4EF5B0D-92A0-9DDE-A60F-10C528205B5B}" dt="2021-10-07T06:06:16.229" v="474"/>
          <ac:spMkLst>
            <pc:docMk/>
            <pc:sldMk cId="4258137406" sldId="259"/>
            <ac:spMk id="69" creationId="{996DFAFB-BCE1-4BEC-82FB-D574234DEF0A}"/>
          </ac:spMkLst>
        </pc:spChg>
        <pc:spChg chg="add del">
          <ac:chgData name="HUANG YUEBIN" userId="S::h1910045@nushigh.edu.sg::8b0da369-d6b0-41a6-be7e-6a4d36ef000d" providerId="AD" clId="Web-{D4EF5B0D-92A0-9DDE-A60F-10C528205B5B}" dt="2021-10-07T06:06:16.229" v="474"/>
          <ac:spMkLst>
            <pc:docMk/>
            <pc:sldMk cId="4258137406" sldId="259"/>
            <ac:spMk id="70" creationId="{60E728E6-A07E-4A6C-AB92-D56E1402F61A}"/>
          </ac:spMkLst>
        </pc:spChg>
        <pc:spChg chg="add del">
          <ac:chgData name="HUANG YUEBIN" userId="S::h1910045@nushigh.edu.sg::8b0da369-d6b0-41a6-be7e-6a4d36ef000d" providerId="AD" clId="Web-{D4EF5B0D-92A0-9DDE-A60F-10C528205B5B}" dt="2021-10-07T06:14:27.677" v="580"/>
          <ac:spMkLst>
            <pc:docMk/>
            <pc:sldMk cId="4258137406" sldId="259"/>
            <ac:spMk id="74" creationId="{249995C1-70C7-4FFF-9485-DF2D17FF9460}"/>
          </ac:spMkLst>
        </pc:spChg>
        <pc:spChg chg="add del">
          <ac:chgData name="HUANG YUEBIN" userId="S::h1910045@nushigh.edu.sg::8b0da369-d6b0-41a6-be7e-6a4d36ef000d" providerId="AD" clId="Web-{D4EF5B0D-92A0-9DDE-A60F-10C528205B5B}" dt="2021-10-07T06:06:48.933" v="488"/>
          <ac:spMkLst>
            <pc:docMk/>
            <pc:sldMk cId="4258137406" sldId="259"/>
            <ac:spMk id="75" creationId="{247A131F-D5DE-41A5-B4CF-4F345319B40B}"/>
          </ac:spMkLst>
        </pc:spChg>
        <pc:spChg chg="add del">
          <ac:chgData name="HUANG YUEBIN" userId="S::h1910045@nushigh.edu.sg::8b0da369-d6b0-41a6-be7e-6a4d36ef000d" providerId="AD" clId="Web-{D4EF5B0D-92A0-9DDE-A60F-10C528205B5B}" dt="2021-10-07T06:06:48.933" v="488"/>
          <ac:spMkLst>
            <pc:docMk/>
            <pc:sldMk cId="4258137406" sldId="259"/>
            <ac:spMk id="76" creationId="{3AF4666D-BD98-40A5-A75F-478B982010B2}"/>
          </ac:spMkLst>
        </pc:spChg>
        <pc:spChg chg="add del">
          <ac:chgData name="HUANG YUEBIN" userId="S::h1910045@nushigh.edu.sg::8b0da369-d6b0-41a6-be7e-6a4d36ef000d" providerId="AD" clId="Web-{D4EF5B0D-92A0-9DDE-A60F-10C528205B5B}" dt="2021-10-07T06:06:48.933" v="488"/>
          <ac:spMkLst>
            <pc:docMk/>
            <pc:sldMk cId="4258137406" sldId="259"/>
            <ac:spMk id="77" creationId="{68680585-71F9-4721-A998-4974171D2EB4}"/>
          </ac:spMkLst>
        </pc:spChg>
        <pc:spChg chg="add del">
          <ac:chgData name="HUANG YUEBIN" userId="S::h1910045@nushigh.edu.sg::8b0da369-d6b0-41a6-be7e-6a4d36ef000d" providerId="AD" clId="Web-{D4EF5B0D-92A0-9DDE-A60F-10C528205B5B}" dt="2021-10-07T06:06:16.136" v="473"/>
          <ac:spMkLst>
            <pc:docMk/>
            <pc:sldMk cId="4258137406" sldId="259"/>
            <ac:spMk id="78" creationId="{247A131F-D5DE-41A5-B4CF-4F345319B40B}"/>
          </ac:spMkLst>
        </pc:spChg>
        <pc:spChg chg="add del">
          <ac:chgData name="HUANG YUEBIN" userId="S::h1910045@nushigh.edu.sg::8b0da369-d6b0-41a6-be7e-6a4d36ef000d" providerId="AD" clId="Web-{D4EF5B0D-92A0-9DDE-A60F-10C528205B5B}" dt="2021-10-07T06:06:48.933" v="488"/>
          <ac:spMkLst>
            <pc:docMk/>
            <pc:sldMk cId="4258137406" sldId="259"/>
            <ac:spMk id="79" creationId="{12BC95C2-2EEC-4F59-ABA8-660B0D059CCF}"/>
          </ac:spMkLst>
        </pc:spChg>
        <pc:spChg chg="add del">
          <ac:chgData name="HUANG YUEBIN" userId="S::h1910045@nushigh.edu.sg::8b0da369-d6b0-41a6-be7e-6a4d36ef000d" providerId="AD" clId="Web-{D4EF5B0D-92A0-9DDE-A60F-10C528205B5B}" dt="2021-10-07T06:06:16.136" v="473"/>
          <ac:spMkLst>
            <pc:docMk/>
            <pc:sldMk cId="4258137406" sldId="259"/>
            <ac:spMk id="80" creationId="{3AF4666D-BD98-40A5-A75F-478B982010B2}"/>
          </ac:spMkLst>
        </pc:spChg>
        <pc:spChg chg="add del">
          <ac:chgData name="HUANG YUEBIN" userId="S::h1910045@nushigh.edu.sg::8b0da369-d6b0-41a6-be7e-6a4d36ef000d" providerId="AD" clId="Web-{D4EF5B0D-92A0-9DDE-A60F-10C528205B5B}" dt="2021-10-07T06:06:16.136" v="473"/>
          <ac:spMkLst>
            <pc:docMk/>
            <pc:sldMk cId="4258137406" sldId="259"/>
            <ac:spMk id="82" creationId="{68680585-71F9-4721-A998-4974171D2EB4}"/>
          </ac:spMkLst>
        </pc:spChg>
        <pc:spChg chg="add del">
          <ac:chgData name="HUANG YUEBIN" userId="S::h1910045@nushigh.edu.sg::8b0da369-d6b0-41a6-be7e-6a4d36ef000d" providerId="AD" clId="Web-{D4EF5B0D-92A0-9DDE-A60F-10C528205B5B}" dt="2021-10-07T06:06:16.136" v="473"/>
          <ac:spMkLst>
            <pc:docMk/>
            <pc:sldMk cId="4258137406" sldId="259"/>
            <ac:spMk id="84" creationId="{12BC95C2-2EEC-4F59-ABA8-660B0D059CCF}"/>
          </ac:spMkLst>
        </pc:spChg>
        <pc:spChg chg="add del">
          <ac:chgData name="HUANG YUEBIN" userId="S::h1910045@nushigh.edu.sg::8b0da369-d6b0-41a6-be7e-6a4d36ef000d" providerId="AD" clId="Web-{D4EF5B0D-92A0-9DDE-A60F-10C528205B5B}" dt="2021-10-07T06:06:48.933" v="488"/>
          <ac:spMkLst>
            <pc:docMk/>
            <pc:sldMk cId="4258137406" sldId="259"/>
            <ac:spMk id="85" creationId="{F1174801-1395-44C5-9B00-CCAC45C056E7}"/>
          </ac:spMkLst>
        </pc:spChg>
        <pc:spChg chg="add del">
          <ac:chgData name="HUANG YUEBIN" userId="S::h1910045@nushigh.edu.sg::8b0da369-d6b0-41a6-be7e-6a4d36ef000d" providerId="AD" clId="Web-{D4EF5B0D-92A0-9DDE-A60F-10C528205B5B}" dt="2021-10-07T06:06:48.933" v="488"/>
          <ac:spMkLst>
            <pc:docMk/>
            <pc:sldMk cId="4258137406" sldId="259"/>
            <ac:spMk id="94" creationId="{996DFAFB-BCE1-4BEC-82FB-D574234DEF0A}"/>
          </ac:spMkLst>
        </pc:spChg>
        <pc:spChg chg="add del">
          <ac:chgData name="HUANG YUEBIN" userId="S::h1910045@nushigh.edu.sg::8b0da369-d6b0-41a6-be7e-6a4d36ef000d" providerId="AD" clId="Web-{D4EF5B0D-92A0-9DDE-A60F-10C528205B5B}" dt="2021-10-07T06:06:16.136" v="473"/>
          <ac:spMkLst>
            <pc:docMk/>
            <pc:sldMk cId="4258137406" sldId="259"/>
            <ac:spMk id="104" creationId="{F1174801-1395-44C5-9B00-CCAC45C056E7}"/>
          </ac:spMkLst>
        </pc:spChg>
        <pc:spChg chg="add del">
          <ac:chgData name="HUANG YUEBIN" userId="S::h1910045@nushigh.edu.sg::8b0da369-d6b0-41a6-be7e-6a4d36ef000d" providerId="AD" clId="Web-{D4EF5B0D-92A0-9DDE-A60F-10C528205B5B}" dt="2021-10-07T06:06:16.136" v="473"/>
          <ac:spMkLst>
            <pc:docMk/>
            <pc:sldMk cId="4258137406" sldId="259"/>
            <ac:spMk id="106" creationId="{996DFAFB-BCE1-4BEC-82FB-D574234DEF0A}"/>
          </ac:spMkLst>
        </pc:spChg>
        <pc:spChg chg="add del mod">
          <ac:chgData name="HUANG YUEBIN" userId="S::h1910045@nushigh.edu.sg::8b0da369-d6b0-41a6-be7e-6a4d36ef000d" providerId="AD" clId="Web-{D4EF5B0D-92A0-9DDE-A60F-10C528205B5B}" dt="2021-10-07T06:14:56.084" v="603"/>
          <ac:spMkLst>
            <pc:docMk/>
            <pc:sldMk cId="4258137406" sldId="259"/>
            <ac:spMk id="121" creationId="{421C30C0-3983-454A-9635-4148FD71FEE5}"/>
          </ac:spMkLst>
        </pc:spChg>
        <pc:spChg chg="add mod">
          <ac:chgData name="HUANG YUEBIN" userId="S::h1910045@nushigh.edu.sg::8b0da369-d6b0-41a6-be7e-6a4d36ef000d" providerId="AD" clId="Web-{D4EF5B0D-92A0-9DDE-A60F-10C528205B5B}" dt="2021-10-07T06:14:41.803" v="587" actId="20577"/>
          <ac:spMkLst>
            <pc:docMk/>
            <pc:sldMk cId="4258137406" sldId="259"/>
            <ac:spMk id="132" creationId="{A8ECF524-AFDA-4E63-B02B-F92001B618BE}"/>
          </ac:spMkLst>
        </pc:spChg>
        <pc:spChg chg="add del">
          <ac:chgData name="HUANG YUEBIN" userId="S::h1910045@nushigh.edu.sg::8b0da369-d6b0-41a6-be7e-6a4d36ef000d" providerId="AD" clId="Web-{D4EF5B0D-92A0-9DDE-A60F-10C528205B5B}" dt="2021-10-07T06:06:44.355" v="483"/>
          <ac:spMkLst>
            <pc:docMk/>
            <pc:sldMk cId="4258137406" sldId="259"/>
            <ac:spMk id="133" creationId="{247A131F-D5DE-41A5-B4CF-4F345319B40B}"/>
          </ac:spMkLst>
        </pc:spChg>
        <pc:spChg chg="add del">
          <ac:chgData name="HUANG YUEBIN" userId="S::h1910045@nushigh.edu.sg::8b0da369-d6b0-41a6-be7e-6a4d36ef000d" providerId="AD" clId="Web-{D4EF5B0D-92A0-9DDE-A60F-10C528205B5B}" dt="2021-10-07T06:06:44.355" v="483"/>
          <ac:spMkLst>
            <pc:docMk/>
            <pc:sldMk cId="4258137406" sldId="259"/>
            <ac:spMk id="134" creationId="{3AF4666D-BD98-40A5-A75F-478B982010B2}"/>
          </ac:spMkLst>
        </pc:spChg>
        <pc:spChg chg="add del">
          <ac:chgData name="HUANG YUEBIN" userId="S::h1910045@nushigh.edu.sg::8b0da369-d6b0-41a6-be7e-6a4d36ef000d" providerId="AD" clId="Web-{D4EF5B0D-92A0-9DDE-A60F-10C528205B5B}" dt="2021-10-07T06:06:44.355" v="483"/>
          <ac:spMkLst>
            <pc:docMk/>
            <pc:sldMk cId="4258137406" sldId="259"/>
            <ac:spMk id="135" creationId="{68680585-71F9-4721-A998-4974171D2EB4}"/>
          </ac:spMkLst>
        </pc:spChg>
        <pc:spChg chg="add del">
          <ac:chgData name="HUANG YUEBIN" userId="S::h1910045@nushigh.edu.sg::8b0da369-d6b0-41a6-be7e-6a4d36ef000d" providerId="AD" clId="Web-{D4EF5B0D-92A0-9DDE-A60F-10C528205B5B}" dt="2021-10-07T06:06:36.370" v="479"/>
          <ac:spMkLst>
            <pc:docMk/>
            <pc:sldMk cId="4258137406" sldId="259"/>
            <ac:spMk id="136" creationId="{247A131F-D5DE-41A5-B4CF-4F345319B40B}"/>
          </ac:spMkLst>
        </pc:spChg>
        <pc:spChg chg="add del">
          <ac:chgData name="HUANG YUEBIN" userId="S::h1910045@nushigh.edu.sg::8b0da369-d6b0-41a6-be7e-6a4d36ef000d" providerId="AD" clId="Web-{D4EF5B0D-92A0-9DDE-A60F-10C528205B5B}" dt="2021-10-07T06:06:44.355" v="483"/>
          <ac:spMkLst>
            <pc:docMk/>
            <pc:sldMk cId="4258137406" sldId="259"/>
            <ac:spMk id="137" creationId="{12BC95C2-2EEC-4F59-ABA8-660B0D059CCF}"/>
          </ac:spMkLst>
        </pc:spChg>
        <pc:spChg chg="add del">
          <ac:chgData name="HUANG YUEBIN" userId="S::h1910045@nushigh.edu.sg::8b0da369-d6b0-41a6-be7e-6a4d36ef000d" providerId="AD" clId="Web-{D4EF5B0D-92A0-9DDE-A60F-10C528205B5B}" dt="2021-10-07T06:06:36.370" v="479"/>
          <ac:spMkLst>
            <pc:docMk/>
            <pc:sldMk cId="4258137406" sldId="259"/>
            <ac:spMk id="138" creationId="{3AF4666D-BD98-40A5-A75F-478B982010B2}"/>
          </ac:spMkLst>
        </pc:spChg>
        <pc:spChg chg="add del">
          <ac:chgData name="HUANG YUEBIN" userId="S::h1910045@nushigh.edu.sg::8b0da369-d6b0-41a6-be7e-6a4d36ef000d" providerId="AD" clId="Web-{D4EF5B0D-92A0-9DDE-A60F-10C528205B5B}" dt="2021-10-07T06:06:36.370" v="479"/>
          <ac:spMkLst>
            <pc:docMk/>
            <pc:sldMk cId="4258137406" sldId="259"/>
            <ac:spMk id="140" creationId="{68680585-71F9-4721-A998-4974171D2EB4}"/>
          </ac:spMkLst>
        </pc:spChg>
        <pc:spChg chg="add del">
          <ac:chgData name="HUANG YUEBIN" userId="S::h1910045@nushigh.edu.sg::8b0da369-d6b0-41a6-be7e-6a4d36ef000d" providerId="AD" clId="Web-{D4EF5B0D-92A0-9DDE-A60F-10C528205B5B}" dt="2021-10-07T06:06:36.370" v="479"/>
          <ac:spMkLst>
            <pc:docMk/>
            <pc:sldMk cId="4258137406" sldId="259"/>
            <ac:spMk id="142" creationId="{12BC95C2-2EEC-4F59-ABA8-660B0D059CCF}"/>
          </ac:spMkLst>
        </pc:spChg>
        <pc:spChg chg="add del">
          <ac:chgData name="HUANG YUEBIN" userId="S::h1910045@nushigh.edu.sg::8b0da369-d6b0-41a6-be7e-6a4d36ef000d" providerId="AD" clId="Web-{D4EF5B0D-92A0-9DDE-A60F-10C528205B5B}" dt="2021-10-07T06:06:44.355" v="483"/>
          <ac:spMkLst>
            <pc:docMk/>
            <pc:sldMk cId="4258137406" sldId="259"/>
            <ac:spMk id="143" creationId="{F1174801-1395-44C5-9B00-CCAC45C056E7}"/>
          </ac:spMkLst>
        </pc:spChg>
        <pc:spChg chg="add del">
          <ac:chgData name="HUANG YUEBIN" userId="S::h1910045@nushigh.edu.sg::8b0da369-d6b0-41a6-be7e-6a4d36ef000d" providerId="AD" clId="Web-{D4EF5B0D-92A0-9DDE-A60F-10C528205B5B}" dt="2021-10-07T06:06:44.355" v="483"/>
          <ac:spMkLst>
            <pc:docMk/>
            <pc:sldMk cId="4258137406" sldId="259"/>
            <ac:spMk id="152" creationId="{996DFAFB-BCE1-4BEC-82FB-D574234DEF0A}"/>
          </ac:spMkLst>
        </pc:spChg>
        <pc:spChg chg="add del">
          <ac:chgData name="HUANG YUEBIN" userId="S::h1910045@nushigh.edu.sg::8b0da369-d6b0-41a6-be7e-6a4d36ef000d" providerId="AD" clId="Web-{D4EF5B0D-92A0-9DDE-A60F-10C528205B5B}" dt="2021-10-07T06:06:36.370" v="479"/>
          <ac:spMkLst>
            <pc:docMk/>
            <pc:sldMk cId="4258137406" sldId="259"/>
            <ac:spMk id="162" creationId="{F1174801-1395-44C5-9B00-CCAC45C056E7}"/>
          </ac:spMkLst>
        </pc:spChg>
        <pc:spChg chg="add del">
          <ac:chgData name="HUANG YUEBIN" userId="S::h1910045@nushigh.edu.sg::8b0da369-d6b0-41a6-be7e-6a4d36ef000d" providerId="AD" clId="Web-{D4EF5B0D-92A0-9DDE-A60F-10C528205B5B}" dt="2021-10-07T06:06:36.370" v="479"/>
          <ac:spMkLst>
            <pc:docMk/>
            <pc:sldMk cId="4258137406" sldId="259"/>
            <ac:spMk id="164" creationId="{996DFAFB-BCE1-4BEC-82FB-D574234DEF0A}"/>
          </ac:spMkLst>
        </pc:spChg>
        <pc:spChg chg="add del">
          <ac:chgData name="HUANG YUEBIN" userId="S::h1910045@nushigh.edu.sg::8b0da369-d6b0-41a6-be7e-6a4d36ef000d" providerId="AD" clId="Web-{D4EF5B0D-92A0-9DDE-A60F-10C528205B5B}" dt="2021-10-07T06:06:48.886" v="487"/>
          <ac:spMkLst>
            <pc:docMk/>
            <pc:sldMk cId="4258137406" sldId="259"/>
            <ac:spMk id="167" creationId="{247A131F-D5DE-41A5-B4CF-4F345319B40B}"/>
          </ac:spMkLst>
        </pc:spChg>
        <pc:spChg chg="add del">
          <ac:chgData name="HUANG YUEBIN" userId="S::h1910045@nushigh.edu.sg::8b0da369-d6b0-41a6-be7e-6a4d36ef000d" providerId="AD" clId="Web-{D4EF5B0D-92A0-9DDE-A60F-10C528205B5B}" dt="2021-10-07T06:07:32.543" v="497"/>
          <ac:spMkLst>
            <pc:docMk/>
            <pc:sldMk cId="4258137406" sldId="259"/>
            <ac:spMk id="175" creationId="{247A131F-D5DE-41A5-B4CF-4F345319B40B}"/>
          </ac:spMkLst>
        </pc:spChg>
        <pc:spChg chg="add del">
          <ac:chgData name="HUANG YUEBIN" userId="S::h1910045@nushigh.edu.sg::8b0da369-d6b0-41a6-be7e-6a4d36ef000d" providerId="AD" clId="Web-{D4EF5B0D-92A0-9DDE-A60F-10C528205B5B}" dt="2021-10-07T06:06:48.886" v="487"/>
          <ac:spMkLst>
            <pc:docMk/>
            <pc:sldMk cId="4258137406" sldId="259"/>
            <ac:spMk id="178" creationId="{3AF4666D-BD98-40A5-A75F-478B982010B2}"/>
          </ac:spMkLst>
        </pc:spChg>
        <pc:spChg chg="add del">
          <ac:chgData name="HUANG YUEBIN" userId="S::h1910045@nushigh.edu.sg::8b0da369-d6b0-41a6-be7e-6a4d36ef000d" providerId="AD" clId="Web-{D4EF5B0D-92A0-9DDE-A60F-10C528205B5B}" dt="2021-10-07T06:06:48.886" v="487"/>
          <ac:spMkLst>
            <pc:docMk/>
            <pc:sldMk cId="4258137406" sldId="259"/>
            <ac:spMk id="187" creationId="{68680585-71F9-4721-A998-4974171D2EB4}"/>
          </ac:spMkLst>
        </pc:spChg>
        <pc:spChg chg="add del">
          <ac:chgData name="HUANG YUEBIN" userId="S::h1910045@nushigh.edu.sg::8b0da369-d6b0-41a6-be7e-6a4d36ef000d" providerId="AD" clId="Web-{D4EF5B0D-92A0-9DDE-A60F-10C528205B5B}" dt="2021-10-07T06:07:32.543" v="497"/>
          <ac:spMkLst>
            <pc:docMk/>
            <pc:sldMk cId="4258137406" sldId="259"/>
            <ac:spMk id="190" creationId="{3AF4666D-BD98-40A5-A75F-478B982010B2}"/>
          </ac:spMkLst>
        </pc:spChg>
        <pc:spChg chg="add del">
          <ac:chgData name="HUANG YUEBIN" userId="S::h1910045@nushigh.edu.sg::8b0da369-d6b0-41a6-be7e-6a4d36ef000d" providerId="AD" clId="Web-{D4EF5B0D-92A0-9DDE-A60F-10C528205B5B}" dt="2021-10-07T06:06:48.886" v="487"/>
          <ac:spMkLst>
            <pc:docMk/>
            <pc:sldMk cId="4258137406" sldId="259"/>
            <ac:spMk id="191" creationId="{12BC95C2-2EEC-4F59-ABA8-660B0D059CCF}"/>
          </ac:spMkLst>
        </pc:spChg>
        <pc:spChg chg="add del">
          <ac:chgData name="HUANG YUEBIN" userId="S::h1910045@nushigh.edu.sg::8b0da369-d6b0-41a6-be7e-6a4d36ef000d" providerId="AD" clId="Web-{D4EF5B0D-92A0-9DDE-A60F-10C528205B5B}" dt="2021-10-07T06:06:48.886" v="487"/>
          <ac:spMkLst>
            <pc:docMk/>
            <pc:sldMk cId="4258137406" sldId="259"/>
            <ac:spMk id="194" creationId="{F1174801-1395-44C5-9B00-CCAC45C056E7}"/>
          </ac:spMkLst>
        </pc:spChg>
        <pc:spChg chg="add del">
          <ac:chgData name="HUANG YUEBIN" userId="S::h1910045@nushigh.edu.sg::8b0da369-d6b0-41a6-be7e-6a4d36ef000d" providerId="AD" clId="Web-{D4EF5B0D-92A0-9DDE-A60F-10C528205B5B}" dt="2021-10-07T06:06:48.886" v="487"/>
          <ac:spMkLst>
            <pc:docMk/>
            <pc:sldMk cId="4258137406" sldId="259"/>
            <ac:spMk id="195" creationId="{996DFAFB-BCE1-4BEC-82FB-D574234DEF0A}"/>
          </ac:spMkLst>
        </pc:spChg>
        <pc:spChg chg="add del">
          <ac:chgData name="HUANG YUEBIN" userId="S::h1910045@nushigh.edu.sg::8b0da369-d6b0-41a6-be7e-6a4d36ef000d" providerId="AD" clId="Web-{D4EF5B0D-92A0-9DDE-A60F-10C528205B5B}" dt="2021-10-07T06:06:48.886" v="487"/>
          <ac:spMkLst>
            <pc:docMk/>
            <pc:sldMk cId="4258137406" sldId="259"/>
            <ac:spMk id="196" creationId="{60E728E6-A07E-4A6C-AB92-D56E1402F61A}"/>
          </ac:spMkLst>
        </pc:spChg>
        <pc:spChg chg="add del">
          <ac:chgData name="HUANG YUEBIN" userId="S::h1910045@nushigh.edu.sg::8b0da369-d6b0-41a6-be7e-6a4d36ef000d" providerId="AD" clId="Web-{D4EF5B0D-92A0-9DDE-A60F-10C528205B5B}" dt="2021-10-07T06:07:32.543" v="497"/>
          <ac:spMkLst>
            <pc:docMk/>
            <pc:sldMk cId="4258137406" sldId="259"/>
            <ac:spMk id="197" creationId="{68680585-71F9-4721-A998-4974171D2EB4}"/>
          </ac:spMkLst>
        </pc:spChg>
        <pc:spChg chg="add del">
          <ac:chgData name="HUANG YUEBIN" userId="S::h1910045@nushigh.edu.sg::8b0da369-d6b0-41a6-be7e-6a4d36ef000d" providerId="AD" clId="Web-{D4EF5B0D-92A0-9DDE-A60F-10C528205B5B}" dt="2021-10-07T06:07:32.543" v="497"/>
          <ac:spMkLst>
            <pc:docMk/>
            <pc:sldMk cId="4258137406" sldId="259"/>
            <ac:spMk id="198" creationId="{12BC95C2-2EEC-4F59-ABA8-660B0D059CCF}"/>
          </ac:spMkLst>
        </pc:spChg>
        <pc:spChg chg="add del">
          <ac:chgData name="HUANG YUEBIN" userId="S::h1910045@nushigh.edu.sg::8b0da369-d6b0-41a6-be7e-6a4d36ef000d" providerId="AD" clId="Web-{D4EF5B0D-92A0-9DDE-A60F-10C528205B5B}" dt="2021-10-07T06:07:32.543" v="497"/>
          <ac:spMkLst>
            <pc:docMk/>
            <pc:sldMk cId="4258137406" sldId="259"/>
            <ac:spMk id="201" creationId="{F1174801-1395-44C5-9B00-CCAC45C056E7}"/>
          </ac:spMkLst>
        </pc:spChg>
        <pc:spChg chg="add del">
          <ac:chgData name="HUANG YUEBIN" userId="S::h1910045@nushigh.edu.sg::8b0da369-d6b0-41a6-be7e-6a4d36ef000d" providerId="AD" clId="Web-{D4EF5B0D-92A0-9DDE-A60F-10C528205B5B}" dt="2021-10-07T06:07:32.543" v="497"/>
          <ac:spMkLst>
            <pc:docMk/>
            <pc:sldMk cId="4258137406" sldId="259"/>
            <ac:spMk id="202" creationId="{996DFAFB-BCE1-4BEC-82FB-D574234DEF0A}"/>
          </ac:spMkLst>
        </pc:spChg>
        <pc:spChg chg="add mod">
          <ac:chgData name="HUANG YUEBIN" userId="S::h1910045@nushigh.edu.sg::8b0da369-d6b0-41a6-be7e-6a4d36ef000d" providerId="AD" clId="Web-{D4EF5B0D-92A0-9DDE-A60F-10C528205B5B}" dt="2021-10-07T06:14:51.693" v="602" actId="20577"/>
          <ac:spMkLst>
            <pc:docMk/>
            <pc:sldMk cId="4258137406" sldId="259"/>
            <ac:spMk id="211" creationId="{61B80B96-351D-4866-924D-C2423E7BDE67}"/>
          </ac:spMkLst>
        </pc:spChg>
        <pc:spChg chg="add del">
          <ac:chgData name="HUANG YUEBIN" userId="S::h1910045@nushigh.edu.sg::8b0da369-d6b0-41a6-be7e-6a4d36ef000d" providerId="AD" clId="Web-{D4EF5B0D-92A0-9DDE-A60F-10C528205B5B}" dt="2021-10-07T06:07:28.856" v="494"/>
          <ac:spMkLst>
            <pc:docMk/>
            <pc:sldMk cId="4258137406" sldId="259"/>
            <ac:spMk id="212" creationId="{8651CFA9-6065-4243-AC48-858E359780B1}"/>
          </ac:spMkLst>
        </pc:spChg>
        <pc:spChg chg="add del">
          <ac:chgData name="HUANG YUEBIN" userId="S::h1910045@nushigh.edu.sg::8b0da369-d6b0-41a6-be7e-6a4d36ef000d" providerId="AD" clId="Web-{D4EF5B0D-92A0-9DDE-A60F-10C528205B5B}" dt="2021-10-07T06:07:28.856" v="494"/>
          <ac:spMkLst>
            <pc:docMk/>
            <pc:sldMk cId="4258137406" sldId="259"/>
            <ac:spMk id="213" creationId="{37962AE0-6A1C-4B76-9D52-10E5E6D7D3BB}"/>
          </ac:spMkLst>
        </pc:spChg>
        <pc:spChg chg="add del">
          <ac:chgData name="HUANG YUEBIN" userId="S::h1910045@nushigh.edu.sg::8b0da369-d6b0-41a6-be7e-6a4d36ef000d" providerId="AD" clId="Web-{D4EF5B0D-92A0-9DDE-A60F-10C528205B5B}" dt="2021-10-07T06:07:22.527" v="492"/>
          <ac:spMkLst>
            <pc:docMk/>
            <pc:sldMk cId="4258137406" sldId="259"/>
            <ac:spMk id="215" creationId="{247A131F-D5DE-41A5-B4CF-4F345319B40B}"/>
          </ac:spMkLst>
        </pc:spChg>
        <pc:spChg chg="add del">
          <ac:chgData name="HUANG YUEBIN" userId="S::h1910045@nushigh.edu.sg::8b0da369-d6b0-41a6-be7e-6a4d36ef000d" providerId="AD" clId="Web-{D4EF5B0D-92A0-9DDE-A60F-10C528205B5B}" dt="2021-10-07T06:07:32.465" v="496"/>
          <ac:spMkLst>
            <pc:docMk/>
            <pc:sldMk cId="4258137406" sldId="259"/>
            <ac:spMk id="216" creationId="{247A131F-D5DE-41A5-B4CF-4F345319B40B}"/>
          </ac:spMkLst>
        </pc:spChg>
        <pc:spChg chg="add del">
          <ac:chgData name="HUANG YUEBIN" userId="S::h1910045@nushigh.edu.sg::8b0da369-d6b0-41a6-be7e-6a4d36ef000d" providerId="AD" clId="Web-{D4EF5B0D-92A0-9DDE-A60F-10C528205B5B}" dt="2021-10-07T06:07:22.527" v="492"/>
          <ac:spMkLst>
            <pc:docMk/>
            <pc:sldMk cId="4258137406" sldId="259"/>
            <ac:spMk id="217" creationId="{3AF4666D-BD98-40A5-A75F-478B982010B2}"/>
          </ac:spMkLst>
        </pc:spChg>
        <pc:spChg chg="add del">
          <ac:chgData name="HUANG YUEBIN" userId="S::h1910045@nushigh.edu.sg::8b0da369-d6b0-41a6-be7e-6a4d36ef000d" providerId="AD" clId="Web-{D4EF5B0D-92A0-9DDE-A60F-10C528205B5B}" dt="2021-10-07T06:07:32.465" v="496"/>
          <ac:spMkLst>
            <pc:docMk/>
            <pc:sldMk cId="4258137406" sldId="259"/>
            <ac:spMk id="218" creationId="{3AF4666D-BD98-40A5-A75F-478B982010B2}"/>
          </ac:spMkLst>
        </pc:spChg>
        <pc:spChg chg="add del">
          <ac:chgData name="HUANG YUEBIN" userId="S::h1910045@nushigh.edu.sg::8b0da369-d6b0-41a6-be7e-6a4d36ef000d" providerId="AD" clId="Web-{D4EF5B0D-92A0-9DDE-A60F-10C528205B5B}" dt="2021-10-07T06:07:22.527" v="492"/>
          <ac:spMkLst>
            <pc:docMk/>
            <pc:sldMk cId="4258137406" sldId="259"/>
            <ac:spMk id="219" creationId="{68680585-71F9-4721-A998-4974171D2EB4}"/>
          </ac:spMkLst>
        </pc:spChg>
        <pc:spChg chg="add del">
          <ac:chgData name="HUANG YUEBIN" userId="S::h1910045@nushigh.edu.sg::8b0da369-d6b0-41a6-be7e-6a4d36ef000d" providerId="AD" clId="Web-{D4EF5B0D-92A0-9DDE-A60F-10C528205B5B}" dt="2021-10-07T06:07:32.465" v="496"/>
          <ac:spMkLst>
            <pc:docMk/>
            <pc:sldMk cId="4258137406" sldId="259"/>
            <ac:spMk id="220" creationId="{68680585-71F9-4721-A998-4974171D2EB4}"/>
          </ac:spMkLst>
        </pc:spChg>
        <pc:spChg chg="add del">
          <ac:chgData name="HUANG YUEBIN" userId="S::h1910045@nushigh.edu.sg::8b0da369-d6b0-41a6-be7e-6a4d36ef000d" providerId="AD" clId="Web-{D4EF5B0D-92A0-9DDE-A60F-10C528205B5B}" dt="2021-10-07T06:07:22.527" v="492"/>
          <ac:spMkLst>
            <pc:docMk/>
            <pc:sldMk cId="4258137406" sldId="259"/>
            <ac:spMk id="221" creationId="{12BC95C2-2EEC-4F59-ABA8-660B0D059CCF}"/>
          </ac:spMkLst>
        </pc:spChg>
        <pc:spChg chg="add del">
          <ac:chgData name="HUANG YUEBIN" userId="S::h1910045@nushigh.edu.sg::8b0da369-d6b0-41a6-be7e-6a4d36ef000d" providerId="AD" clId="Web-{D4EF5B0D-92A0-9DDE-A60F-10C528205B5B}" dt="2021-10-07T06:07:32.465" v="496"/>
          <ac:spMkLst>
            <pc:docMk/>
            <pc:sldMk cId="4258137406" sldId="259"/>
            <ac:spMk id="222" creationId="{12BC95C2-2EEC-4F59-ABA8-660B0D059CCF}"/>
          </ac:spMkLst>
        </pc:spChg>
        <pc:spChg chg="add">
          <ac:chgData name="HUANG YUEBIN" userId="S::h1910045@nushigh.edu.sg::8b0da369-d6b0-41a6-be7e-6a4d36ef000d" providerId="AD" clId="Web-{D4EF5B0D-92A0-9DDE-A60F-10C528205B5B}" dt="2021-10-07T06:07:32.543" v="497"/>
          <ac:spMkLst>
            <pc:docMk/>
            <pc:sldMk cId="4258137406" sldId="259"/>
            <ac:spMk id="240" creationId="{247A131F-D5DE-41A5-B4CF-4F345319B40B}"/>
          </ac:spMkLst>
        </pc:spChg>
        <pc:spChg chg="add del">
          <ac:chgData name="HUANG YUEBIN" userId="S::h1910045@nushigh.edu.sg::8b0da369-d6b0-41a6-be7e-6a4d36ef000d" providerId="AD" clId="Web-{D4EF5B0D-92A0-9DDE-A60F-10C528205B5B}" dt="2021-10-07T06:07:22.527" v="492"/>
          <ac:spMkLst>
            <pc:docMk/>
            <pc:sldMk cId="4258137406" sldId="259"/>
            <ac:spMk id="241" creationId="{F1174801-1395-44C5-9B00-CCAC45C056E7}"/>
          </ac:spMkLst>
        </pc:spChg>
        <pc:spChg chg="add del">
          <ac:chgData name="HUANG YUEBIN" userId="S::h1910045@nushigh.edu.sg::8b0da369-d6b0-41a6-be7e-6a4d36ef000d" providerId="AD" clId="Web-{D4EF5B0D-92A0-9DDE-A60F-10C528205B5B}" dt="2021-10-07T06:07:22.527" v="492"/>
          <ac:spMkLst>
            <pc:docMk/>
            <pc:sldMk cId="4258137406" sldId="259"/>
            <ac:spMk id="243" creationId="{996DFAFB-BCE1-4BEC-82FB-D574234DEF0A}"/>
          </ac:spMkLst>
        </pc:spChg>
        <pc:spChg chg="add del">
          <ac:chgData name="HUANG YUEBIN" userId="S::h1910045@nushigh.edu.sg::8b0da369-d6b0-41a6-be7e-6a4d36ef000d" providerId="AD" clId="Web-{D4EF5B0D-92A0-9DDE-A60F-10C528205B5B}" dt="2021-10-07T06:07:32.465" v="496"/>
          <ac:spMkLst>
            <pc:docMk/>
            <pc:sldMk cId="4258137406" sldId="259"/>
            <ac:spMk id="244" creationId="{F1174801-1395-44C5-9B00-CCAC45C056E7}"/>
          </ac:spMkLst>
        </pc:spChg>
        <pc:spChg chg="add">
          <ac:chgData name="HUANG YUEBIN" userId="S::h1910045@nushigh.edu.sg::8b0da369-d6b0-41a6-be7e-6a4d36ef000d" providerId="AD" clId="Web-{D4EF5B0D-92A0-9DDE-A60F-10C528205B5B}" dt="2021-10-07T06:07:32.543" v="497"/>
          <ac:spMkLst>
            <pc:docMk/>
            <pc:sldMk cId="4258137406" sldId="259"/>
            <ac:spMk id="246" creationId="{3AF4666D-BD98-40A5-A75F-478B982010B2}"/>
          </ac:spMkLst>
        </pc:spChg>
        <pc:spChg chg="add del">
          <ac:chgData name="HUANG YUEBIN" userId="S::h1910045@nushigh.edu.sg::8b0da369-d6b0-41a6-be7e-6a4d36ef000d" providerId="AD" clId="Web-{D4EF5B0D-92A0-9DDE-A60F-10C528205B5B}" dt="2021-10-07T06:07:32.465" v="496"/>
          <ac:spMkLst>
            <pc:docMk/>
            <pc:sldMk cId="4258137406" sldId="259"/>
            <ac:spMk id="254" creationId="{996DFAFB-BCE1-4BEC-82FB-D574234DEF0A}"/>
          </ac:spMkLst>
        </pc:spChg>
        <pc:spChg chg="add">
          <ac:chgData name="HUANG YUEBIN" userId="S::h1910045@nushigh.edu.sg::8b0da369-d6b0-41a6-be7e-6a4d36ef000d" providerId="AD" clId="Web-{D4EF5B0D-92A0-9DDE-A60F-10C528205B5B}" dt="2021-10-07T06:07:32.543" v="497"/>
          <ac:spMkLst>
            <pc:docMk/>
            <pc:sldMk cId="4258137406" sldId="259"/>
            <ac:spMk id="257" creationId="{68680585-71F9-4721-A998-4974171D2EB4}"/>
          </ac:spMkLst>
        </pc:spChg>
        <pc:spChg chg="add">
          <ac:chgData name="HUANG YUEBIN" userId="S::h1910045@nushigh.edu.sg::8b0da369-d6b0-41a6-be7e-6a4d36ef000d" providerId="AD" clId="Web-{D4EF5B0D-92A0-9DDE-A60F-10C528205B5B}" dt="2021-10-07T06:07:32.543" v="497"/>
          <ac:spMkLst>
            <pc:docMk/>
            <pc:sldMk cId="4258137406" sldId="259"/>
            <ac:spMk id="266" creationId="{12BC95C2-2EEC-4F59-ABA8-660B0D059CCF}"/>
          </ac:spMkLst>
        </pc:spChg>
        <pc:spChg chg="add">
          <ac:chgData name="HUANG YUEBIN" userId="S::h1910045@nushigh.edu.sg::8b0da369-d6b0-41a6-be7e-6a4d36ef000d" providerId="AD" clId="Web-{D4EF5B0D-92A0-9DDE-A60F-10C528205B5B}" dt="2021-10-07T06:07:32.543" v="497"/>
          <ac:spMkLst>
            <pc:docMk/>
            <pc:sldMk cId="4258137406" sldId="259"/>
            <ac:spMk id="274" creationId="{F1174801-1395-44C5-9B00-CCAC45C056E7}"/>
          </ac:spMkLst>
        </pc:spChg>
        <pc:spChg chg="add">
          <ac:chgData name="HUANG YUEBIN" userId="S::h1910045@nushigh.edu.sg::8b0da369-d6b0-41a6-be7e-6a4d36ef000d" providerId="AD" clId="Web-{D4EF5B0D-92A0-9DDE-A60F-10C528205B5B}" dt="2021-10-07T06:07:32.543" v="497"/>
          <ac:spMkLst>
            <pc:docMk/>
            <pc:sldMk cId="4258137406" sldId="259"/>
            <ac:spMk id="275" creationId="{996DFAFB-BCE1-4BEC-82FB-D574234DEF0A}"/>
          </ac:spMkLst>
        </pc:spChg>
        <pc:spChg chg="add">
          <ac:chgData name="HUANG YUEBIN" userId="S::h1910045@nushigh.edu.sg::8b0da369-d6b0-41a6-be7e-6a4d36ef000d" providerId="AD" clId="Web-{D4EF5B0D-92A0-9DDE-A60F-10C528205B5B}" dt="2021-10-07T06:07:32.543" v="497"/>
          <ac:spMkLst>
            <pc:docMk/>
            <pc:sldMk cId="4258137406" sldId="259"/>
            <ac:spMk id="276" creationId="{60E728E6-A07E-4A6C-AB92-D56E1402F61A}"/>
          </ac:spMkLst>
        </pc:spChg>
        <pc:grpChg chg="add del">
          <ac:chgData name="HUANG YUEBIN" userId="S::h1910045@nushigh.edu.sg::8b0da369-d6b0-41a6-be7e-6a4d36ef000d" providerId="AD" clId="Web-{D4EF5B0D-92A0-9DDE-A60F-10C528205B5B}" dt="2021-10-07T06:04:26.742" v="462"/>
          <ac:grpSpMkLst>
            <pc:docMk/>
            <pc:sldMk cId="4258137406" sldId="259"/>
            <ac:grpSpMk id="11" creationId="{2F729FEC-7EBC-41B6-9CD5-58C57895F09D}"/>
          </ac:grpSpMkLst>
        </pc:grpChg>
        <pc:grpChg chg="add del">
          <ac:chgData name="HUANG YUEBIN" userId="S::h1910045@nushigh.edu.sg::8b0da369-d6b0-41a6-be7e-6a4d36ef000d" providerId="AD" clId="Web-{D4EF5B0D-92A0-9DDE-A60F-10C528205B5B}" dt="2021-10-07T06:04:16.289" v="458"/>
          <ac:grpSpMkLst>
            <pc:docMk/>
            <pc:sldMk cId="4258137406" sldId="259"/>
            <ac:grpSpMk id="20" creationId="{03E9870D-4BBA-43AF-8D44-BBADF020CFF6}"/>
          </ac:grpSpMkLst>
        </pc:grpChg>
        <pc:grpChg chg="add del">
          <ac:chgData name="HUANG YUEBIN" userId="S::h1910045@nushigh.edu.sg::8b0da369-d6b0-41a6-be7e-6a4d36ef000d" providerId="AD" clId="Web-{D4EF5B0D-92A0-9DDE-A60F-10C528205B5B}" dt="2021-10-07T06:04:26.742" v="462"/>
          <ac:grpSpMkLst>
            <pc:docMk/>
            <pc:sldMk cId="4258137406" sldId="259"/>
            <ac:grpSpMk id="26" creationId="{272D4733-0DF2-4251-8813-8C7E61241A46}"/>
          </ac:grpSpMkLst>
        </pc:grpChg>
        <pc:grpChg chg="add del">
          <ac:chgData name="HUANG YUEBIN" userId="S::h1910045@nushigh.edu.sg::8b0da369-d6b0-41a6-be7e-6a4d36ef000d" providerId="AD" clId="Web-{D4EF5B0D-92A0-9DDE-A60F-10C528205B5B}" dt="2021-10-07T06:04:45.493" v="464"/>
          <ac:grpSpMkLst>
            <pc:docMk/>
            <pc:sldMk cId="4258137406" sldId="259"/>
            <ac:grpSpMk id="27" creationId="{34676384-D846-461C-B8F3-BDB849B4A408}"/>
          </ac:grpSpMkLst>
        </pc:grpChg>
        <pc:grpChg chg="add del">
          <ac:chgData name="HUANG YUEBIN" userId="S::h1910045@nushigh.edu.sg::8b0da369-d6b0-41a6-be7e-6a4d36ef000d" providerId="AD" clId="Web-{D4EF5B0D-92A0-9DDE-A60F-10C528205B5B}" dt="2021-10-07T06:04:16.289" v="458"/>
          <ac:grpSpMkLst>
            <pc:docMk/>
            <pc:sldMk cId="4258137406" sldId="259"/>
            <ac:grpSpMk id="29" creationId="{C3279E8D-2BAA-4CB1-834B-09FADD54DE56}"/>
          </ac:grpSpMkLst>
        </pc:grpChg>
        <pc:grpChg chg="add del">
          <ac:chgData name="HUANG YUEBIN" userId="S::h1910045@nushigh.edu.sg::8b0da369-d6b0-41a6-be7e-6a4d36ef000d" providerId="AD" clId="Web-{D4EF5B0D-92A0-9DDE-A60F-10C528205B5B}" dt="2021-10-07T06:04:45.493" v="464"/>
          <ac:grpSpMkLst>
            <pc:docMk/>
            <pc:sldMk cId="4258137406" sldId="259"/>
            <ac:grpSpMk id="37" creationId="{D7A5FD75-4B35-4162-9304-569491255811}"/>
          </ac:grpSpMkLst>
        </pc:grpChg>
        <pc:grpChg chg="add del">
          <ac:chgData name="HUANG YUEBIN" userId="S::h1910045@nushigh.edu.sg::8b0da369-d6b0-41a6-be7e-6a4d36ef000d" providerId="AD" clId="Web-{D4EF5B0D-92A0-9DDE-A60F-10C528205B5B}" dt="2021-10-07T06:06:16.229" v="474"/>
          <ac:grpSpMkLst>
            <pc:docMk/>
            <pc:sldMk cId="4258137406" sldId="259"/>
            <ac:grpSpMk id="43" creationId="{03E9870D-4BBA-43AF-8D44-BBADF020CFF6}"/>
          </ac:grpSpMkLst>
        </pc:grpChg>
        <pc:grpChg chg="add del">
          <ac:chgData name="HUANG YUEBIN" userId="S::h1910045@nushigh.edu.sg::8b0da369-d6b0-41a6-be7e-6a4d36ef000d" providerId="AD" clId="Web-{D4EF5B0D-92A0-9DDE-A60F-10C528205B5B}" dt="2021-10-07T06:04:16.289" v="458"/>
          <ac:grpSpMkLst>
            <pc:docMk/>
            <pc:sldMk cId="4258137406" sldId="259"/>
            <ac:grpSpMk id="44" creationId="{8F281804-17FE-49B9-9065-1A44CD473CAE}"/>
          </ac:grpSpMkLst>
        </pc:grpChg>
        <pc:grpChg chg="add del">
          <ac:chgData name="HUANG YUEBIN" userId="S::h1910045@nushigh.edu.sg::8b0da369-d6b0-41a6-be7e-6a4d36ef000d" providerId="AD" clId="Web-{D4EF5B0D-92A0-9DDE-A60F-10C528205B5B}" dt="2021-10-07T06:04:16.289" v="458"/>
          <ac:grpSpMkLst>
            <pc:docMk/>
            <pc:sldMk cId="4258137406" sldId="259"/>
            <ac:grpSpMk id="55" creationId="{18579DB9-24B0-487B-81E3-8D02AD5F8C81}"/>
          </ac:grpSpMkLst>
        </pc:grpChg>
        <pc:grpChg chg="add del">
          <ac:chgData name="HUANG YUEBIN" userId="S::h1910045@nushigh.edu.sg::8b0da369-d6b0-41a6-be7e-6a4d36ef000d" providerId="AD" clId="Web-{D4EF5B0D-92A0-9DDE-A60F-10C528205B5B}" dt="2021-10-07T06:04:16.289" v="458"/>
          <ac:grpSpMkLst>
            <pc:docMk/>
            <pc:sldMk cId="4258137406" sldId="259"/>
            <ac:grpSpMk id="64" creationId="{5C0E6139-8A19-4905-87E2-E547D7B7F1AF}"/>
          </ac:grpSpMkLst>
        </pc:grpChg>
        <pc:grpChg chg="add del">
          <ac:chgData name="HUANG YUEBIN" userId="S::h1910045@nushigh.edu.sg::8b0da369-d6b0-41a6-be7e-6a4d36ef000d" providerId="AD" clId="Web-{D4EF5B0D-92A0-9DDE-A60F-10C528205B5B}" dt="2021-10-07T06:06:16.229" v="474"/>
          <ac:grpSpMkLst>
            <pc:docMk/>
            <pc:sldMk cId="4258137406" sldId="259"/>
            <ac:grpSpMk id="67" creationId="{C3279E8D-2BAA-4CB1-834B-09FADD54DE56}"/>
          </ac:grpSpMkLst>
        </pc:grpChg>
        <pc:grpChg chg="add del">
          <ac:chgData name="HUANG YUEBIN" userId="S::h1910045@nushigh.edu.sg::8b0da369-d6b0-41a6-be7e-6a4d36ef000d" providerId="AD" clId="Web-{D4EF5B0D-92A0-9DDE-A60F-10C528205B5B}" dt="2021-10-07T06:06:16.229" v="474"/>
          <ac:grpSpMkLst>
            <pc:docMk/>
            <pc:sldMk cId="4258137406" sldId="259"/>
            <ac:grpSpMk id="71" creationId="{8F281804-17FE-49B9-9065-1A44CD473CAE}"/>
          </ac:grpSpMkLst>
        </pc:grpChg>
        <pc:grpChg chg="add del">
          <ac:chgData name="HUANG YUEBIN" userId="S::h1910045@nushigh.edu.sg::8b0da369-d6b0-41a6-be7e-6a4d36ef000d" providerId="AD" clId="Web-{D4EF5B0D-92A0-9DDE-A60F-10C528205B5B}" dt="2021-10-07T06:06:16.229" v="474"/>
          <ac:grpSpMkLst>
            <pc:docMk/>
            <pc:sldMk cId="4258137406" sldId="259"/>
            <ac:grpSpMk id="72" creationId="{18579DB9-24B0-487B-81E3-8D02AD5F8C81}"/>
          </ac:grpSpMkLst>
        </pc:grpChg>
        <pc:grpChg chg="add del">
          <ac:chgData name="HUANG YUEBIN" userId="S::h1910045@nushigh.edu.sg::8b0da369-d6b0-41a6-be7e-6a4d36ef000d" providerId="AD" clId="Web-{D4EF5B0D-92A0-9DDE-A60F-10C528205B5B}" dt="2021-10-07T06:06:16.229" v="474"/>
          <ac:grpSpMkLst>
            <pc:docMk/>
            <pc:sldMk cId="4258137406" sldId="259"/>
            <ac:grpSpMk id="73" creationId="{5C0E6139-8A19-4905-87E2-E547D7B7F1AF}"/>
          </ac:grpSpMkLst>
        </pc:grpChg>
        <pc:grpChg chg="add del">
          <ac:chgData name="HUANG YUEBIN" userId="S::h1910045@nushigh.edu.sg::8b0da369-d6b0-41a6-be7e-6a4d36ef000d" providerId="AD" clId="Web-{D4EF5B0D-92A0-9DDE-A60F-10C528205B5B}" dt="2021-10-07T06:06:48.933" v="488"/>
          <ac:grpSpMkLst>
            <pc:docMk/>
            <pc:sldMk cId="4258137406" sldId="259"/>
            <ac:grpSpMk id="81" creationId="{03E9870D-4BBA-43AF-8D44-BBADF020CFF6}"/>
          </ac:grpSpMkLst>
        </pc:grpChg>
        <pc:grpChg chg="add del">
          <ac:chgData name="HUANG YUEBIN" userId="S::h1910045@nushigh.edu.sg::8b0da369-d6b0-41a6-be7e-6a4d36ef000d" providerId="AD" clId="Web-{D4EF5B0D-92A0-9DDE-A60F-10C528205B5B}" dt="2021-10-07T06:06:48.933" v="488"/>
          <ac:grpSpMkLst>
            <pc:docMk/>
            <pc:sldMk cId="4258137406" sldId="259"/>
            <ac:grpSpMk id="83" creationId="{C3279E8D-2BAA-4CB1-834B-09FADD54DE56}"/>
          </ac:grpSpMkLst>
        </pc:grpChg>
        <pc:grpChg chg="add del">
          <ac:chgData name="HUANG YUEBIN" userId="S::h1910045@nushigh.edu.sg::8b0da369-d6b0-41a6-be7e-6a4d36ef000d" providerId="AD" clId="Web-{D4EF5B0D-92A0-9DDE-A60F-10C528205B5B}" dt="2021-10-07T06:06:16.136" v="473"/>
          <ac:grpSpMkLst>
            <pc:docMk/>
            <pc:sldMk cId="4258137406" sldId="259"/>
            <ac:grpSpMk id="86" creationId="{03E9870D-4BBA-43AF-8D44-BBADF020CFF6}"/>
          </ac:grpSpMkLst>
        </pc:grpChg>
        <pc:grpChg chg="add del">
          <ac:chgData name="HUANG YUEBIN" userId="S::h1910045@nushigh.edu.sg::8b0da369-d6b0-41a6-be7e-6a4d36ef000d" providerId="AD" clId="Web-{D4EF5B0D-92A0-9DDE-A60F-10C528205B5B}" dt="2021-10-07T06:06:16.136" v="473"/>
          <ac:grpSpMkLst>
            <pc:docMk/>
            <pc:sldMk cId="4258137406" sldId="259"/>
            <ac:grpSpMk id="95" creationId="{C3279E8D-2BAA-4CB1-834B-09FADD54DE56}"/>
          </ac:grpSpMkLst>
        </pc:grpChg>
        <pc:grpChg chg="add del">
          <ac:chgData name="HUANG YUEBIN" userId="S::h1910045@nushigh.edu.sg::8b0da369-d6b0-41a6-be7e-6a4d36ef000d" providerId="AD" clId="Web-{D4EF5B0D-92A0-9DDE-A60F-10C528205B5B}" dt="2021-10-07T06:06:48.933" v="488"/>
          <ac:grpSpMkLst>
            <pc:docMk/>
            <pc:sldMk cId="4258137406" sldId="259"/>
            <ac:grpSpMk id="103" creationId="{FCC821FF-4755-45BC-883A-C703711FA920}"/>
          </ac:grpSpMkLst>
        </pc:grpChg>
        <pc:grpChg chg="add del">
          <ac:chgData name="HUANG YUEBIN" userId="S::h1910045@nushigh.edu.sg::8b0da369-d6b0-41a6-be7e-6a4d36ef000d" providerId="AD" clId="Web-{D4EF5B0D-92A0-9DDE-A60F-10C528205B5B}" dt="2021-10-07T06:06:48.933" v="488"/>
          <ac:grpSpMkLst>
            <pc:docMk/>
            <pc:sldMk cId="4258137406" sldId="259"/>
            <ac:grpSpMk id="105" creationId="{252103A8-5C5C-4347-9D15-2C2A17359922}"/>
          </ac:grpSpMkLst>
        </pc:grpChg>
        <pc:grpChg chg="add del">
          <ac:chgData name="HUANG YUEBIN" userId="S::h1910045@nushigh.edu.sg::8b0da369-d6b0-41a6-be7e-6a4d36ef000d" providerId="AD" clId="Web-{D4EF5B0D-92A0-9DDE-A60F-10C528205B5B}" dt="2021-10-07T06:06:48.933" v="488"/>
          <ac:grpSpMkLst>
            <pc:docMk/>
            <pc:sldMk cId="4258137406" sldId="259"/>
            <ac:grpSpMk id="107" creationId="{5411367F-D55E-4455-AD9B-712A46E42B03}"/>
          </ac:grpSpMkLst>
        </pc:grpChg>
        <pc:grpChg chg="add del">
          <ac:chgData name="HUANG YUEBIN" userId="S::h1910045@nushigh.edu.sg::8b0da369-d6b0-41a6-be7e-6a4d36ef000d" providerId="AD" clId="Web-{D4EF5B0D-92A0-9DDE-A60F-10C528205B5B}" dt="2021-10-07T06:06:16.136" v="473"/>
          <ac:grpSpMkLst>
            <pc:docMk/>
            <pc:sldMk cId="4258137406" sldId="259"/>
            <ac:grpSpMk id="108" creationId="{B5312F29-6C6E-4B64-8F9E-9F6EA53126BB}"/>
          </ac:grpSpMkLst>
        </pc:grpChg>
        <pc:grpChg chg="add del">
          <ac:chgData name="HUANG YUEBIN" userId="S::h1910045@nushigh.edu.sg::8b0da369-d6b0-41a6-be7e-6a4d36ef000d" providerId="AD" clId="Web-{D4EF5B0D-92A0-9DDE-A60F-10C528205B5B}" dt="2021-10-07T06:06:16.136" v="473"/>
          <ac:grpSpMkLst>
            <pc:docMk/>
            <pc:sldMk cId="4258137406" sldId="259"/>
            <ac:grpSpMk id="118" creationId="{6C488781-CB74-440E-AD3F-AFAF7C53831B}"/>
          </ac:grpSpMkLst>
        </pc:grpChg>
        <pc:grpChg chg="add del">
          <ac:chgData name="HUANG YUEBIN" userId="S::h1910045@nushigh.edu.sg::8b0da369-d6b0-41a6-be7e-6a4d36ef000d" providerId="AD" clId="Web-{D4EF5B0D-92A0-9DDE-A60F-10C528205B5B}" dt="2021-10-07T06:06:16.136" v="473"/>
          <ac:grpSpMkLst>
            <pc:docMk/>
            <pc:sldMk cId="4258137406" sldId="259"/>
            <ac:grpSpMk id="122" creationId="{235C1F72-E94E-4BD8-A2CE-0D6D08FCB302}"/>
          </ac:grpSpMkLst>
        </pc:grpChg>
        <pc:grpChg chg="add del">
          <ac:chgData name="HUANG YUEBIN" userId="S::h1910045@nushigh.edu.sg::8b0da369-d6b0-41a6-be7e-6a4d36ef000d" providerId="AD" clId="Web-{D4EF5B0D-92A0-9DDE-A60F-10C528205B5B}" dt="2021-10-07T06:06:44.355" v="483"/>
          <ac:grpSpMkLst>
            <pc:docMk/>
            <pc:sldMk cId="4258137406" sldId="259"/>
            <ac:grpSpMk id="139" creationId="{03E9870D-4BBA-43AF-8D44-BBADF020CFF6}"/>
          </ac:grpSpMkLst>
        </pc:grpChg>
        <pc:grpChg chg="add del">
          <ac:chgData name="HUANG YUEBIN" userId="S::h1910045@nushigh.edu.sg::8b0da369-d6b0-41a6-be7e-6a4d36ef000d" providerId="AD" clId="Web-{D4EF5B0D-92A0-9DDE-A60F-10C528205B5B}" dt="2021-10-07T06:06:44.355" v="483"/>
          <ac:grpSpMkLst>
            <pc:docMk/>
            <pc:sldMk cId="4258137406" sldId="259"/>
            <ac:grpSpMk id="141" creationId="{C3279E8D-2BAA-4CB1-834B-09FADD54DE56}"/>
          </ac:grpSpMkLst>
        </pc:grpChg>
        <pc:grpChg chg="add del">
          <ac:chgData name="HUANG YUEBIN" userId="S::h1910045@nushigh.edu.sg::8b0da369-d6b0-41a6-be7e-6a4d36ef000d" providerId="AD" clId="Web-{D4EF5B0D-92A0-9DDE-A60F-10C528205B5B}" dt="2021-10-07T06:06:36.370" v="479"/>
          <ac:grpSpMkLst>
            <pc:docMk/>
            <pc:sldMk cId="4258137406" sldId="259"/>
            <ac:grpSpMk id="144" creationId="{03E9870D-4BBA-43AF-8D44-BBADF020CFF6}"/>
          </ac:grpSpMkLst>
        </pc:grpChg>
        <pc:grpChg chg="add del">
          <ac:chgData name="HUANG YUEBIN" userId="S::h1910045@nushigh.edu.sg::8b0da369-d6b0-41a6-be7e-6a4d36ef000d" providerId="AD" clId="Web-{D4EF5B0D-92A0-9DDE-A60F-10C528205B5B}" dt="2021-10-07T06:06:36.370" v="479"/>
          <ac:grpSpMkLst>
            <pc:docMk/>
            <pc:sldMk cId="4258137406" sldId="259"/>
            <ac:grpSpMk id="153" creationId="{C3279E8D-2BAA-4CB1-834B-09FADD54DE56}"/>
          </ac:grpSpMkLst>
        </pc:grpChg>
        <pc:grpChg chg="add del">
          <ac:chgData name="HUANG YUEBIN" userId="S::h1910045@nushigh.edu.sg::8b0da369-d6b0-41a6-be7e-6a4d36ef000d" providerId="AD" clId="Web-{D4EF5B0D-92A0-9DDE-A60F-10C528205B5B}" dt="2021-10-07T06:06:44.355" v="483"/>
          <ac:grpSpMkLst>
            <pc:docMk/>
            <pc:sldMk cId="4258137406" sldId="259"/>
            <ac:grpSpMk id="161" creationId="{FCC821FF-4755-45BC-883A-C703711FA920}"/>
          </ac:grpSpMkLst>
        </pc:grpChg>
        <pc:grpChg chg="add del">
          <ac:chgData name="HUANG YUEBIN" userId="S::h1910045@nushigh.edu.sg::8b0da369-d6b0-41a6-be7e-6a4d36ef000d" providerId="AD" clId="Web-{D4EF5B0D-92A0-9DDE-A60F-10C528205B5B}" dt="2021-10-07T06:06:44.355" v="483"/>
          <ac:grpSpMkLst>
            <pc:docMk/>
            <pc:sldMk cId="4258137406" sldId="259"/>
            <ac:grpSpMk id="163" creationId="{252103A8-5C5C-4347-9D15-2C2A17359922}"/>
          </ac:grpSpMkLst>
        </pc:grpChg>
        <pc:grpChg chg="add del">
          <ac:chgData name="HUANG YUEBIN" userId="S::h1910045@nushigh.edu.sg::8b0da369-d6b0-41a6-be7e-6a4d36ef000d" providerId="AD" clId="Web-{D4EF5B0D-92A0-9DDE-A60F-10C528205B5B}" dt="2021-10-07T06:06:44.355" v="483"/>
          <ac:grpSpMkLst>
            <pc:docMk/>
            <pc:sldMk cId="4258137406" sldId="259"/>
            <ac:grpSpMk id="165" creationId="{5411367F-D55E-4455-AD9B-712A46E42B03}"/>
          </ac:grpSpMkLst>
        </pc:grpChg>
        <pc:grpChg chg="add del">
          <ac:chgData name="HUANG YUEBIN" userId="S::h1910045@nushigh.edu.sg::8b0da369-d6b0-41a6-be7e-6a4d36ef000d" providerId="AD" clId="Web-{D4EF5B0D-92A0-9DDE-A60F-10C528205B5B}" dt="2021-10-07T06:06:36.370" v="479"/>
          <ac:grpSpMkLst>
            <pc:docMk/>
            <pc:sldMk cId="4258137406" sldId="259"/>
            <ac:grpSpMk id="166" creationId="{40B11072-6521-4BFD-B7DF-422AA7B6A9D7}"/>
          </ac:grpSpMkLst>
        </pc:grpChg>
        <pc:grpChg chg="add del">
          <ac:chgData name="HUANG YUEBIN" userId="S::h1910045@nushigh.edu.sg::8b0da369-d6b0-41a6-be7e-6a4d36ef000d" providerId="AD" clId="Web-{D4EF5B0D-92A0-9DDE-A60F-10C528205B5B}" dt="2021-10-07T06:06:48.886" v="487"/>
          <ac:grpSpMkLst>
            <pc:docMk/>
            <pc:sldMk cId="4258137406" sldId="259"/>
            <ac:grpSpMk id="168" creationId="{8F281804-17FE-49B9-9065-1A44CD473CAE}"/>
          </ac:grpSpMkLst>
        </pc:grpChg>
        <pc:grpChg chg="add del">
          <ac:chgData name="HUANG YUEBIN" userId="S::h1910045@nushigh.edu.sg::8b0da369-d6b0-41a6-be7e-6a4d36ef000d" providerId="AD" clId="Web-{D4EF5B0D-92A0-9DDE-A60F-10C528205B5B}" dt="2021-10-07T06:06:36.370" v="479"/>
          <ac:grpSpMkLst>
            <pc:docMk/>
            <pc:sldMk cId="4258137406" sldId="259"/>
            <ac:grpSpMk id="176" creationId="{7187B6FF-4E17-4634-A4B7-5E44A374C9D9}"/>
          </ac:grpSpMkLst>
        </pc:grpChg>
        <pc:grpChg chg="add del">
          <ac:chgData name="HUANG YUEBIN" userId="S::h1910045@nushigh.edu.sg::8b0da369-d6b0-41a6-be7e-6a4d36ef000d" providerId="AD" clId="Web-{D4EF5B0D-92A0-9DDE-A60F-10C528205B5B}" dt="2021-10-07T06:06:48.886" v="487"/>
          <ac:grpSpMkLst>
            <pc:docMk/>
            <pc:sldMk cId="4258137406" sldId="259"/>
            <ac:grpSpMk id="179" creationId="{18579DB9-24B0-487B-81E3-8D02AD5F8C81}"/>
          </ac:grpSpMkLst>
        </pc:grpChg>
        <pc:grpChg chg="add del">
          <ac:chgData name="HUANG YUEBIN" userId="S::h1910045@nushigh.edu.sg::8b0da369-d6b0-41a6-be7e-6a4d36ef000d" providerId="AD" clId="Web-{D4EF5B0D-92A0-9DDE-A60F-10C528205B5B}" dt="2021-10-07T06:06:36.370" v="479"/>
          <ac:grpSpMkLst>
            <pc:docMk/>
            <pc:sldMk cId="4258137406" sldId="259"/>
            <ac:grpSpMk id="180" creationId="{D6C03570-D95E-463A-B71B-08AB0A59EFAD}"/>
          </ac:grpSpMkLst>
        </pc:grpChg>
        <pc:grpChg chg="add del">
          <ac:chgData name="HUANG YUEBIN" userId="S::h1910045@nushigh.edu.sg::8b0da369-d6b0-41a6-be7e-6a4d36ef000d" providerId="AD" clId="Web-{D4EF5B0D-92A0-9DDE-A60F-10C528205B5B}" dt="2021-10-07T06:06:48.886" v="487"/>
          <ac:grpSpMkLst>
            <pc:docMk/>
            <pc:sldMk cId="4258137406" sldId="259"/>
            <ac:grpSpMk id="188" creationId="{5C0E6139-8A19-4905-87E2-E547D7B7F1AF}"/>
          </ac:grpSpMkLst>
        </pc:grpChg>
        <pc:grpChg chg="add del">
          <ac:chgData name="HUANG YUEBIN" userId="S::h1910045@nushigh.edu.sg::8b0da369-d6b0-41a6-be7e-6a4d36ef000d" providerId="AD" clId="Web-{D4EF5B0D-92A0-9DDE-A60F-10C528205B5B}" dt="2021-10-07T06:06:48.886" v="487"/>
          <ac:grpSpMkLst>
            <pc:docMk/>
            <pc:sldMk cId="4258137406" sldId="259"/>
            <ac:grpSpMk id="192" creationId="{03E9870D-4BBA-43AF-8D44-BBADF020CFF6}"/>
          </ac:grpSpMkLst>
        </pc:grpChg>
        <pc:grpChg chg="add del">
          <ac:chgData name="HUANG YUEBIN" userId="S::h1910045@nushigh.edu.sg::8b0da369-d6b0-41a6-be7e-6a4d36ef000d" providerId="AD" clId="Web-{D4EF5B0D-92A0-9DDE-A60F-10C528205B5B}" dt="2021-10-07T06:06:48.886" v="487"/>
          <ac:grpSpMkLst>
            <pc:docMk/>
            <pc:sldMk cId="4258137406" sldId="259"/>
            <ac:grpSpMk id="193" creationId="{C3279E8D-2BAA-4CB1-834B-09FADD54DE56}"/>
          </ac:grpSpMkLst>
        </pc:grpChg>
        <pc:grpChg chg="add del">
          <ac:chgData name="HUANG YUEBIN" userId="S::h1910045@nushigh.edu.sg::8b0da369-d6b0-41a6-be7e-6a4d36ef000d" providerId="AD" clId="Web-{D4EF5B0D-92A0-9DDE-A60F-10C528205B5B}" dt="2021-10-07T06:07:32.543" v="497"/>
          <ac:grpSpMkLst>
            <pc:docMk/>
            <pc:sldMk cId="4258137406" sldId="259"/>
            <ac:grpSpMk id="199" creationId="{03E9870D-4BBA-43AF-8D44-BBADF020CFF6}"/>
          </ac:grpSpMkLst>
        </pc:grpChg>
        <pc:grpChg chg="add del">
          <ac:chgData name="HUANG YUEBIN" userId="S::h1910045@nushigh.edu.sg::8b0da369-d6b0-41a6-be7e-6a4d36ef000d" providerId="AD" clId="Web-{D4EF5B0D-92A0-9DDE-A60F-10C528205B5B}" dt="2021-10-07T06:07:32.543" v="497"/>
          <ac:grpSpMkLst>
            <pc:docMk/>
            <pc:sldMk cId="4258137406" sldId="259"/>
            <ac:grpSpMk id="200" creationId="{C3279E8D-2BAA-4CB1-834B-09FADD54DE56}"/>
          </ac:grpSpMkLst>
        </pc:grpChg>
        <pc:grpChg chg="add del">
          <ac:chgData name="HUANG YUEBIN" userId="S::h1910045@nushigh.edu.sg::8b0da369-d6b0-41a6-be7e-6a4d36ef000d" providerId="AD" clId="Web-{D4EF5B0D-92A0-9DDE-A60F-10C528205B5B}" dt="2021-10-07T06:07:32.543" v="497"/>
          <ac:grpSpMkLst>
            <pc:docMk/>
            <pc:sldMk cId="4258137406" sldId="259"/>
            <ac:grpSpMk id="203" creationId="{FCC821FF-4755-45BC-883A-C703711FA920}"/>
          </ac:grpSpMkLst>
        </pc:grpChg>
        <pc:grpChg chg="add del">
          <ac:chgData name="HUANG YUEBIN" userId="S::h1910045@nushigh.edu.sg::8b0da369-d6b0-41a6-be7e-6a4d36ef000d" providerId="AD" clId="Web-{D4EF5B0D-92A0-9DDE-A60F-10C528205B5B}" dt="2021-10-07T06:07:32.543" v="497"/>
          <ac:grpSpMkLst>
            <pc:docMk/>
            <pc:sldMk cId="4258137406" sldId="259"/>
            <ac:grpSpMk id="206" creationId="{252103A8-5C5C-4347-9D15-2C2A17359922}"/>
          </ac:grpSpMkLst>
        </pc:grpChg>
        <pc:grpChg chg="add del">
          <ac:chgData name="HUANG YUEBIN" userId="S::h1910045@nushigh.edu.sg::8b0da369-d6b0-41a6-be7e-6a4d36ef000d" providerId="AD" clId="Web-{D4EF5B0D-92A0-9DDE-A60F-10C528205B5B}" dt="2021-10-07T06:07:32.543" v="497"/>
          <ac:grpSpMkLst>
            <pc:docMk/>
            <pc:sldMk cId="4258137406" sldId="259"/>
            <ac:grpSpMk id="208" creationId="{5411367F-D55E-4455-AD9B-712A46E42B03}"/>
          </ac:grpSpMkLst>
        </pc:grpChg>
        <pc:grpChg chg="add del">
          <ac:chgData name="HUANG YUEBIN" userId="S::h1910045@nushigh.edu.sg::8b0da369-d6b0-41a6-be7e-6a4d36ef000d" providerId="AD" clId="Web-{D4EF5B0D-92A0-9DDE-A60F-10C528205B5B}" dt="2021-10-07T06:07:28.856" v="494"/>
          <ac:grpSpMkLst>
            <pc:docMk/>
            <pc:sldMk cId="4258137406" sldId="259"/>
            <ac:grpSpMk id="214" creationId="{2F729FEC-7EBC-41B6-9CD5-58C57895F09D}"/>
          </ac:grpSpMkLst>
        </pc:grpChg>
        <pc:grpChg chg="add del">
          <ac:chgData name="HUANG YUEBIN" userId="S::h1910045@nushigh.edu.sg::8b0da369-d6b0-41a6-be7e-6a4d36ef000d" providerId="AD" clId="Web-{D4EF5B0D-92A0-9DDE-A60F-10C528205B5B}" dt="2021-10-07T06:07:22.527" v="492"/>
          <ac:grpSpMkLst>
            <pc:docMk/>
            <pc:sldMk cId="4258137406" sldId="259"/>
            <ac:grpSpMk id="223" creationId="{03E9870D-4BBA-43AF-8D44-BBADF020CFF6}"/>
          </ac:grpSpMkLst>
        </pc:grpChg>
        <pc:grpChg chg="add del">
          <ac:chgData name="HUANG YUEBIN" userId="S::h1910045@nushigh.edu.sg::8b0da369-d6b0-41a6-be7e-6a4d36ef000d" providerId="AD" clId="Web-{D4EF5B0D-92A0-9DDE-A60F-10C528205B5B}" dt="2021-10-07T06:07:28.856" v="494"/>
          <ac:grpSpMkLst>
            <pc:docMk/>
            <pc:sldMk cId="4258137406" sldId="259"/>
            <ac:grpSpMk id="229" creationId="{272D4733-0DF2-4251-8813-8C7E61241A46}"/>
          </ac:grpSpMkLst>
        </pc:grpChg>
        <pc:grpChg chg="add del">
          <ac:chgData name="HUANG YUEBIN" userId="S::h1910045@nushigh.edu.sg::8b0da369-d6b0-41a6-be7e-6a4d36ef000d" providerId="AD" clId="Web-{D4EF5B0D-92A0-9DDE-A60F-10C528205B5B}" dt="2021-10-07T06:07:32.465" v="496"/>
          <ac:grpSpMkLst>
            <pc:docMk/>
            <pc:sldMk cId="4258137406" sldId="259"/>
            <ac:grpSpMk id="231" creationId="{03E9870D-4BBA-43AF-8D44-BBADF020CFF6}"/>
          </ac:grpSpMkLst>
        </pc:grpChg>
        <pc:grpChg chg="add del">
          <ac:chgData name="HUANG YUEBIN" userId="S::h1910045@nushigh.edu.sg::8b0da369-d6b0-41a6-be7e-6a4d36ef000d" providerId="AD" clId="Web-{D4EF5B0D-92A0-9DDE-A60F-10C528205B5B}" dt="2021-10-07T06:07:22.527" v="492"/>
          <ac:grpSpMkLst>
            <pc:docMk/>
            <pc:sldMk cId="4258137406" sldId="259"/>
            <ac:grpSpMk id="232" creationId="{C3279E8D-2BAA-4CB1-834B-09FADD54DE56}"/>
          </ac:grpSpMkLst>
        </pc:grpChg>
        <pc:grpChg chg="add del">
          <ac:chgData name="HUANG YUEBIN" userId="S::h1910045@nushigh.edu.sg::8b0da369-d6b0-41a6-be7e-6a4d36ef000d" providerId="AD" clId="Web-{D4EF5B0D-92A0-9DDE-A60F-10C528205B5B}" dt="2021-10-07T06:07:32.465" v="496"/>
          <ac:grpSpMkLst>
            <pc:docMk/>
            <pc:sldMk cId="4258137406" sldId="259"/>
            <ac:grpSpMk id="242" creationId="{C3279E8D-2BAA-4CB1-834B-09FADD54DE56}"/>
          </ac:grpSpMkLst>
        </pc:grpChg>
        <pc:grpChg chg="add del">
          <ac:chgData name="HUANG YUEBIN" userId="S::h1910045@nushigh.edu.sg::8b0da369-d6b0-41a6-be7e-6a4d36ef000d" providerId="AD" clId="Web-{D4EF5B0D-92A0-9DDE-A60F-10C528205B5B}" dt="2021-10-07T06:07:22.527" v="492"/>
          <ac:grpSpMkLst>
            <pc:docMk/>
            <pc:sldMk cId="4258137406" sldId="259"/>
            <ac:grpSpMk id="245" creationId="{FCC821FF-4755-45BC-883A-C703711FA920}"/>
          </ac:grpSpMkLst>
        </pc:grpChg>
        <pc:grpChg chg="add">
          <ac:chgData name="HUANG YUEBIN" userId="S::h1910045@nushigh.edu.sg::8b0da369-d6b0-41a6-be7e-6a4d36ef000d" providerId="AD" clId="Web-{D4EF5B0D-92A0-9DDE-A60F-10C528205B5B}" dt="2021-10-07T06:07:32.543" v="497"/>
          <ac:grpSpMkLst>
            <pc:docMk/>
            <pc:sldMk cId="4258137406" sldId="259"/>
            <ac:grpSpMk id="247" creationId="{8F281804-17FE-49B9-9065-1A44CD473CAE}"/>
          </ac:grpSpMkLst>
        </pc:grpChg>
        <pc:grpChg chg="add del">
          <ac:chgData name="HUANG YUEBIN" userId="S::h1910045@nushigh.edu.sg::8b0da369-d6b0-41a6-be7e-6a4d36ef000d" providerId="AD" clId="Web-{D4EF5B0D-92A0-9DDE-A60F-10C528205B5B}" dt="2021-10-07T06:07:22.527" v="492"/>
          <ac:grpSpMkLst>
            <pc:docMk/>
            <pc:sldMk cId="4258137406" sldId="259"/>
            <ac:grpSpMk id="255" creationId="{252103A8-5C5C-4347-9D15-2C2A17359922}"/>
          </ac:grpSpMkLst>
        </pc:grpChg>
        <pc:grpChg chg="add del">
          <ac:chgData name="HUANG YUEBIN" userId="S::h1910045@nushigh.edu.sg::8b0da369-d6b0-41a6-be7e-6a4d36ef000d" providerId="AD" clId="Web-{D4EF5B0D-92A0-9DDE-A60F-10C528205B5B}" dt="2021-10-07T06:07:32.465" v="496"/>
          <ac:grpSpMkLst>
            <pc:docMk/>
            <pc:sldMk cId="4258137406" sldId="259"/>
            <ac:grpSpMk id="258" creationId="{FCC821FF-4755-45BC-883A-C703711FA920}"/>
          </ac:grpSpMkLst>
        </pc:grpChg>
        <pc:grpChg chg="add del">
          <ac:chgData name="HUANG YUEBIN" userId="S::h1910045@nushigh.edu.sg::8b0da369-d6b0-41a6-be7e-6a4d36ef000d" providerId="AD" clId="Web-{D4EF5B0D-92A0-9DDE-A60F-10C528205B5B}" dt="2021-10-07T06:07:22.527" v="492"/>
          <ac:grpSpMkLst>
            <pc:docMk/>
            <pc:sldMk cId="4258137406" sldId="259"/>
            <ac:grpSpMk id="259" creationId="{5411367F-D55E-4455-AD9B-712A46E42B03}"/>
          </ac:grpSpMkLst>
        </pc:grpChg>
        <pc:grpChg chg="add">
          <ac:chgData name="HUANG YUEBIN" userId="S::h1910045@nushigh.edu.sg::8b0da369-d6b0-41a6-be7e-6a4d36ef000d" providerId="AD" clId="Web-{D4EF5B0D-92A0-9DDE-A60F-10C528205B5B}" dt="2021-10-07T06:07:32.543" v="497"/>
          <ac:grpSpMkLst>
            <pc:docMk/>
            <pc:sldMk cId="4258137406" sldId="259"/>
            <ac:grpSpMk id="267" creationId="{5C0E6139-8A19-4905-87E2-E547D7B7F1AF}"/>
          </ac:grpSpMkLst>
        </pc:grpChg>
        <pc:grpChg chg="add del">
          <ac:chgData name="HUANG YUEBIN" userId="S::h1910045@nushigh.edu.sg::8b0da369-d6b0-41a6-be7e-6a4d36ef000d" providerId="AD" clId="Web-{D4EF5B0D-92A0-9DDE-A60F-10C528205B5B}" dt="2021-10-07T06:07:32.465" v="496"/>
          <ac:grpSpMkLst>
            <pc:docMk/>
            <pc:sldMk cId="4258137406" sldId="259"/>
            <ac:grpSpMk id="269" creationId="{252103A8-5C5C-4347-9D15-2C2A17359922}"/>
          </ac:grpSpMkLst>
        </pc:grpChg>
        <pc:grpChg chg="add del">
          <ac:chgData name="HUANG YUEBIN" userId="S::h1910045@nushigh.edu.sg::8b0da369-d6b0-41a6-be7e-6a4d36ef000d" providerId="AD" clId="Web-{D4EF5B0D-92A0-9DDE-A60F-10C528205B5B}" dt="2021-10-07T06:07:32.465" v="496"/>
          <ac:grpSpMkLst>
            <pc:docMk/>
            <pc:sldMk cId="4258137406" sldId="259"/>
            <ac:grpSpMk id="270" creationId="{5411367F-D55E-4455-AD9B-712A46E42B03}"/>
          </ac:grpSpMkLst>
        </pc:grpChg>
        <pc:grpChg chg="add">
          <ac:chgData name="HUANG YUEBIN" userId="S::h1910045@nushigh.edu.sg::8b0da369-d6b0-41a6-be7e-6a4d36ef000d" providerId="AD" clId="Web-{D4EF5B0D-92A0-9DDE-A60F-10C528205B5B}" dt="2021-10-07T06:07:32.543" v="497"/>
          <ac:grpSpMkLst>
            <pc:docMk/>
            <pc:sldMk cId="4258137406" sldId="259"/>
            <ac:grpSpMk id="271" creationId="{03E9870D-4BBA-43AF-8D44-BBADF020CFF6}"/>
          </ac:grpSpMkLst>
        </pc:grpChg>
        <pc:grpChg chg="add">
          <ac:chgData name="HUANG YUEBIN" userId="S::h1910045@nushigh.edu.sg::8b0da369-d6b0-41a6-be7e-6a4d36ef000d" providerId="AD" clId="Web-{D4EF5B0D-92A0-9DDE-A60F-10C528205B5B}" dt="2021-10-07T06:07:32.543" v="497"/>
          <ac:grpSpMkLst>
            <pc:docMk/>
            <pc:sldMk cId="4258137406" sldId="259"/>
            <ac:grpSpMk id="273" creationId="{C3279E8D-2BAA-4CB1-834B-09FADD54DE56}"/>
          </ac:grpSpMkLst>
        </pc:grpChg>
        <pc:grpChg chg="add">
          <ac:chgData name="HUANG YUEBIN" userId="S::h1910045@nushigh.edu.sg::8b0da369-d6b0-41a6-be7e-6a4d36ef000d" providerId="AD" clId="Web-{D4EF5B0D-92A0-9DDE-A60F-10C528205B5B}" dt="2021-10-07T06:07:32.543" v="497"/>
          <ac:grpSpMkLst>
            <pc:docMk/>
            <pc:sldMk cId="4258137406" sldId="259"/>
            <ac:grpSpMk id="279" creationId="{18579DB9-24B0-487B-81E3-8D02AD5F8C81}"/>
          </ac:grpSpMkLst>
        </pc:grpChg>
        <pc:picChg chg="add mod ord">
          <ac:chgData name="HUANG YUEBIN" userId="S::h1910045@nushigh.edu.sg::8b0da369-d6b0-41a6-be7e-6a4d36ef000d" providerId="AD" clId="Web-{D4EF5B0D-92A0-9DDE-A60F-10C528205B5B}" dt="2021-10-07T06:07:32.543" v="497"/>
          <ac:picMkLst>
            <pc:docMk/>
            <pc:sldMk cId="4258137406" sldId="259"/>
            <ac:picMk id="4" creationId="{023D986F-B2D7-4954-AEAA-2800BD9B134B}"/>
          </ac:picMkLst>
        </pc:picChg>
        <pc:picChg chg="add mod ord">
          <ac:chgData name="HUANG YUEBIN" userId="S::h1910045@nushigh.edu.sg::8b0da369-d6b0-41a6-be7e-6a4d36ef000d" providerId="AD" clId="Web-{D4EF5B0D-92A0-9DDE-A60F-10C528205B5B}" dt="2021-10-07T06:07:32.543" v="497"/>
          <ac:picMkLst>
            <pc:docMk/>
            <pc:sldMk cId="4258137406" sldId="259"/>
            <ac:picMk id="5" creationId="{CE7A8FA0-9CD0-49A8-AC41-CBECADBDA00F}"/>
          </ac:picMkLst>
        </pc:picChg>
        <pc:picChg chg="add mod ord">
          <ac:chgData name="HUANG YUEBIN" userId="S::h1910045@nushigh.edu.sg::8b0da369-d6b0-41a6-be7e-6a4d36ef000d" providerId="AD" clId="Web-{D4EF5B0D-92A0-9DDE-A60F-10C528205B5B}" dt="2021-10-07T06:07:32.543" v="497"/>
          <ac:picMkLst>
            <pc:docMk/>
            <pc:sldMk cId="4258137406" sldId="259"/>
            <ac:picMk id="6" creationId="{8989F077-71F9-45B7-B7A3-8B1D5137B593}"/>
          </ac:picMkLst>
        </pc:picChg>
        <pc:picChg chg="add mod ord">
          <ac:chgData name="HUANG YUEBIN" userId="S::h1910045@nushigh.edu.sg::8b0da369-d6b0-41a6-be7e-6a4d36ef000d" providerId="AD" clId="Web-{D4EF5B0D-92A0-9DDE-A60F-10C528205B5B}" dt="2021-10-07T06:07:32.543" v="497"/>
          <ac:picMkLst>
            <pc:docMk/>
            <pc:sldMk cId="4258137406" sldId="259"/>
            <ac:picMk id="7" creationId="{015A25C6-A2B1-411F-BF65-600BB5C3D938}"/>
          </ac:picMkLst>
        </pc:picChg>
      </pc:sldChg>
      <pc:sldChg chg="addSp delSp modSp new mod setBg addAnim delAnim">
        <pc:chgData name="HUANG YUEBIN" userId="S::h1910045@nushigh.edu.sg::8b0da369-d6b0-41a6-be7e-6a4d36ef000d" providerId="AD" clId="Web-{D4EF5B0D-92A0-9DDE-A60F-10C528205B5B}" dt="2021-10-07T06:16:50.993" v="632" actId="20577"/>
        <pc:sldMkLst>
          <pc:docMk/>
          <pc:sldMk cId="1049845165" sldId="260"/>
        </pc:sldMkLst>
        <pc:spChg chg="del mod ord">
          <ac:chgData name="HUANG YUEBIN" userId="S::h1910045@nushigh.edu.sg::8b0da369-d6b0-41a6-be7e-6a4d36ef000d" providerId="AD" clId="Web-{D4EF5B0D-92A0-9DDE-A60F-10C528205B5B}" dt="2021-10-07T06:16:30.227" v="619"/>
          <ac:spMkLst>
            <pc:docMk/>
            <pc:sldMk cId="1049845165" sldId="260"/>
            <ac:spMk id="2" creationId="{04FA587E-F866-4E04-AF76-F388D4BF3312}"/>
          </ac:spMkLst>
        </pc:spChg>
        <pc:spChg chg="add del mod ord">
          <ac:chgData name="HUANG YUEBIN" userId="S::h1910045@nushigh.edu.sg::8b0da369-d6b0-41a6-be7e-6a4d36ef000d" providerId="AD" clId="Web-{D4EF5B0D-92A0-9DDE-A60F-10C528205B5B}" dt="2021-10-07T06:16:25.680" v="618"/>
          <ac:spMkLst>
            <pc:docMk/>
            <pc:sldMk cId="1049845165" sldId="260"/>
            <ac:spMk id="3" creationId="{9EEACAC1-172B-4E48-B920-66376A4D6E44}"/>
          </ac:spMkLst>
        </pc:spChg>
        <pc:spChg chg="add del">
          <ac:chgData name="HUANG YUEBIN" userId="S::h1910045@nushigh.edu.sg::8b0da369-d6b0-41a6-be7e-6a4d36ef000d" providerId="AD" clId="Web-{D4EF5B0D-92A0-9DDE-A60F-10C528205B5B}" dt="2021-10-07T06:13:43.004" v="568"/>
          <ac:spMkLst>
            <pc:docMk/>
            <pc:sldMk cId="1049845165" sldId="260"/>
            <ac:spMk id="7" creationId="{247A131F-D5DE-41A5-B4CF-4F345319B40B}"/>
          </ac:spMkLst>
        </pc:spChg>
        <pc:spChg chg="add del">
          <ac:chgData name="HUANG YUEBIN" userId="S::h1910045@nushigh.edu.sg::8b0da369-d6b0-41a6-be7e-6a4d36ef000d" providerId="AD" clId="Web-{D4EF5B0D-92A0-9DDE-A60F-10C528205B5B}" dt="2021-10-07T06:13:43.004" v="568"/>
          <ac:spMkLst>
            <pc:docMk/>
            <pc:sldMk cId="1049845165" sldId="260"/>
            <ac:spMk id="8" creationId="{3AF4666D-BD98-40A5-A75F-478B982010B2}"/>
          </ac:spMkLst>
        </pc:spChg>
        <pc:spChg chg="add del">
          <ac:chgData name="HUANG YUEBIN" userId="S::h1910045@nushigh.edu.sg::8b0da369-d6b0-41a6-be7e-6a4d36ef000d" providerId="AD" clId="Web-{D4EF5B0D-92A0-9DDE-A60F-10C528205B5B}" dt="2021-10-07T06:13:43.004" v="568"/>
          <ac:spMkLst>
            <pc:docMk/>
            <pc:sldMk cId="1049845165" sldId="260"/>
            <ac:spMk id="9" creationId="{68680585-71F9-4721-A998-4974171D2EB4}"/>
          </ac:spMkLst>
        </pc:spChg>
        <pc:spChg chg="add del">
          <ac:chgData name="HUANG YUEBIN" userId="S::h1910045@nushigh.edu.sg::8b0da369-d6b0-41a6-be7e-6a4d36ef000d" providerId="AD" clId="Web-{D4EF5B0D-92A0-9DDE-A60F-10C528205B5B}" dt="2021-10-07T06:13:39.926" v="566"/>
          <ac:spMkLst>
            <pc:docMk/>
            <pc:sldMk cId="1049845165" sldId="260"/>
            <ac:spMk id="10" creationId="{247A131F-D5DE-41A5-B4CF-4F345319B40B}"/>
          </ac:spMkLst>
        </pc:spChg>
        <pc:spChg chg="add del">
          <ac:chgData name="HUANG YUEBIN" userId="S::h1910045@nushigh.edu.sg::8b0da369-d6b0-41a6-be7e-6a4d36ef000d" providerId="AD" clId="Web-{D4EF5B0D-92A0-9DDE-A60F-10C528205B5B}" dt="2021-10-07T06:13:43.004" v="568"/>
          <ac:spMkLst>
            <pc:docMk/>
            <pc:sldMk cId="1049845165" sldId="260"/>
            <ac:spMk id="11" creationId="{12BC95C2-2EEC-4F59-ABA8-660B0D059CCF}"/>
          </ac:spMkLst>
        </pc:spChg>
        <pc:spChg chg="add del">
          <ac:chgData name="HUANG YUEBIN" userId="S::h1910045@nushigh.edu.sg::8b0da369-d6b0-41a6-be7e-6a4d36ef000d" providerId="AD" clId="Web-{D4EF5B0D-92A0-9DDE-A60F-10C528205B5B}" dt="2021-10-07T06:13:39.926" v="566"/>
          <ac:spMkLst>
            <pc:docMk/>
            <pc:sldMk cId="1049845165" sldId="260"/>
            <ac:spMk id="12" creationId="{3AF4666D-BD98-40A5-A75F-478B982010B2}"/>
          </ac:spMkLst>
        </pc:spChg>
        <pc:spChg chg="add del">
          <ac:chgData name="HUANG YUEBIN" userId="S::h1910045@nushigh.edu.sg::8b0da369-d6b0-41a6-be7e-6a4d36ef000d" providerId="AD" clId="Web-{D4EF5B0D-92A0-9DDE-A60F-10C528205B5B}" dt="2021-10-07T06:13:39.926" v="566"/>
          <ac:spMkLst>
            <pc:docMk/>
            <pc:sldMk cId="1049845165" sldId="260"/>
            <ac:spMk id="14" creationId="{68680585-71F9-4721-A998-4974171D2EB4}"/>
          </ac:spMkLst>
        </pc:spChg>
        <pc:spChg chg="add del">
          <ac:chgData name="HUANG YUEBIN" userId="S::h1910045@nushigh.edu.sg::8b0da369-d6b0-41a6-be7e-6a4d36ef000d" providerId="AD" clId="Web-{D4EF5B0D-92A0-9DDE-A60F-10C528205B5B}" dt="2021-10-07T06:13:39.926" v="566"/>
          <ac:spMkLst>
            <pc:docMk/>
            <pc:sldMk cId="1049845165" sldId="260"/>
            <ac:spMk id="16" creationId="{12BC95C2-2EEC-4F59-ABA8-660B0D059CCF}"/>
          </ac:spMkLst>
        </pc:spChg>
        <pc:spChg chg="add del">
          <ac:chgData name="HUANG YUEBIN" userId="S::h1910045@nushigh.edu.sg::8b0da369-d6b0-41a6-be7e-6a4d36ef000d" providerId="AD" clId="Web-{D4EF5B0D-92A0-9DDE-A60F-10C528205B5B}" dt="2021-10-07T06:13:43.004" v="568"/>
          <ac:spMkLst>
            <pc:docMk/>
            <pc:sldMk cId="1049845165" sldId="260"/>
            <ac:spMk id="17" creationId="{F1174801-1395-44C5-9B00-CCAC45C056E7}"/>
          </ac:spMkLst>
        </pc:spChg>
        <pc:spChg chg="add del">
          <ac:chgData name="HUANG YUEBIN" userId="S::h1910045@nushigh.edu.sg::8b0da369-d6b0-41a6-be7e-6a4d36ef000d" providerId="AD" clId="Web-{D4EF5B0D-92A0-9DDE-A60F-10C528205B5B}" dt="2021-10-07T06:13:43.004" v="568"/>
          <ac:spMkLst>
            <pc:docMk/>
            <pc:sldMk cId="1049845165" sldId="260"/>
            <ac:spMk id="26" creationId="{996DFAFB-BCE1-4BEC-82FB-D574234DEF0A}"/>
          </ac:spMkLst>
        </pc:spChg>
        <pc:spChg chg="add del">
          <ac:chgData name="HUANG YUEBIN" userId="S::h1910045@nushigh.edu.sg::8b0da369-d6b0-41a6-be7e-6a4d36ef000d" providerId="AD" clId="Web-{D4EF5B0D-92A0-9DDE-A60F-10C528205B5B}" dt="2021-10-07T06:13:43.004" v="568"/>
          <ac:spMkLst>
            <pc:docMk/>
            <pc:sldMk cId="1049845165" sldId="260"/>
            <ac:spMk id="35" creationId="{8D2A0DB3-EF43-4032-9B27-954E12CCB688}"/>
          </ac:spMkLst>
        </pc:spChg>
        <pc:spChg chg="add del">
          <ac:chgData name="HUANG YUEBIN" userId="S::h1910045@nushigh.edu.sg::8b0da369-d6b0-41a6-be7e-6a4d36ef000d" providerId="AD" clId="Web-{D4EF5B0D-92A0-9DDE-A60F-10C528205B5B}" dt="2021-10-07T06:13:39.926" v="566"/>
          <ac:spMkLst>
            <pc:docMk/>
            <pc:sldMk cId="1049845165" sldId="260"/>
            <ac:spMk id="36" creationId="{3A6C273A-38F2-4D34-98BF-47B248862B76}"/>
          </ac:spMkLst>
        </pc:spChg>
        <pc:spChg chg="add del">
          <ac:chgData name="HUANG YUEBIN" userId="S::h1910045@nushigh.edu.sg::8b0da369-d6b0-41a6-be7e-6a4d36ef000d" providerId="AD" clId="Web-{D4EF5B0D-92A0-9DDE-A60F-10C528205B5B}" dt="2021-10-07T06:13:39.926" v="566"/>
          <ac:spMkLst>
            <pc:docMk/>
            <pc:sldMk cId="1049845165" sldId="260"/>
            <ac:spMk id="38" creationId="{2E2CF659-EE5D-432C-B47F-10AC4A48A347}"/>
          </ac:spMkLst>
        </pc:spChg>
        <pc:spChg chg="add del">
          <ac:chgData name="HUANG YUEBIN" userId="S::h1910045@nushigh.edu.sg::8b0da369-d6b0-41a6-be7e-6a4d36ef000d" providerId="AD" clId="Web-{D4EF5B0D-92A0-9DDE-A60F-10C528205B5B}" dt="2021-10-07T06:15:06.069" v="604"/>
          <ac:spMkLst>
            <pc:docMk/>
            <pc:sldMk cId="1049845165" sldId="260"/>
            <ac:spMk id="39" creationId="{247A131F-D5DE-41A5-B4CF-4F345319B40B}"/>
          </ac:spMkLst>
        </pc:spChg>
        <pc:spChg chg="add del">
          <ac:chgData name="HUANG YUEBIN" userId="S::h1910045@nushigh.edu.sg::8b0da369-d6b0-41a6-be7e-6a4d36ef000d" providerId="AD" clId="Web-{D4EF5B0D-92A0-9DDE-A60F-10C528205B5B}" dt="2021-10-07T06:13:39.926" v="566"/>
          <ac:spMkLst>
            <pc:docMk/>
            <pc:sldMk cId="1049845165" sldId="260"/>
            <ac:spMk id="40" creationId="{683AA549-1F0C-46E0-AAD8-DC3DC6CA6181}"/>
          </ac:spMkLst>
        </pc:spChg>
        <pc:spChg chg="add del">
          <ac:chgData name="HUANG YUEBIN" userId="S::h1910045@nushigh.edu.sg::8b0da369-d6b0-41a6-be7e-6a4d36ef000d" providerId="AD" clId="Web-{D4EF5B0D-92A0-9DDE-A60F-10C528205B5B}" dt="2021-10-07T06:15:06.069" v="604"/>
          <ac:spMkLst>
            <pc:docMk/>
            <pc:sldMk cId="1049845165" sldId="260"/>
            <ac:spMk id="41" creationId="{3AF4666D-BD98-40A5-A75F-478B982010B2}"/>
          </ac:spMkLst>
        </pc:spChg>
        <pc:spChg chg="add del">
          <ac:chgData name="HUANG YUEBIN" userId="S::h1910045@nushigh.edu.sg::8b0da369-d6b0-41a6-be7e-6a4d36ef000d" providerId="AD" clId="Web-{D4EF5B0D-92A0-9DDE-A60F-10C528205B5B}" dt="2021-10-07T06:15:06.069" v="604"/>
          <ac:spMkLst>
            <pc:docMk/>
            <pc:sldMk cId="1049845165" sldId="260"/>
            <ac:spMk id="50" creationId="{68680585-71F9-4721-A998-4974171D2EB4}"/>
          </ac:spMkLst>
        </pc:spChg>
        <pc:spChg chg="add del">
          <ac:chgData name="HUANG YUEBIN" userId="S::h1910045@nushigh.edu.sg::8b0da369-d6b0-41a6-be7e-6a4d36ef000d" providerId="AD" clId="Web-{D4EF5B0D-92A0-9DDE-A60F-10C528205B5B}" dt="2021-10-07T06:13:39.926" v="566"/>
          <ac:spMkLst>
            <pc:docMk/>
            <pc:sldMk cId="1049845165" sldId="260"/>
            <ac:spMk id="53" creationId="{03E51277-1095-412F-913B-8FA8021AA626}"/>
          </ac:spMkLst>
        </pc:spChg>
        <pc:spChg chg="add del">
          <ac:chgData name="HUANG YUEBIN" userId="S::h1910045@nushigh.edu.sg::8b0da369-d6b0-41a6-be7e-6a4d36ef000d" providerId="AD" clId="Web-{D4EF5B0D-92A0-9DDE-A60F-10C528205B5B}" dt="2021-10-07T06:15:06.069" v="604"/>
          <ac:spMkLst>
            <pc:docMk/>
            <pc:sldMk cId="1049845165" sldId="260"/>
            <ac:spMk id="61" creationId="{12BC95C2-2EEC-4F59-ABA8-660B0D059CCF}"/>
          </ac:spMkLst>
        </pc:spChg>
        <pc:spChg chg="add del">
          <ac:chgData name="HUANG YUEBIN" userId="S::h1910045@nushigh.edu.sg::8b0da369-d6b0-41a6-be7e-6a4d36ef000d" providerId="AD" clId="Web-{D4EF5B0D-92A0-9DDE-A60F-10C528205B5B}" dt="2021-10-07T06:15:06.069" v="604"/>
          <ac:spMkLst>
            <pc:docMk/>
            <pc:sldMk cId="1049845165" sldId="260"/>
            <ac:spMk id="64" creationId="{F1174801-1395-44C5-9B00-CCAC45C056E7}"/>
          </ac:spMkLst>
        </pc:spChg>
        <pc:spChg chg="add del">
          <ac:chgData name="HUANG YUEBIN" userId="S::h1910045@nushigh.edu.sg::8b0da369-d6b0-41a6-be7e-6a4d36ef000d" providerId="AD" clId="Web-{D4EF5B0D-92A0-9DDE-A60F-10C528205B5B}" dt="2021-10-07T06:15:06.069" v="604"/>
          <ac:spMkLst>
            <pc:docMk/>
            <pc:sldMk cId="1049845165" sldId="260"/>
            <ac:spMk id="65" creationId="{996DFAFB-BCE1-4BEC-82FB-D574234DEF0A}"/>
          </ac:spMkLst>
        </pc:spChg>
        <pc:spChg chg="add del">
          <ac:chgData name="HUANG YUEBIN" userId="S::h1910045@nushigh.edu.sg::8b0da369-d6b0-41a6-be7e-6a4d36ef000d" providerId="AD" clId="Web-{D4EF5B0D-92A0-9DDE-A60F-10C528205B5B}" dt="2021-10-07T06:15:06.069" v="604"/>
          <ac:spMkLst>
            <pc:docMk/>
            <pc:sldMk cId="1049845165" sldId="260"/>
            <ac:spMk id="66" creationId="{8D2A0DB3-EF43-4032-9B27-954E12CCB688}"/>
          </ac:spMkLst>
        </pc:spChg>
        <pc:spChg chg="add del">
          <ac:chgData name="HUANG YUEBIN" userId="S::h1910045@nushigh.edu.sg::8b0da369-d6b0-41a6-be7e-6a4d36ef000d" providerId="AD" clId="Web-{D4EF5B0D-92A0-9DDE-A60F-10C528205B5B}" dt="2021-10-07T06:15:55.492" v="610"/>
          <ac:spMkLst>
            <pc:docMk/>
            <pc:sldMk cId="1049845165" sldId="260"/>
            <ac:spMk id="72" creationId="{8651CFA9-6065-4243-AC48-858E359780B1}"/>
          </ac:spMkLst>
        </pc:spChg>
        <pc:spChg chg="add del">
          <ac:chgData name="HUANG YUEBIN" userId="S::h1910045@nushigh.edu.sg::8b0da369-d6b0-41a6-be7e-6a4d36ef000d" providerId="AD" clId="Web-{D4EF5B0D-92A0-9DDE-A60F-10C528205B5B}" dt="2021-10-07T06:15:55.492" v="610"/>
          <ac:spMkLst>
            <pc:docMk/>
            <pc:sldMk cId="1049845165" sldId="260"/>
            <ac:spMk id="77" creationId="{37962AE0-6A1C-4B76-9D52-10E5E6D7D3BB}"/>
          </ac:spMkLst>
        </pc:spChg>
        <pc:spChg chg="add del">
          <ac:chgData name="HUANG YUEBIN" userId="S::h1910045@nushigh.edu.sg::8b0da369-d6b0-41a6-be7e-6a4d36ef000d" providerId="AD" clId="Web-{D4EF5B0D-92A0-9DDE-A60F-10C528205B5B}" dt="2021-10-07T06:16:16.508" v="617"/>
          <ac:spMkLst>
            <pc:docMk/>
            <pc:sldMk cId="1049845165" sldId="260"/>
            <ac:spMk id="100" creationId="{C129C55A-C680-42DC-992C-0626E8280352}"/>
          </ac:spMkLst>
        </pc:spChg>
        <pc:spChg chg="add del">
          <ac:chgData name="HUANG YUEBIN" userId="S::h1910045@nushigh.edu.sg::8b0da369-d6b0-41a6-be7e-6a4d36ef000d" providerId="AD" clId="Web-{D4EF5B0D-92A0-9DDE-A60F-10C528205B5B}" dt="2021-10-07T06:16:16.492" v="616"/>
          <ac:spMkLst>
            <pc:docMk/>
            <pc:sldMk cId="1049845165" sldId="260"/>
            <ac:spMk id="101" creationId="{98A3320D-FA16-460B-9E61-94F9024A3E87}"/>
          </ac:spMkLst>
        </pc:spChg>
        <pc:spChg chg="add del mod">
          <ac:chgData name="HUANG YUEBIN" userId="S::h1910045@nushigh.edu.sg::8b0da369-d6b0-41a6-be7e-6a4d36ef000d" providerId="AD" clId="Web-{D4EF5B0D-92A0-9DDE-A60F-10C528205B5B}" dt="2021-10-07T06:16:33.367" v="621"/>
          <ac:spMkLst>
            <pc:docMk/>
            <pc:sldMk cId="1049845165" sldId="260"/>
            <ac:spMk id="103" creationId="{ED3537F3-B07F-49BF-8F52-542AC05FC5C6}"/>
          </ac:spMkLst>
        </pc:spChg>
        <pc:spChg chg="add">
          <ac:chgData name="HUANG YUEBIN" userId="S::h1910045@nushigh.edu.sg::8b0da369-d6b0-41a6-be7e-6a4d36ef000d" providerId="AD" clId="Web-{D4EF5B0D-92A0-9DDE-A60F-10C528205B5B}" dt="2021-10-07T06:15:55.492" v="610"/>
          <ac:spMkLst>
            <pc:docMk/>
            <pc:sldMk cId="1049845165" sldId="260"/>
            <ac:spMk id="104" creationId="{247A131F-D5DE-41A5-B4CF-4F345319B40B}"/>
          </ac:spMkLst>
        </pc:spChg>
        <pc:spChg chg="add">
          <ac:chgData name="HUANG YUEBIN" userId="S::h1910045@nushigh.edu.sg::8b0da369-d6b0-41a6-be7e-6a4d36ef000d" providerId="AD" clId="Web-{D4EF5B0D-92A0-9DDE-A60F-10C528205B5B}" dt="2021-10-07T06:15:55.492" v="610"/>
          <ac:spMkLst>
            <pc:docMk/>
            <pc:sldMk cId="1049845165" sldId="260"/>
            <ac:spMk id="106" creationId="{3AF4666D-BD98-40A5-A75F-478B982010B2}"/>
          </ac:spMkLst>
        </pc:spChg>
        <pc:spChg chg="add del mod">
          <ac:chgData name="HUANG YUEBIN" userId="S::h1910045@nushigh.edu.sg::8b0da369-d6b0-41a6-be7e-6a4d36ef000d" providerId="AD" clId="Web-{D4EF5B0D-92A0-9DDE-A60F-10C528205B5B}" dt="2021-10-07T06:16:31.992" v="620"/>
          <ac:spMkLst>
            <pc:docMk/>
            <pc:sldMk cId="1049845165" sldId="260"/>
            <ac:spMk id="107" creationId="{8FB0D4AA-E5D1-4C21-A965-CB404416ADC2}"/>
          </ac:spMkLst>
        </pc:spChg>
        <pc:spChg chg="add">
          <ac:chgData name="HUANG YUEBIN" userId="S::h1910045@nushigh.edu.sg::8b0da369-d6b0-41a6-be7e-6a4d36ef000d" providerId="AD" clId="Web-{D4EF5B0D-92A0-9DDE-A60F-10C528205B5B}" dt="2021-10-07T06:15:55.492" v="610"/>
          <ac:spMkLst>
            <pc:docMk/>
            <pc:sldMk cId="1049845165" sldId="260"/>
            <ac:spMk id="108" creationId="{68680585-71F9-4721-A998-4974171D2EB4}"/>
          </ac:spMkLst>
        </pc:spChg>
        <pc:spChg chg="add mod">
          <ac:chgData name="HUANG YUEBIN" userId="S::h1910045@nushigh.edu.sg::8b0da369-d6b0-41a6-be7e-6a4d36ef000d" providerId="AD" clId="Web-{D4EF5B0D-92A0-9DDE-A60F-10C528205B5B}" dt="2021-10-07T06:16:45.399" v="624" actId="20577"/>
          <ac:spMkLst>
            <pc:docMk/>
            <pc:sldMk cId="1049845165" sldId="260"/>
            <ac:spMk id="109" creationId="{1876DD80-54E6-4DC5-884C-BCB51FDF2AC6}"/>
          </ac:spMkLst>
        </pc:spChg>
        <pc:spChg chg="add">
          <ac:chgData name="HUANG YUEBIN" userId="S::h1910045@nushigh.edu.sg::8b0da369-d6b0-41a6-be7e-6a4d36ef000d" providerId="AD" clId="Web-{D4EF5B0D-92A0-9DDE-A60F-10C528205B5B}" dt="2021-10-07T06:15:55.492" v="610"/>
          <ac:spMkLst>
            <pc:docMk/>
            <pc:sldMk cId="1049845165" sldId="260"/>
            <ac:spMk id="110" creationId="{12BC95C2-2EEC-4F59-ABA8-660B0D059CCF}"/>
          </ac:spMkLst>
        </pc:spChg>
        <pc:spChg chg="add mod">
          <ac:chgData name="HUANG YUEBIN" userId="S::h1910045@nushigh.edu.sg::8b0da369-d6b0-41a6-be7e-6a4d36ef000d" providerId="AD" clId="Web-{D4EF5B0D-92A0-9DDE-A60F-10C528205B5B}" dt="2021-10-07T06:16:50.993" v="632" actId="20577"/>
          <ac:spMkLst>
            <pc:docMk/>
            <pc:sldMk cId="1049845165" sldId="260"/>
            <ac:spMk id="111" creationId="{5BEF39F9-4667-4728-8DAB-31414D7DF73E}"/>
          </ac:spMkLst>
        </pc:spChg>
        <pc:spChg chg="add">
          <ac:chgData name="HUANG YUEBIN" userId="S::h1910045@nushigh.edu.sg::8b0da369-d6b0-41a6-be7e-6a4d36ef000d" providerId="AD" clId="Web-{D4EF5B0D-92A0-9DDE-A60F-10C528205B5B}" dt="2021-10-07T06:15:55.492" v="610"/>
          <ac:spMkLst>
            <pc:docMk/>
            <pc:sldMk cId="1049845165" sldId="260"/>
            <ac:spMk id="130" creationId="{F1174801-1395-44C5-9B00-CCAC45C056E7}"/>
          </ac:spMkLst>
        </pc:spChg>
        <pc:spChg chg="add">
          <ac:chgData name="HUANG YUEBIN" userId="S::h1910045@nushigh.edu.sg::8b0da369-d6b0-41a6-be7e-6a4d36ef000d" providerId="AD" clId="Web-{D4EF5B0D-92A0-9DDE-A60F-10C528205B5B}" dt="2021-10-07T06:15:55.492" v="610"/>
          <ac:spMkLst>
            <pc:docMk/>
            <pc:sldMk cId="1049845165" sldId="260"/>
            <ac:spMk id="132" creationId="{996DFAFB-BCE1-4BEC-82FB-D574234DEF0A}"/>
          </ac:spMkLst>
        </pc:spChg>
        <pc:spChg chg="add">
          <ac:chgData name="HUANG YUEBIN" userId="S::h1910045@nushigh.edu.sg::8b0da369-d6b0-41a6-be7e-6a4d36ef000d" providerId="AD" clId="Web-{D4EF5B0D-92A0-9DDE-A60F-10C528205B5B}" dt="2021-10-07T06:15:55.492" v="610"/>
          <ac:spMkLst>
            <pc:docMk/>
            <pc:sldMk cId="1049845165" sldId="260"/>
            <ac:spMk id="134" creationId="{60E728E6-A07E-4A6C-AB92-D56E1402F61A}"/>
          </ac:spMkLst>
        </pc:spChg>
        <pc:grpChg chg="add del">
          <ac:chgData name="HUANG YUEBIN" userId="S::h1910045@nushigh.edu.sg::8b0da369-d6b0-41a6-be7e-6a4d36ef000d" providerId="AD" clId="Web-{D4EF5B0D-92A0-9DDE-A60F-10C528205B5B}" dt="2021-10-07T06:13:43.004" v="568"/>
          <ac:grpSpMkLst>
            <pc:docMk/>
            <pc:sldMk cId="1049845165" sldId="260"/>
            <ac:grpSpMk id="13" creationId="{03E9870D-4BBA-43AF-8D44-BBADF020CFF6}"/>
          </ac:grpSpMkLst>
        </pc:grpChg>
        <pc:grpChg chg="add del">
          <ac:chgData name="HUANG YUEBIN" userId="S::h1910045@nushigh.edu.sg::8b0da369-d6b0-41a6-be7e-6a4d36ef000d" providerId="AD" clId="Web-{D4EF5B0D-92A0-9DDE-A60F-10C528205B5B}" dt="2021-10-07T06:13:43.004" v="568"/>
          <ac:grpSpMkLst>
            <pc:docMk/>
            <pc:sldMk cId="1049845165" sldId="260"/>
            <ac:grpSpMk id="15" creationId="{C3279E8D-2BAA-4CB1-834B-09FADD54DE56}"/>
          </ac:grpSpMkLst>
        </pc:grpChg>
        <pc:grpChg chg="add del">
          <ac:chgData name="HUANG YUEBIN" userId="S::h1910045@nushigh.edu.sg::8b0da369-d6b0-41a6-be7e-6a4d36ef000d" providerId="AD" clId="Web-{D4EF5B0D-92A0-9DDE-A60F-10C528205B5B}" dt="2021-10-07T06:13:39.926" v="566"/>
          <ac:grpSpMkLst>
            <pc:docMk/>
            <pc:sldMk cId="1049845165" sldId="260"/>
            <ac:grpSpMk id="18" creationId="{03E9870D-4BBA-43AF-8D44-BBADF020CFF6}"/>
          </ac:grpSpMkLst>
        </pc:grpChg>
        <pc:grpChg chg="add del">
          <ac:chgData name="HUANG YUEBIN" userId="S::h1910045@nushigh.edu.sg::8b0da369-d6b0-41a6-be7e-6a4d36ef000d" providerId="AD" clId="Web-{D4EF5B0D-92A0-9DDE-A60F-10C528205B5B}" dt="2021-10-07T06:13:39.926" v="566"/>
          <ac:grpSpMkLst>
            <pc:docMk/>
            <pc:sldMk cId="1049845165" sldId="260"/>
            <ac:grpSpMk id="27" creationId="{C3279E8D-2BAA-4CB1-834B-09FADD54DE56}"/>
          </ac:grpSpMkLst>
        </pc:grpChg>
        <pc:grpChg chg="add del">
          <ac:chgData name="HUANG YUEBIN" userId="S::h1910045@nushigh.edu.sg::8b0da369-d6b0-41a6-be7e-6a4d36ef000d" providerId="AD" clId="Web-{D4EF5B0D-92A0-9DDE-A60F-10C528205B5B}" dt="2021-10-07T06:13:43.004" v="568"/>
          <ac:grpSpMkLst>
            <pc:docMk/>
            <pc:sldMk cId="1049845165" sldId="260"/>
            <ac:grpSpMk id="37" creationId="{18579DB9-24B0-487B-81E3-8D02AD5F8C81}"/>
          </ac:grpSpMkLst>
        </pc:grpChg>
        <pc:grpChg chg="add del">
          <ac:chgData name="HUANG YUEBIN" userId="S::h1910045@nushigh.edu.sg::8b0da369-d6b0-41a6-be7e-6a4d36ef000d" providerId="AD" clId="Web-{D4EF5B0D-92A0-9DDE-A60F-10C528205B5B}" dt="2021-10-07T06:13:39.926" v="566"/>
          <ac:grpSpMkLst>
            <pc:docMk/>
            <pc:sldMk cId="1049845165" sldId="260"/>
            <ac:grpSpMk id="42" creationId="{7B2F7E43-35EC-4103-9D95-2ACDB00387CC}"/>
          </ac:grpSpMkLst>
        </pc:grpChg>
        <pc:grpChg chg="add del">
          <ac:chgData name="HUANG YUEBIN" userId="S::h1910045@nushigh.edu.sg::8b0da369-d6b0-41a6-be7e-6a4d36ef000d" providerId="AD" clId="Web-{D4EF5B0D-92A0-9DDE-A60F-10C528205B5B}" dt="2021-10-07T06:13:43.004" v="568"/>
          <ac:grpSpMkLst>
            <pc:docMk/>
            <pc:sldMk cId="1049845165" sldId="260"/>
            <ac:grpSpMk id="51" creationId="{8F281804-17FE-49B9-9065-1A44CD473CAE}"/>
          </ac:grpSpMkLst>
        </pc:grpChg>
        <pc:grpChg chg="add del">
          <ac:chgData name="HUANG YUEBIN" userId="S::h1910045@nushigh.edu.sg::8b0da369-d6b0-41a6-be7e-6a4d36ef000d" providerId="AD" clId="Web-{D4EF5B0D-92A0-9DDE-A60F-10C528205B5B}" dt="2021-10-07T06:13:39.926" v="566"/>
          <ac:grpSpMkLst>
            <pc:docMk/>
            <pc:sldMk cId="1049845165" sldId="260"/>
            <ac:grpSpMk id="55" creationId="{96F2112D-BBBE-46A6-B66D-A3F02ED3284E}"/>
          </ac:grpSpMkLst>
        </pc:grpChg>
        <pc:grpChg chg="add del">
          <ac:chgData name="HUANG YUEBIN" userId="S::h1910045@nushigh.edu.sg::8b0da369-d6b0-41a6-be7e-6a4d36ef000d" providerId="AD" clId="Web-{D4EF5B0D-92A0-9DDE-A60F-10C528205B5B}" dt="2021-10-07T06:15:06.069" v="604"/>
          <ac:grpSpMkLst>
            <pc:docMk/>
            <pc:sldMk cId="1049845165" sldId="260"/>
            <ac:grpSpMk id="62" creationId="{03E9870D-4BBA-43AF-8D44-BBADF020CFF6}"/>
          </ac:grpSpMkLst>
        </pc:grpChg>
        <pc:grpChg chg="add del">
          <ac:chgData name="HUANG YUEBIN" userId="S::h1910045@nushigh.edu.sg::8b0da369-d6b0-41a6-be7e-6a4d36ef000d" providerId="AD" clId="Web-{D4EF5B0D-92A0-9DDE-A60F-10C528205B5B}" dt="2021-10-07T06:15:06.069" v="604"/>
          <ac:grpSpMkLst>
            <pc:docMk/>
            <pc:sldMk cId="1049845165" sldId="260"/>
            <ac:grpSpMk id="63" creationId="{C3279E8D-2BAA-4CB1-834B-09FADD54DE56}"/>
          </ac:grpSpMkLst>
        </pc:grpChg>
        <pc:grpChg chg="add del">
          <ac:chgData name="HUANG YUEBIN" userId="S::h1910045@nushigh.edu.sg::8b0da369-d6b0-41a6-be7e-6a4d36ef000d" providerId="AD" clId="Web-{D4EF5B0D-92A0-9DDE-A60F-10C528205B5B}" dt="2021-10-07T06:15:06.069" v="604"/>
          <ac:grpSpMkLst>
            <pc:docMk/>
            <pc:sldMk cId="1049845165" sldId="260"/>
            <ac:grpSpMk id="67" creationId="{18579DB9-24B0-487B-81E3-8D02AD5F8C81}"/>
          </ac:grpSpMkLst>
        </pc:grpChg>
        <pc:grpChg chg="add del">
          <ac:chgData name="HUANG YUEBIN" userId="S::h1910045@nushigh.edu.sg::8b0da369-d6b0-41a6-be7e-6a4d36ef000d" providerId="AD" clId="Web-{D4EF5B0D-92A0-9DDE-A60F-10C528205B5B}" dt="2021-10-07T06:15:06.069" v="604"/>
          <ac:grpSpMkLst>
            <pc:docMk/>
            <pc:sldMk cId="1049845165" sldId="260"/>
            <ac:grpSpMk id="68" creationId="{8F281804-17FE-49B9-9065-1A44CD473CAE}"/>
          </ac:grpSpMkLst>
        </pc:grpChg>
        <pc:grpChg chg="add del">
          <ac:chgData name="HUANG YUEBIN" userId="S::h1910045@nushigh.edu.sg::8b0da369-d6b0-41a6-be7e-6a4d36ef000d" providerId="AD" clId="Web-{D4EF5B0D-92A0-9DDE-A60F-10C528205B5B}" dt="2021-10-07T06:13:39.926" v="566"/>
          <ac:grpSpMkLst>
            <pc:docMk/>
            <pc:sldMk cId="1049845165" sldId="260"/>
            <ac:grpSpMk id="75" creationId="{DDB99EF5-8801-40E2-83D3-196FADCBBA7F}"/>
          </ac:grpSpMkLst>
        </pc:grpChg>
        <pc:grpChg chg="add del">
          <ac:chgData name="HUANG YUEBIN" userId="S::h1910045@nushigh.edu.sg::8b0da369-d6b0-41a6-be7e-6a4d36ef000d" providerId="AD" clId="Web-{D4EF5B0D-92A0-9DDE-A60F-10C528205B5B}" dt="2021-10-07T06:15:55.492" v="610"/>
          <ac:grpSpMkLst>
            <pc:docMk/>
            <pc:sldMk cId="1049845165" sldId="260"/>
            <ac:grpSpMk id="79" creationId="{34B438D8-EF7C-445C-8B7F-953BEB1BC133}"/>
          </ac:grpSpMkLst>
        </pc:grpChg>
        <pc:grpChg chg="add del">
          <ac:chgData name="HUANG YUEBIN" userId="S::h1910045@nushigh.edu.sg::8b0da369-d6b0-41a6-be7e-6a4d36ef000d" providerId="AD" clId="Web-{D4EF5B0D-92A0-9DDE-A60F-10C528205B5B}" dt="2021-10-07T06:15:55.492" v="610"/>
          <ac:grpSpMkLst>
            <pc:docMk/>
            <pc:sldMk cId="1049845165" sldId="260"/>
            <ac:grpSpMk id="89" creationId="{284021E3-6F46-410C-BF43-B2DED736558E}"/>
          </ac:grpSpMkLst>
        </pc:grpChg>
        <pc:grpChg chg="add">
          <ac:chgData name="HUANG YUEBIN" userId="S::h1910045@nushigh.edu.sg::8b0da369-d6b0-41a6-be7e-6a4d36ef000d" providerId="AD" clId="Web-{D4EF5B0D-92A0-9DDE-A60F-10C528205B5B}" dt="2021-10-07T06:15:55.492" v="610"/>
          <ac:grpSpMkLst>
            <pc:docMk/>
            <pc:sldMk cId="1049845165" sldId="260"/>
            <ac:grpSpMk id="112" creationId="{03E9870D-4BBA-43AF-8D44-BBADF020CFF6}"/>
          </ac:grpSpMkLst>
        </pc:grpChg>
        <pc:grpChg chg="add">
          <ac:chgData name="HUANG YUEBIN" userId="S::h1910045@nushigh.edu.sg::8b0da369-d6b0-41a6-be7e-6a4d36ef000d" providerId="AD" clId="Web-{D4EF5B0D-92A0-9DDE-A60F-10C528205B5B}" dt="2021-10-07T06:15:55.492" v="610"/>
          <ac:grpSpMkLst>
            <pc:docMk/>
            <pc:sldMk cId="1049845165" sldId="260"/>
            <ac:grpSpMk id="121" creationId="{C3279E8D-2BAA-4CB1-834B-09FADD54DE56}"/>
          </ac:grpSpMkLst>
        </pc:grpChg>
        <pc:grpChg chg="add">
          <ac:chgData name="HUANG YUEBIN" userId="S::h1910045@nushigh.edu.sg::8b0da369-d6b0-41a6-be7e-6a4d36ef000d" providerId="AD" clId="Web-{D4EF5B0D-92A0-9DDE-A60F-10C528205B5B}" dt="2021-10-07T06:15:55.492" v="610"/>
          <ac:grpSpMkLst>
            <pc:docMk/>
            <pc:sldMk cId="1049845165" sldId="260"/>
            <ac:grpSpMk id="136" creationId="{8F281804-17FE-49B9-9065-1A44CD473CAE}"/>
          </ac:grpSpMkLst>
        </pc:grpChg>
        <pc:grpChg chg="add">
          <ac:chgData name="HUANG YUEBIN" userId="S::h1910045@nushigh.edu.sg::8b0da369-d6b0-41a6-be7e-6a4d36ef000d" providerId="AD" clId="Web-{D4EF5B0D-92A0-9DDE-A60F-10C528205B5B}" dt="2021-10-07T06:15:55.492" v="610"/>
          <ac:grpSpMkLst>
            <pc:docMk/>
            <pc:sldMk cId="1049845165" sldId="260"/>
            <ac:grpSpMk id="147" creationId="{18579DB9-24B0-487B-81E3-8D02AD5F8C81}"/>
          </ac:grpSpMkLst>
        </pc:grpChg>
        <pc:grpChg chg="add">
          <ac:chgData name="HUANG YUEBIN" userId="S::h1910045@nushigh.edu.sg::8b0da369-d6b0-41a6-be7e-6a4d36ef000d" providerId="AD" clId="Web-{D4EF5B0D-92A0-9DDE-A60F-10C528205B5B}" dt="2021-10-07T06:15:55.492" v="610"/>
          <ac:grpSpMkLst>
            <pc:docMk/>
            <pc:sldMk cId="1049845165" sldId="260"/>
            <ac:grpSpMk id="156" creationId="{5C0E6139-8A19-4905-87E2-E547D7B7F1AF}"/>
          </ac:grpSpMkLst>
        </pc:grpChg>
        <pc:picChg chg="add del mod ord">
          <ac:chgData name="HUANG YUEBIN" userId="S::h1910045@nushigh.edu.sg::8b0da369-d6b0-41a6-be7e-6a4d36ef000d" providerId="AD" clId="Web-{D4EF5B0D-92A0-9DDE-A60F-10C528205B5B}" dt="2021-10-07T06:12:55.878" v="554"/>
          <ac:picMkLst>
            <pc:docMk/>
            <pc:sldMk cId="1049845165" sldId="260"/>
            <ac:picMk id="4" creationId="{F04152E3-65E5-48A3-B1F3-C5E3BEEB1684}"/>
          </ac:picMkLst>
        </pc:picChg>
        <pc:picChg chg="add mod ord">
          <ac:chgData name="HUANG YUEBIN" userId="S::h1910045@nushigh.edu.sg::8b0da369-d6b0-41a6-be7e-6a4d36ef000d" providerId="AD" clId="Web-{D4EF5B0D-92A0-9DDE-A60F-10C528205B5B}" dt="2021-10-07T06:15:55.492" v="610"/>
          <ac:picMkLst>
            <pc:docMk/>
            <pc:sldMk cId="1049845165" sldId="260"/>
            <ac:picMk id="5" creationId="{DEC79A02-8447-40DC-8EE9-31D11BD91BA9}"/>
          </ac:picMkLst>
        </pc:picChg>
        <pc:picChg chg="add mod ord">
          <ac:chgData name="HUANG YUEBIN" userId="S::h1910045@nushigh.edu.sg::8b0da369-d6b0-41a6-be7e-6a4d36ef000d" providerId="AD" clId="Web-{D4EF5B0D-92A0-9DDE-A60F-10C528205B5B}" dt="2021-10-07T06:15:55.492" v="610"/>
          <ac:picMkLst>
            <pc:docMk/>
            <pc:sldMk cId="1049845165" sldId="260"/>
            <ac:picMk id="6" creationId="{D8BAE009-60E4-4D64-9EF6-7F0736B4322D}"/>
          </ac:picMkLst>
        </pc:picChg>
        <pc:picChg chg="add mod">
          <ac:chgData name="HUANG YUEBIN" userId="S::h1910045@nushigh.edu.sg::8b0da369-d6b0-41a6-be7e-6a4d36ef000d" providerId="AD" clId="Web-{D4EF5B0D-92A0-9DDE-A60F-10C528205B5B}" dt="2021-10-07T06:15:55.492" v="610"/>
          <ac:picMkLst>
            <pc:docMk/>
            <pc:sldMk cId="1049845165" sldId="260"/>
            <ac:picMk id="74" creationId="{F47E544F-C25D-4F49-A30A-4003D96C6748}"/>
          </ac:picMkLst>
        </pc:picChg>
        <pc:picChg chg="add mod">
          <ac:chgData name="HUANG YUEBIN" userId="S::h1910045@nushigh.edu.sg::8b0da369-d6b0-41a6-be7e-6a4d36ef000d" providerId="AD" clId="Web-{D4EF5B0D-92A0-9DDE-A60F-10C528205B5B}" dt="2021-10-07T06:15:55.492" v="610"/>
          <ac:picMkLst>
            <pc:docMk/>
            <pc:sldMk cId="1049845165" sldId="260"/>
            <ac:picMk id="78" creationId="{4E2AC9F4-67C3-4D99-9188-8660836D7885}"/>
          </ac:picMkLst>
        </pc:picChg>
        <pc:picChg chg="add del mod">
          <ac:chgData name="HUANG YUEBIN" userId="S::h1910045@nushigh.edu.sg::8b0da369-d6b0-41a6-be7e-6a4d36ef000d" providerId="AD" clId="Web-{D4EF5B0D-92A0-9DDE-A60F-10C528205B5B}" dt="2021-10-07T06:16:09.508" v="613"/>
          <ac:picMkLst>
            <pc:docMk/>
            <pc:sldMk cId="1049845165" sldId="260"/>
            <ac:picMk id="88" creationId="{5A620122-5BF9-4388-9B82-BA5DF9B32D8F}"/>
          </ac:picMkLst>
        </pc:picChg>
      </pc:sldChg>
      <pc:sldChg chg="addSp delSp modSp new mod setBg">
        <pc:chgData name="HUANG YUEBIN" userId="S::h1910045@nushigh.edu.sg::8b0da369-d6b0-41a6-be7e-6a4d36ef000d" providerId="AD" clId="Web-{D4EF5B0D-92A0-9DDE-A60F-10C528205B5B}" dt="2021-10-07T06:20:30.294" v="678"/>
        <pc:sldMkLst>
          <pc:docMk/>
          <pc:sldMk cId="261819409" sldId="261"/>
        </pc:sldMkLst>
        <pc:spChg chg="mod">
          <ac:chgData name="HUANG YUEBIN" userId="S::h1910045@nushigh.edu.sg::8b0da369-d6b0-41a6-be7e-6a4d36ef000d" providerId="AD" clId="Web-{D4EF5B0D-92A0-9DDE-A60F-10C528205B5B}" dt="2021-10-07T06:20:30.294" v="678"/>
          <ac:spMkLst>
            <pc:docMk/>
            <pc:sldMk cId="261819409" sldId="261"/>
            <ac:spMk id="2" creationId="{461F2C1A-AE3D-4213-8D54-ECA27929CE34}"/>
          </ac:spMkLst>
        </pc:spChg>
        <pc:spChg chg="add del mod">
          <ac:chgData name="HUANG YUEBIN" userId="S::h1910045@nushigh.edu.sg::8b0da369-d6b0-41a6-be7e-6a4d36ef000d" providerId="AD" clId="Web-{D4EF5B0D-92A0-9DDE-A60F-10C528205B5B}" dt="2021-10-07T06:20:30.294" v="678"/>
          <ac:spMkLst>
            <pc:docMk/>
            <pc:sldMk cId="261819409" sldId="261"/>
            <ac:spMk id="3" creationId="{72D4CAC8-BF99-463A-BF7B-C8686C3467E2}"/>
          </ac:spMkLst>
        </pc:spChg>
        <pc:spChg chg="add">
          <ac:chgData name="HUANG YUEBIN" userId="S::h1910045@nushigh.edu.sg::8b0da369-d6b0-41a6-be7e-6a4d36ef000d" providerId="AD" clId="Web-{D4EF5B0D-92A0-9DDE-A60F-10C528205B5B}" dt="2021-10-07T06:20:30.294" v="678"/>
          <ac:spMkLst>
            <pc:docMk/>
            <pc:sldMk cId="261819409" sldId="261"/>
            <ac:spMk id="8" creationId="{247A131F-D5DE-41A5-B4CF-4F345319B40B}"/>
          </ac:spMkLst>
        </pc:spChg>
        <pc:spChg chg="add">
          <ac:chgData name="HUANG YUEBIN" userId="S::h1910045@nushigh.edu.sg::8b0da369-d6b0-41a6-be7e-6a4d36ef000d" providerId="AD" clId="Web-{D4EF5B0D-92A0-9DDE-A60F-10C528205B5B}" dt="2021-10-07T06:20:30.294" v="678"/>
          <ac:spMkLst>
            <pc:docMk/>
            <pc:sldMk cId="261819409" sldId="261"/>
            <ac:spMk id="9" creationId="{3AF4666D-BD98-40A5-A75F-478B982010B2}"/>
          </ac:spMkLst>
        </pc:spChg>
        <pc:spChg chg="add">
          <ac:chgData name="HUANG YUEBIN" userId="S::h1910045@nushigh.edu.sg::8b0da369-d6b0-41a6-be7e-6a4d36ef000d" providerId="AD" clId="Web-{D4EF5B0D-92A0-9DDE-A60F-10C528205B5B}" dt="2021-10-07T06:20:30.294" v="678"/>
          <ac:spMkLst>
            <pc:docMk/>
            <pc:sldMk cId="261819409" sldId="261"/>
            <ac:spMk id="10" creationId="{68680585-71F9-4721-A998-4974171D2EB4}"/>
          </ac:spMkLst>
        </pc:spChg>
        <pc:spChg chg="add del">
          <ac:chgData name="HUANG YUEBIN" userId="S::h1910045@nushigh.edu.sg::8b0da369-d6b0-41a6-be7e-6a4d36ef000d" providerId="AD" clId="Web-{D4EF5B0D-92A0-9DDE-A60F-10C528205B5B}" dt="2021-10-07T06:20:30.248" v="677"/>
          <ac:spMkLst>
            <pc:docMk/>
            <pc:sldMk cId="261819409" sldId="261"/>
            <ac:spMk id="11" creationId="{8651CFA9-6065-4243-AC48-858E359780B1}"/>
          </ac:spMkLst>
        </pc:spChg>
        <pc:spChg chg="add del">
          <ac:chgData name="HUANG YUEBIN" userId="S::h1910045@nushigh.edu.sg::8b0da369-d6b0-41a6-be7e-6a4d36ef000d" providerId="AD" clId="Web-{D4EF5B0D-92A0-9DDE-A60F-10C528205B5B}" dt="2021-10-07T06:20:30.248" v="677"/>
          <ac:spMkLst>
            <pc:docMk/>
            <pc:sldMk cId="261819409" sldId="261"/>
            <ac:spMk id="13" creationId="{37962AE0-6A1C-4B76-9D52-10E5E6D7D3BB}"/>
          </ac:spMkLst>
        </pc:spChg>
        <pc:spChg chg="add">
          <ac:chgData name="HUANG YUEBIN" userId="S::h1910045@nushigh.edu.sg::8b0da369-d6b0-41a6-be7e-6a4d36ef000d" providerId="AD" clId="Web-{D4EF5B0D-92A0-9DDE-A60F-10C528205B5B}" dt="2021-10-07T06:20:30.294" v="678"/>
          <ac:spMkLst>
            <pc:docMk/>
            <pc:sldMk cId="261819409" sldId="261"/>
            <ac:spMk id="17" creationId="{12BC95C2-2EEC-4F59-ABA8-660B0D059CCF}"/>
          </ac:spMkLst>
        </pc:spChg>
        <pc:spChg chg="add">
          <ac:chgData name="HUANG YUEBIN" userId="S::h1910045@nushigh.edu.sg::8b0da369-d6b0-41a6-be7e-6a4d36ef000d" providerId="AD" clId="Web-{D4EF5B0D-92A0-9DDE-A60F-10C528205B5B}" dt="2021-10-07T06:20:30.294" v="678"/>
          <ac:spMkLst>
            <pc:docMk/>
            <pc:sldMk cId="261819409" sldId="261"/>
            <ac:spMk id="37" creationId="{F1174801-1395-44C5-9B00-CCAC45C056E7}"/>
          </ac:spMkLst>
        </pc:spChg>
        <pc:spChg chg="add">
          <ac:chgData name="HUANG YUEBIN" userId="S::h1910045@nushigh.edu.sg::8b0da369-d6b0-41a6-be7e-6a4d36ef000d" providerId="AD" clId="Web-{D4EF5B0D-92A0-9DDE-A60F-10C528205B5B}" dt="2021-10-07T06:20:30.294" v="678"/>
          <ac:spMkLst>
            <pc:docMk/>
            <pc:sldMk cId="261819409" sldId="261"/>
            <ac:spMk id="39" creationId="{996DFAFB-BCE1-4BEC-82FB-D574234DEF0A}"/>
          </ac:spMkLst>
        </pc:spChg>
        <pc:grpChg chg="add del">
          <ac:chgData name="HUANG YUEBIN" userId="S::h1910045@nushigh.edu.sg::8b0da369-d6b0-41a6-be7e-6a4d36ef000d" providerId="AD" clId="Web-{D4EF5B0D-92A0-9DDE-A60F-10C528205B5B}" dt="2021-10-07T06:20:30.248" v="677"/>
          <ac:grpSpMkLst>
            <pc:docMk/>
            <pc:sldMk cId="261819409" sldId="261"/>
            <ac:grpSpMk id="15" creationId="{34B438D8-EF7C-445C-8B7F-953BEB1BC133}"/>
          </ac:grpSpMkLst>
        </pc:grpChg>
        <pc:grpChg chg="add">
          <ac:chgData name="HUANG YUEBIN" userId="S::h1910045@nushigh.edu.sg::8b0da369-d6b0-41a6-be7e-6a4d36ef000d" providerId="AD" clId="Web-{D4EF5B0D-92A0-9DDE-A60F-10C528205B5B}" dt="2021-10-07T06:20:30.294" v="678"/>
          <ac:grpSpMkLst>
            <pc:docMk/>
            <pc:sldMk cId="261819409" sldId="261"/>
            <ac:grpSpMk id="19" creationId="{03E9870D-4BBA-43AF-8D44-BBADF020CFF6}"/>
          </ac:grpSpMkLst>
        </pc:grpChg>
        <pc:grpChg chg="add del">
          <ac:chgData name="HUANG YUEBIN" userId="S::h1910045@nushigh.edu.sg::8b0da369-d6b0-41a6-be7e-6a4d36ef000d" providerId="AD" clId="Web-{D4EF5B0D-92A0-9DDE-A60F-10C528205B5B}" dt="2021-10-07T06:20:30.248" v="677"/>
          <ac:grpSpMkLst>
            <pc:docMk/>
            <pc:sldMk cId="261819409" sldId="261"/>
            <ac:grpSpMk id="25" creationId="{284021E3-6F46-410C-BF43-B2DED736558E}"/>
          </ac:grpSpMkLst>
        </pc:grpChg>
        <pc:grpChg chg="add">
          <ac:chgData name="HUANG YUEBIN" userId="S::h1910045@nushigh.edu.sg::8b0da369-d6b0-41a6-be7e-6a4d36ef000d" providerId="AD" clId="Web-{D4EF5B0D-92A0-9DDE-A60F-10C528205B5B}" dt="2021-10-07T06:20:30.294" v="678"/>
          <ac:grpSpMkLst>
            <pc:docMk/>
            <pc:sldMk cId="261819409" sldId="261"/>
            <ac:grpSpMk id="28" creationId="{C3279E8D-2BAA-4CB1-834B-09FADD54DE56}"/>
          </ac:grpSpMkLst>
        </pc:grpChg>
        <pc:grpChg chg="add">
          <ac:chgData name="HUANG YUEBIN" userId="S::h1910045@nushigh.edu.sg::8b0da369-d6b0-41a6-be7e-6a4d36ef000d" providerId="AD" clId="Web-{D4EF5B0D-92A0-9DDE-A60F-10C528205B5B}" dt="2021-10-07T06:20:30.294" v="678"/>
          <ac:grpSpMkLst>
            <pc:docMk/>
            <pc:sldMk cId="261819409" sldId="261"/>
            <ac:grpSpMk id="41" creationId="{4210BA9D-B4AC-4A1D-B63B-44F10A9A7D49}"/>
          </ac:grpSpMkLst>
        </pc:grpChg>
        <pc:grpChg chg="add">
          <ac:chgData name="HUANG YUEBIN" userId="S::h1910045@nushigh.edu.sg::8b0da369-d6b0-41a6-be7e-6a4d36ef000d" providerId="AD" clId="Web-{D4EF5B0D-92A0-9DDE-A60F-10C528205B5B}" dt="2021-10-07T06:20:30.294" v="678"/>
          <ac:grpSpMkLst>
            <pc:docMk/>
            <pc:sldMk cId="261819409" sldId="261"/>
            <ac:grpSpMk id="51" creationId="{80F56037-8334-4400-9C7A-A3BEFA96A8A6}"/>
          </ac:grpSpMkLst>
        </pc:grpChg>
        <pc:grpChg chg="add">
          <ac:chgData name="HUANG YUEBIN" userId="S::h1910045@nushigh.edu.sg::8b0da369-d6b0-41a6-be7e-6a4d36ef000d" providerId="AD" clId="Web-{D4EF5B0D-92A0-9DDE-A60F-10C528205B5B}" dt="2021-10-07T06:20:30.294" v="678"/>
          <ac:grpSpMkLst>
            <pc:docMk/>
            <pc:sldMk cId="261819409" sldId="261"/>
            <ac:grpSpMk id="55" creationId="{6B310A71-665E-47AB-9D80-2D90F7D92163}"/>
          </ac:grpSpMkLst>
        </pc:grpChg>
        <pc:picChg chg="add del mod ord">
          <ac:chgData name="HUANG YUEBIN" userId="S::h1910045@nushigh.edu.sg::8b0da369-d6b0-41a6-be7e-6a4d36ef000d" providerId="AD" clId="Web-{D4EF5B0D-92A0-9DDE-A60F-10C528205B5B}" dt="2021-10-07T06:18:14.073" v="635"/>
          <ac:picMkLst>
            <pc:docMk/>
            <pc:sldMk cId="261819409" sldId="261"/>
            <ac:picMk id="4" creationId="{9D0763A5-8D6D-4296-90BC-68965F7B1F29}"/>
          </ac:picMkLst>
        </pc:picChg>
        <pc:picChg chg="add del mod">
          <ac:chgData name="HUANG YUEBIN" userId="S::h1910045@nushigh.edu.sg::8b0da369-d6b0-41a6-be7e-6a4d36ef000d" providerId="AD" clId="Web-{D4EF5B0D-92A0-9DDE-A60F-10C528205B5B}" dt="2021-10-07T06:19:10.730" v="660"/>
          <ac:picMkLst>
            <pc:docMk/>
            <pc:sldMk cId="261819409" sldId="261"/>
            <ac:picMk id="5" creationId="{960BB774-D2D2-4A84-9B27-EBD68731B390}"/>
          </ac:picMkLst>
        </pc:picChg>
        <pc:picChg chg="add mod modCrop">
          <ac:chgData name="HUANG YUEBIN" userId="S::h1910045@nushigh.edu.sg::8b0da369-d6b0-41a6-be7e-6a4d36ef000d" providerId="AD" clId="Web-{D4EF5B0D-92A0-9DDE-A60F-10C528205B5B}" dt="2021-10-07T06:20:30.294" v="678"/>
          <ac:picMkLst>
            <pc:docMk/>
            <pc:sldMk cId="261819409" sldId="261"/>
            <ac:picMk id="6" creationId="{AF3110A6-BAFF-4C08-B5F1-5B229B22D9A5}"/>
          </ac:picMkLst>
        </pc:picChg>
        <pc:picChg chg="add del mod">
          <ac:chgData name="HUANG YUEBIN" userId="S::h1910045@nushigh.edu.sg::8b0da369-d6b0-41a6-be7e-6a4d36ef000d" providerId="AD" clId="Web-{D4EF5B0D-92A0-9DDE-A60F-10C528205B5B}" dt="2021-10-07T06:20:14.841" v="675"/>
          <ac:picMkLst>
            <pc:docMk/>
            <pc:sldMk cId="261819409" sldId="261"/>
            <ac:picMk id="7" creationId="{55A9D4BE-8026-4779-B0BE-99FC50944456}"/>
          </ac:picMkLst>
        </pc:picChg>
      </pc:sldChg>
      <pc:sldChg chg="addSp delSp modSp new mod setBg">
        <pc:chgData name="HUANG YUEBIN" userId="S::h1910045@nushigh.edu.sg::8b0da369-d6b0-41a6-be7e-6a4d36ef000d" providerId="AD" clId="Web-{D4EF5B0D-92A0-9DDE-A60F-10C528205B5B}" dt="2021-10-07T06:23:15.689" v="725"/>
        <pc:sldMkLst>
          <pc:docMk/>
          <pc:sldMk cId="3334890122" sldId="262"/>
        </pc:sldMkLst>
        <pc:spChg chg="mod">
          <ac:chgData name="HUANG YUEBIN" userId="S::h1910045@nushigh.edu.sg::8b0da369-d6b0-41a6-be7e-6a4d36ef000d" providerId="AD" clId="Web-{D4EF5B0D-92A0-9DDE-A60F-10C528205B5B}" dt="2021-10-07T06:23:15.689" v="725"/>
          <ac:spMkLst>
            <pc:docMk/>
            <pc:sldMk cId="3334890122" sldId="262"/>
            <ac:spMk id="2" creationId="{C4D15E66-8343-4938-AE1A-951F4F940D88}"/>
          </ac:spMkLst>
        </pc:spChg>
        <pc:spChg chg="mod">
          <ac:chgData name="HUANG YUEBIN" userId="S::h1910045@nushigh.edu.sg::8b0da369-d6b0-41a6-be7e-6a4d36ef000d" providerId="AD" clId="Web-{D4EF5B0D-92A0-9DDE-A60F-10C528205B5B}" dt="2021-10-07T06:23:15.689" v="725"/>
          <ac:spMkLst>
            <pc:docMk/>
            <pc:sldMk cId="3334890122" sldId="262"/>
            <ac:spMk id="3" creationId="{F248D99F-0746-4A99-9F84-54558EBD5502}"/>
          </ac:spMkLst>
        </pc:spChg>
        <pc:spChg chg="add">
          <ac:chgData name="HUANG YUEBIN" userId="S::h1910045@nushigh.edu.sg::8b0da369-d6b0-41a6-be7e-6a4d36ef000d" providerId="AD" clId="Web-{D4EF5B0D-92A0-9DDE-A60F-10C528205B5B}" dt="2021-10-07T06:23:15.689" v="725"/>
          <ac:spMkLst>
            <pc:docMk/>
            <pc:sldMk cId="3334890122" sldId="262"/>
            <ac:spMk id="12" creationId="{247A131F-D5DE-41A5-B4CF-4F345319B40B}"/>
          </ac:spMkLst>
        </pc:spChg>
        <pc:spChg chg="add">
          <ac:chgData name="HUANG YUEBIN" userId="S::h1910045@nushigh.edu.sg::8b0da369-d6b0-41a6-be7e-6a4d36ef000d" providerId="AD" clId="Web-{D4EF5B0D-92A0-9DDE-A60F-10C528205B5B}" dt="2021-10-07T06:23:15.689" v="725"/>
          <ac:spMkLst>
            <pc:docMk/>
            <pc:sldMk cId="3334890122" sldId="262"/>
            <ac:spMk id="14" creationId="{3AF4666D-BD98-40A5-A75F-478B982010B2}"/>
          </ac:spMkLst>
        </pc:spChg>
        <pc:spChg chg="add">
          <ac:chgData name="HUANG YUEBIN" userId="S::h1910045@nushigh.edu.sg::8b0da369-d6b0-41a6-be7e-6a4d36ef000d" providerId="AD" clId="Web-{D4EF5B0D-92A0-9DDE-A60F-10C528205B5B}" dt="2021-10-07T06:23:15.689" v="725"/>
          <ac:spMkLst>
            <pc:docMk/>
            <pc:sldMk cId="3334890122" sldId="262"/>
            <ac:spMk id="16" creationId="{68680585-71F9-4721-A998-4974171D2EB4}"/>
          </ac:spMkLst>
        </pc:spChg>
        <pc:spChg chg="add">
          <ac:chgData name="HUANG YUEBIN" userId="S::h1910045@nushigh.edu.sg::8b0da369-d6b0-41a6-be7e-6a4d36ef000d" providerId="AD" clId="Web-{D4EF5B0D-92A0-9DDE-A60F-10C528205B5B}" dt="2021-10-07T06:23:15.689" v="725"/>
          <ac:spMkLst>
            <pc:docMk/>
            <pc:sldMk cId="3334890122" sldId="262"/>
            <ac:spMk id="18" creationId="{12BC95C2-2EEC-4F59-ABA8-660B0D059CCF}"/>
          </ac:spMkLst>
        </pc:spChg>
        <pc:spChg chg="add">
          <ac:chgData name="HUANG YUEBIN" userId="S::h1910045@nushigh.edu.sg::8b0da369-d6b0-41a6-be7e-6a4d36ef000d" providerId="AD" clId="Web-{D4EF5B0D-92A0-9DDE-A60F-10C528205B5B}" dt="2021-10-07T06:23:15.689" v="725"/>
          <ac:spMkLst>
            <pc:docMk/>
            <pc:sldMk cId="3334890122" sldId="262"/>
            <ac:spMk id="38" creationId="{F1174801-1395-44C5-9B00-CCAC45C056E7}"/>
          </ac:spMkLst>
        </pc:spChg>
        <pc:spChg chg="add">
          <ac:chgData name="HUANG YUEBIN" userId="S::h1910045@nushigh.edu.sg::8b0da369-d6b0-41a6-be7e-6a4d36ef000d" providerId="AD" clId="Web-{D4EF5B0D-92A0-9DDE-A60F-10C528205B5B}" dt="2021-10-07T06:23:15.689" v="725"/>
          <ac:spMkLst>
            <pc:docMk/>
            <pc:sldMk cId="3334890122" sldId="262"/>
            <ac:spMk id="40" creationId="{996DFAFB-BCE1-4BEC-82FB-D574234DEF0A}"/>
          </ac:spMkLst>
        </pc:spChg>
        <pc:grpChg chg="add">
          <ac:chgData name="HUANG YUEBIN" userId="S::h1910045@nushigh.edu.sg::8b0da369-d6b0-41a6-be7e-6a4d36ef000d" providerId="AD" clId="Web-{D4EF5B0D-92A0-9DDE-A60F-10C528205B5B}" dt="2021-10-07T06:23:15.689" v="725"/>
          <ac:grpSpMkLst>
            <pc:docMk/>
            <pc:sldMk cId="3334890122" sldId="262"/>
            <ac:grpSpMk id="20" creationId="{03E9870D-4BBA-43AF-8D44-BBADF020CFF6}"/>
          </ac:grpSpMkLst>
        </pc:grpChg>
        <pc:grpChg chg="add">
          <ac:chgData name="HUANG YUEBIN" userId="S::h1910045@nushigh.edu.sg::8b0da369-d6b0-41a6-be7e-6a4d36ef000d" providerId="AD" clId="Web-{D4EF5B0D-92A0-9DDE-A60F-10C528205B5B}" dt="2021-10-07T06:23:15.689" v="725"/>
          <ac:grpSpMkLst>
            <pc:docMk/>
            <pc:sldMk cId="3334890122" sldId="262"/>
            <ac:grpSpMk id="29" creationId="{C3279E8D-2BAA-4CB1-834B-09FADD54DE56}"/>
          </ac:grpSpMkLst>
        </pc:grpChg>
        <pc:grpChg chg="add">
          <ac:chgData name="HUANG YUEBIN" userId="S::h1910045@nushigh.edu.sg::8b0da369-d6b0-41a6-be7e-6a4d36ef000d" providerId="AD" clId="Web-{D4EF5B0D-92A0-9DDE-A60F-10C528205B5B}" dt="2021-10-07T06:23:15.689" v="725"/>
          <ac:grpSpMkLst>
            <pc:docMk/>
            <pc:sldMk cId="3334890122" sldId="262"/>
            <ac:grpSpMk id="42" creationId="{4210BA9D-B4AC-4A1D-B63B-44F10A9A7D49}"/>
          </ac:grpSpMkLst>
        </pc:grpChg>
        <pc:grpChg chg="add">
          <ac:chgData name="HUANG YUEBIN" userId="S::h1910045@nushigh.edu.sg::8b0da369-d6b0-41a6-be7e-6a4d36ef000d" providerId="AD" clId="Web-{D4EF5B0D-92A0-9DDE-A60F-10C528205B5B}" dt="2021-10-07T06:23:15.689" v="725"/>
          <ac:grpSpMkLst>
            <pc:docMk/>
            <pc:sldMk cId="3334890122" sldId="262"/>
            <ac:grpSpMk id="52" creationId="{80F56037-8334-4400-9C7A-A3BEFA96A8A6}"/>
          </ac:grpSpMkLst>
        </pc:grpChg>
        <pc:grpChg chg="add">
          <ac:chgData name="HUANG YUEBIN" userId="S::h1910045@nushigh.edu.sg::8b0da369-d6b0-41a6-be7e-6a4d36ef000d" providerId="AD" clId="Web-{D4EF5B0D-92A0-9DDE-A60F-10C528205B5B}" dt="2021-10-07T06:23:15.689" v="725"/>
          <ac:grpSpMkLst>
            <pc:docMk/>
            <pc:sldMk cId="3334890122" sldId="262"/>
            <ac:grpSpMk id="56" creationId="{6B310A71-665E-47AB-9D80-2D90F7D92163}"/>
          </ac:grpSpMkLst>
        </pc:grpChg>
        <pc:picChg chg="add del">
          <ac:chgData name="HUANG YUEBIN" userId="S::h1910045@nushigh.edu.sg::8b0da369-d6b0-41a6-be7e-6a4d36ef000d" providerId="AD" clId="Web-{D4EF5B0D-92A0-9DDE-A60F-10C528205B5B}" dt="2021-10-07T06:21:42.562" v="705"/>
          <ac:picMkLst>
            <pc:docMk/>
            <pc:sldMk cId="3334890122" sldId="262"/>
            <ac:picMk id="5" creationId="{1D5E35F5-B9D2-4554-9268-AA00B1D05B06}"/>
          </ac:picMkLst>
        </pc:picChg>
        <pc:picChg chg="add del mod">
          <ac:chgData name="HUANG YUEBIN" userId="S::h1910045@nushigh.edu.sg::8b0da369-d6b0-41a6-be7e-6a4d36ef000d" providerId="AD" clId="Web-{D4EF5B0D-92A0-9DDE-A60F-10C528205B5B}" dt="2021-10-07T06:21:52.874" v="708"/>
          <ac:picMkLst>
            <pc:docMk/>
            <pc:sldMk cId="3334890122" sldId="262"/>
            <ac:picMk id="6" creationId="{57C6D711-B020-4E87-82D7-3E8973F818D6}"/>
          </ac:picMkLst>
        </pc:picChg>
        <pc:picChg chg="add mod modCrop">
          <ac:chgData name="HUANG YUEBIN" userId="S::h1910045@nushigh.edu.sg::8b0da369-d6b0-41a6-be7e-6a4d36ef000d" providerId="AD" clId="Web-{D4EF5B0D-92A0-9DDE-A60F-10C528205B5B}" dt="2021-10-07T06:23:15.689" v="725"/>
          <ac:picMkLst>
            <pc:docMk/>
            <pc:sldMk cId="3334890122" sldId="262"/>
            <ac:picMk id="7" creationId="{05FF5933-DDC3-464A-9C44-9094D6CD7BCA}"/>
          </ac:picMkLst>
        </pc:picChg>
      </pc:sldChg>
      <pc:sldMasterChg chg="del delSldLayout">
        <pc:chgData name="HUANG YUEBIN" userId="S::h1910045@nushigh.edu.sg::8b0da369-d6b0-41a6-be7e-6a4d36ef000d" providerId="AD" clId="Web-{D4EF5B0D-92A0-9DDE-A60F-10C528205B5B}" dt="2021-10-07T05:28:08.070" v="0"/>
        <pc:sldMasterMkLst>
          <pc:docMk/>
          <pc:sldMasterMk cId="2460954070" sldId="2147483660"/>
        </pc:sldMasterMkLst>
        <pc:sldLayoutChg chg="del">
          <pc:chgData name="HUANG YUEBIN" userId="S::h1910045@nushigh.edu.sg::8b0da369-d6b0-41a6-be7e-6a4d36ef000d" providerId="AD" clId="Web-{D4EF5B0D-92A0-9DDE-A60F-10C528205B5B}" dt="2021-10-07T05:28:08.070" v="0"/>
          <pc:sldLayoutMkLst>
            <pc:docMk/>
            <pc:sldMasterMk cId="2460954070" sldId="2147483660"/>
            <pc:sldLayoutMk cId="2385387890" sldId="2147483661"/>
          </pc:sldLayoutMkLst>
        </pc:sldLayoutChg>
        <pc:sldLayoutChg chg="del">
          <pc:chgData name="HUANG YUEBIN" userId="S::h1910045@nushigh.edu.sg::8b0da369-d6b0-41a6-be7e-6a4d36ef000d" providerId="AD" clId="Web-{D4EF5B0D-92A0-9DDE-A60F-10C528205B5B}" dt="2021-10-07T05:28:08.070" v="0"/>
          <pc:sldLayoutMkLst>
            <pc:docMk/>
            <pc:sldMasterMk cId="2460954070" sldId="2147483660"/>
            <pc:sldLayoutMk cId="949138452" sldId="2147483662"/>
          </pc:sldLayoutMkLst>
        </pc:sldLayoutChg>
        <pc:sldLayoutChg chg="del">
          <pc:chgData name="HUANG YUEBIN" userId="S::h1910045@nushigh.edu.sg::8b0da369-d6b0-41a6-be7e-6a4d36ef000d" providerId="AD" clId="Web-{D4EF5B0D-92A0-9DDE-A60F-10C528205B5B}" dt="2021-10-07T05:28:08.070" v="0"/>
          <pc:sldLayoutMkLst>
            <pc:docMk/>
            <pc:sldMasterMk cId="2460954070" sldId="2147483660"/>
            <pc:sldLayoutMk cId="2591524520" sldId="2147483663"/>
          </pc:sldLayoutMkLst>
        </pc:sldLayoutChg>
        <pc:sldLayoutChg chg="del">
          <pc:chgData name="HUANG YUEBIN" userId="S::h1910045@nushigh.edu.sg::8b0da369-d6b0-41a6-be7e-6a4d36ef000d" providerId="AD" clId="Web-{D4EF5B0D-92A0-9DDE-A60F-10C528205B5B}" dt="2021-10-07T05:28:08.070" v="0"/>
          <pc:sldLayoutMkLst>
            <pc:docMk/>
            <pc:sldMasterMk cId="2460954070" sldId="2147483660"/>
            <pc:sldLayoutMk cId="1203092039" sldId="2147483664"/>
          </pc:sldLayoutMkLst>
        </pc:sldLayoutChg>
        <pc:sldLayoutChg chg="del">
          <pc:chgData name="HUANG YUEBIN" userId="S::h1910045@nushigh.edu.sg::8b0da369-d6b0-41a6-be7e-6a4d36ef000d" providerId="AD" clId="Web-{D4EF5B0D-92A0-9DDE-A60F-10C528205B5B}" dt="2021-10-07T05:28:08.070" v="0"/>
          <pc:sldLayoutMkLst>
            <pc:docMk/>
            <pc:sldMasterMk cId="2460954070" sldId="2147483660"/>
            <pc:sldLayoutMk cId="3733172339" sldId="2147483665"/>
          </pc:sldLayoutMkLst>
        </pc:sldLayoutChg>
        <pc:sldLayoutChg chg="del">
          <pc:chgData name="HUANG YUEBIN" userId="S::h1910045@nushigh.edu.sg::8b0da369-d6b0-41a6-be7e-6a4d36ef000d" providerId="AD" clId="Web-{D4EF5B0D-92A0-9DDE-A60F-10C528205B5B}" dt="2021-10-07T05:28:08.070" v="0"/>
          <pc:sldLayoutMkLst>
            <pc:docMk/>
            <pc:sldMasterMk cId="2460954070" sldId="2147483660"/>
            <pc:sldLayoutMk cId="3210312558" sldId="2147483666"/>
          </pc:sldLayoutMkLst>
        </pc:sldLayoutChg>
        <pc:sldLayoutChg chg="del">
          <pc:chgData name="HUANG YUEBIN" userId="S::h1910045@nushigh.edu.sg::8b0da369-d6b0-41a6-be7e-6a4d36ef000d" providerId="AD" clId="Web-{D4EF5B0D-92A0-9DDE-A60F-10C528205B5B}" dt="2021-10-07T05:28:08.070" v="0"/>
          <pc:sldLayoutMkLst>
            <pc:docMk/>
            <pc:sldMasterMk cId="2460954070" sldId="2147483660"/>
            <pc:sldLayoutMk cId="3146388984" sldId="2147483667"/>
          </pc:sldLayoutMkLst>
        </pc:sldLayoutChg>
        <pc:sldLayoutChg chg="del">
          <pc:chgData name="HUANG YUEBIN" userId="S::h1910045@nushigh.edu.sg::8b0da369-d6b0-41a6-be7e-6a4d36ef000d" providerId="AD" clId="Web-{D4EF5B0D-92A0-9DDE-A60F-10C528205B5B}" dt="2021-10-07T05:28:08.070" v="0"/>
          <pc:sldLayoutMkLst>
            <pc:docMk/>
            <pc:sldMasterMk cId="2460954070" sldId="2147483660"/>
            <pc:sldLayoutMk cId="3171841454" sldId="2147483668"/>
          </pc:sldLayoutMkLst>
        </pc:sldLayoutChg>
        <pc:sldLayoutChg chg="del">
          <pc:chgData name="HUANG YUEBIN" userId="S::h1910045@nushigh.edu.sg::8b0da369-d6b0-41a6-be7e-6a4d36ef000d" providerId="AD" clId="Web-{D4EF5B0D-92A0-9DDE-A60F-10C528205B5B}" dt="2021-10-07T05:28:08.070" v="0"/>
          <pc:sldLayoutMkLst>
            <pc:docMk/>
            <pc:sldMasterMk cId="2460954070" sldId="2147483660"/>
            <pc:sldLayoutMk cId="1718958274" sldId="2147483669"/>
          </pc:sldLayoutMkLst>
        </pc:sldLayoutChg>
        <pc:sldLayoutChg chg="del">
          <pc:chgData name="HUANG YUEBIN" userId="S::h1910045@nushigh.edu.sg::8b0da369-d6b0-41a6-be7e-6a4d36ef000d" providerId="AD" clId="Web-{D4EF5B0D-92A0-9DDE-A60F-10C528205B5B}" dt="2021-10-07T05:28:08.070" v="0"/>
          <pc:sldLayoutMkLst>
            <pc:docMk/>
            <pc:sldMasterMk cId="2460954070" sldId="2147483660"/>
            <pc:sldLayoutMk cId="2202905451" sldId="2147483670"/>
          </pc:sldLayoutMkLst>
        </pc:sldLayoutChg>
        <pc:sldLayoutChg chg="del">
          <pc:chgData name="HUANG YUEBIN" userId="S::h1910045@nushigh.edu.sg::8b0da369-d6b0-41a6-be7e-6a4d36ef000d" providerId="AD" clId="Web-{D4EF5B0D-92A0-9DDE-A60F-10C528205B5B}" dt="2021-10-07T05:28:08.070" v="0"/>
          <pc:sldLayoutMkLst>
            <pc:docMk/>
            <pc:sldMasterMk cId="2460954070" sldId="2147483660"/>
            <pc:sldLayoutMk cId="3479445657" sldId="2147483671"/>
          </pc:sldLayoutMkLst>
        </pc:sldLayoutChg>
      </pc:sldMasterChg>
      <pc:sldMasterChg chg="mod setBg modSldLayout">
        <pc:chgData name="HUANG YUEBIN" userId="S::h1910045@nushigh.edu.sg::8b0da369-d6b0-41a6-be7e-6a4d36ef000d" providerId="AD" clId="Web-{D4EF5B0D-92A0-9DDE-A60F-10C528205B5B}" dt="2021-10-07T05:29:28.244" v="14"/>
        <pc:sldMasterMkLst>
          <pc:docMk/>
          <pc:sldMasterMk cId="2809133619" sldId="2147483672"/>
        </pc:sldMasterMkLst>
        <pc:sldLayoutChg chg="mod">
          <pc:chgData name="HUANG YUEBIN" userId="S::h1910045@nushigh.edu.sg::8b0da369-d6b0-41a6-be7e-6a4d36ef000d" providerId="AD" clId="Web-{D4EF5B0D-92A0-9DDE-A60F-10C528205B5B}" dt="2021-10-07T05:29:28.244" v="14"/>
          <pc:sldLayoutMkLst>
            <pc:docMk/>
            <pc:sldMasterMk cId="2809133619" sldId="2147483672"/>
            <pc:sldLayoutMk cId="373363012" sldId="2147483673"/>
          </pc:sldLayoutMkLst>
        </pc:sldLayoutChg>
        <pc:sldLayoutChg chg="mod">
          <pc:chgData name="HUANG YUEBIN" userId="S::h1910045@nushigh.edu.sg::8b0da369-d6b0-41a6-be7e-6a4d36ef000d" providerId="AD" clId="Web-{D4EF5B0D-92A0-9DDE-A60F-10C528205B5B}" dt="2021-10-07T05:29:28.244" v="14"/>
          <pc:sldLayoutMkLst>
            <pc:docMk/>
            <pc:sldMasterMk cId="2809133619" sldId="2147483672"/>
            <pc:sldLayoutMk cId="2799464934" sldId="2147483675"/>
          </pc:sldLayoutMkLst>
        </pc:sldLayoutChg>
        <pc:sldLayoutChg chg="mod">
          <pc:chgData name="HUANG YUEBIN" userId="S::h1910045@nushigh.edu.sg::8b0da369-d6b0-41a6-be7e-6a4d36ef000d" providerId="AD" clId="Web-{D4EF5B0D-92A0-9DDE-A60F-10C528205B5B}" dt="2021-10-07T05:29:28.244" v="14"/>
          <pc:sldLayoutMkLst>
            <pc:docMk/>
            <pc:sldMasterMk cId="2809133619" sldId="2147483672"/>
            <pc:sldLayoutMk cId="2066841995" sldId="2147483676"/>
          </pc:sldLayoutMkLst>
        </pc:sldLayoutChg>
        <pc:sldLayoutChg chg="mod">
          <pc:chgData name="HUANG YUEBIN" userId="S::h1910045@nushigh.edu.sg::8b0da369-d6b0-41a6-be7e-6a4d36ef000d" providerId="AD" clId="Web-{D4EF5B0D-92A0-9DDE-A60F-10C528205B5B}" dt="2021-10-07T05:29:28.244" v="14"/>
          <pc:sldLayoutMkLst>
            <pc:docMk/>
            <pc:sldMasterMk cId="2809133619" sldId="2147483672"/>
            <pc:sldLayoutMk cId="152698177" sldId="2147483680"/>
          </pc:sldLayoutMkLst>
        </pc:sldLayoutChg>
      </pc:sldMasterChg>
      <pc:sldMasterChg chg="add mod setBg addSldLayout modSldLayout">
        <pc:chgData name="HUANG YUEBIN" userId="S::h1910045@nushigh.edu.sg::8b0da369-d6b0-41a6-be7e-6a4d36ef000d" providerId="AD" clId="Web-{D4EF5B0D-92A0-9DDE-A60F-10C528205B5B}" dt="2021-10-07T05:29:28.244" v="14"/>
        <pc:sldMasterMkLst>
          <pc:docMk/>
          <pc:sldMasterMk cId="2874979819" sldId="2147483698"/>
        </pc:sldMasterMkLst>
        <pc:sldLayoutChg chg="add mod">
          <pc:chgData name="HUANG YUEBIN" userId="S::h1910045@nushigh.edu.sg::8b0da369-d6b0-41a6-be7e-6a4d36ef000d" providerId="AD" clId="Web-{D4EF5B0D-92A0-9DDE-A60F-10C528205B5B}" dt="2021-10-07T05:29:28.244" v="14"/>
          <pc:sldLayoutMkLst>
            <pc:docMk/>
            <pc:sldMasterMk cId="2874979819" sldId="2147483698"/>
            <pc:sldLayoutMk cId="875518130" sldId="2147483687"/>
          </pc:sldLayoutMkLst>
        </pc:sldLayoutChg>
        <pc:sldLayoutChg chg="add mod">
          <pc:chgData name="HUANG YUEBIN" userId="S::h1910045@nushigh.edu.sg::8b0da369-d6b0-41a6-be7e-6a4d36ef000d" providerId="AD" clId="Web-{D4EF5B0D-92A0-9DDE-A60F-10C528205B5B}" dt="2021-10-07T05:29:28.244" v="14"/>
          <pc:sldLayoutMkLst>
            <pc:docMk/>
            <pc:sldMasterMk cId="2874979819" sldId="2147483698"/>
            <pc:sldLayoutMk cId="4139363515" sldId="2147483688"/>
          </pc:sldLayoutMkLst>
        </pc:sldLayoutChg>
        <pc:sldLayoutChg chg="add mod">
          <pc:chgData name="HUANG YUEBIN" userId="S::h1910045@nushigh.edu.sg::8b0da369-d6b0-41a6-be7e-6a4d36ef000d" providerId="AD" clId="Web-{D4EF5B0D-92A0-9DDE-A60F-10C528205B5B}" dt="2021-10-07T05:29:28.244" v="14"/>
          <pc:sldLayoutMkLst>
            <pc:docMk/>
            <pc:sldMasterMk cId="2874979819" sldId="2147483698"/>
            <pc:sldLayoutMk cId="3997417521" sldId="2147483689"/>
          </pc:sldLayoutMkLst>
        </pc:sldLayoutChg>
        <pc:sldLayoutChg chg="add mod">
          <pc:chgData name="HUANG YUEBIN" userId="S::h1910045@nushigh.edu.sg::8b0da369-d6b0-41a6-be7e-6a4d36ef000d" providerId="AD" clId="Web-{D4EF5B0D-92A0-9DDE-A60F-10C528205B5B}" dt="2021-10-07T05:29:28.244" v="14"/>
          <pc:sldLayoutMkLst>
            <pc:docMk/>
            <pc:sldMasterMk cId="2874979819" sldId="2147483698"/>
            <pc:sldLayoutMk cId="4255425510" sldId="2147483690"/>
          </pc:sldLayoutMkLst>
        </pc:sldLayoutChg>
        <pc:sldLayoutChg chg="add mod">
          <pc:chgData name="HUANG YUEBIN" userId="S::h1910045@nushigh.edu.sg::8b0da369-d6b0-41a6-be7e-6a4d36ef000d" providerId="AD" clId="Web-{D4EF5B0D-92A0-9DDE-A60F-10C528205B5B}" dt="2021-10-07T05:29:28.244" v="14"/>
          <pc:sldLayoutMkLst>
            <pc:docMk/>
            <pc:sldMasterMk cId="2874979819" sldId="2147483698"/>
            <pc:sldLayoutMk cId="457482660" sldId="2147483691"/>
          </pc:sldLayoutMkLst>
        </pc:sldLayoutChg>
        <pc:sldLayoutChg chg="add mod">
          <pc:chgData name="HUANG YUEBIN" userId="S::h1910045@nushigh.edu.sg::8b0da369-d6b0-41a6-be7e-6a4d36ef000d" providerId="AD" clId="Web-{D4EF5B0D-92A0-9DDE-A60F-10C528205B5B}" dt="2021-10-07T05:29:28.244" v="14"/>
          <pc:sldLayoutMkLst>
            <pc:docMk/>
            <pc:sldMasterMk cId="2874979819" sldId="2147483698"/>
            <pc:sldLayoutMk cId="3539056780" sldId="2147483692"/>
          </pc:sldLayoutMkLst>
        </pc:sldLayoutChg>
        <pc:sldLayoutChg chg="add mod">
          <pc:chgData name="HUANG YUEBIN" userId="S::h1910045@nushigh.edu.sg::8b0da369-d6b0-41a6-be7e-6a4d36ef000d" providerId="AD" clId="Web-{D4EF5B0D-92A0-9DDE-A60F-10C528205B5B}" dt="2021-10-07T05:29:28.244" v="14"/>
          <pc:sldLayoutMkLst>
            <pc:docMk/>
            <pc:sldMasterMk cId="2874979819" sldId="2147483698"/>
            <pc:sldLayoutMk cId="2163543906" sldId="2147483693"/>
          </pc:sldLayoutMkLst>
        </pc:sldLayoutChg>
        <pc:sldLayoutChg chg="add mod">
          <pc:chgData name="HUANG YUEBIN" userId="S::h1910045@nushigh.edu.sg::8b0da369-d6b0-41a6-be7e-6a4d36ef000d" providerId="AD" clId="Web-{D4EF5B0D-92A0-9DDE-A60F-10C528205B5B}" dt="2021-10-07T05:29:28.244" v="14"/>
          <pc:sldLayoutMkLst>
            <pc:docMk/>
            <pc:sldMasterMk cId="2874979819" sldId="2147483698"/>
            <pc:sldLayoutMk cId="2141438331" sldId="2147483694"/>
          </pc:sldLayoutMkLst>
        </pc:sldLayoutChg>
        <pc:sldLayoutChg chg="add mod">
          <pc:chgData name="HUANG YUEBIN" userId="S::h1910045@nushigh.edu.sg::8b0da369-d6b0-41a6-be7e-6a4d36ef000d" providerId="AD" clId="Web-{D4EF5B0D-92A0-9DDE-A60F-10C528205B5B}" dt="2021-10-07T05:29:28.244" v="14"/>
          <pc:sldLayoutMkLst>
            <pc:docMk/>
            <pc:sldMasterMk cId="2874979819" sldId="2147483698"/>
            <pc:sldLayoutMk cId="2439906812" sldId="2147483695"/>
          </pc:sldLayoutMkLst>
        </pc:sldLayoutChg>
        <pc:sldLayoutChg chg="add mod">
          <pc:chgData name="HUANG YUEBIN" userId="S::h1910045@nushigh.edu.sg::8b0da369-d6b0-41a6-be7e-6a4d36ef000d" providerId="AD" clId="Web-{D4EF5B0D-92A0-9DDE-A60F-10C528205B5B}" dt="2021-10-07T05:29:28.244" v="14"/>
          <pc:sldLayoutMkLst>
            <pc:docMk/>
            <pc:sldMasterMk cId="2874979819" sldId="2147483698"/>
            <pc:sldLayoutMk cId="1344742900" sldId="2147483696"/>
          </pc:sldLayoutMkLst>
        </pc:sldLayoutChg>
        <pc:sldLayoutChg chg="add mod">
          <pc:chgData name="HUANG YUEBIN" userId="S::h1910045@nushigh.edu.sg::8b0da369-d6b0-41a6-be7e-6a4d36ef000d" providerId="AD" clId="Web-{D4EF5B0D-92A0-9DDE-A60F-10C528205B5B}" dt="2021-10-07T05:29:28.244" v="14"/>
          <pc:sldLayoutMkLst>
            <pc:docMk/>
            <pc:sldMasterMk cId="2874979819" sldId="2147483698"/>
            <pc:sldLayoutMk cId="4128692313" sldId="214748369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522AF9-2F88-4656-BEB0-E3A9C2C489F8}"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58A3F025-B9DC-42BB-84EA-886AA87D9A95}">
      <dgm:prSet/>
      <dgm:spPr/>
      <dgm:t>
        <a:bodyPr/>
        <a:lstStyle/>
        <a:p>
          <a:r>
            <a:rPr lang="en-US"/>
            <a:t>Boids algorithm</a:t>
          </a:r>
        </a:p>
      </dgm:t>
    </dgm:pt>
    <dgm:pt modelId="{99176B8A-D9D7-44F1-A33C-FABB2DCA2818}" type="parTrans" cxnId="{0F5C61C7-02AC-415B-9D05-AC5837BB4CEA}">
      <dgm:prSet/>
      <dgm:spPr/>
      <dgm:t>
        <a:bodyPr/>
        <a:lstStyle/>
        <a:p>
          <a:endParaRPr lang="en-US"/>
        </a:p>
      </dgm:t>
    </dgm:pt>
    <dgm:pt modelId="{934F88EF-25BC-4255-9A20-0FD1FE5CC549}" type="sibTrans" cxnId="{0F5C61C7-02AC-415B-9D05-AC5837BB4CEA}">
      <dgm:prSet/>
      <dgm:spPr/>
      <dgm:t>
        <a:bodyPr/>
        <a:lstStyle/>
        <a:p>
          <a:endParaRPr lang="en-US"/>
        </a:p>
      </dgm:t>
    </dgm:pt>
    <dgm:pt modelId="{8FE6C3C5-DC6E-4031-8BE2-412C7CC95073}">
      <dgm:prSet/>
      <dgm:spPr/>
      <dgm:t>
        <a:bodyPr/>
        <a:lstStyle/>
        <a:p>
          <a:r>
            <a:rPr lang="en-US"/>
            <a:t>Alignment, Coherence, Separation, Avoid Collisions</a:t>
          </a:r>
        </a:p>
      </dgm:t>
    </dgm:pt>
    <dgm:pt modelId="{68F34B8E-789E-402E-B1A6-CDD334A65D17}" type="parTrans" cxnId="{85E0F768-A7D3-4EE7-B79D-C7EBBF6E08D2}">
      <dgm:prSet/>
      <dgm:spPr/>
      <dgm:t>
        <a:bodyPr/>
        <a:lstStyle/>
        <a:p>
          <a:endParaRPr lang="en-US"/>
        </a:p>
      </dgm:t>
    </dgm:pt>
    <dgm:pt modelId="{826DC51E-E068-470F-9FF3-9B21FA63DCA2}" type="sibTrans" cxnId="{85E0F768-A7D3-4EE7-B79D-C7EBBF6E08D2}">
      <dgm:prSet/>
      <dgm:spPr/>
      <dgm:t>
        <a:bodyPr/>
        <a:lstStyle/>
        <a:p>
          <a:endParaRPr lang="en-US"/>
        </a:p>
      </dgm:t>
    </dgm:pt>
    <dgm:pt modelId="{F22A2777-37A7-4F4B-9334-83CF5ED8740B}">
      <dgm:prSet/>
      <dgm:spPr/>
      <dgm:t>
        <a:bodyPr/>
        <a:lstStyle/>
        <a:p>
          <a:r>
            <a:rPr lang="en-US"/>
            <a:t>Cellular Automata</a:t>
          </a:r>
        </a:p>
      </dgm:t>
    </dgm:pt>
    <dgm:pt modelId="{8CBA27A4-037B-42D2-94BF-58C32DE50C51}" type="parTrans" cxnId="{D8662D0D-DD84-45A1-BFD2-ABC18C535CC5}">
      <dgm:prSet/>
      <dgm:spPr/>
      <dgm:t>
        <a:bodyPr/>
        <a:lstStyle/>
        <a:p>
          <a:endParaRPr lang="en-US"/>
        </a:p>
      </dgm:t>
    </dgm:pt>
    <dgm:pt modelId="{F9BA6B68-A3A1-422B-A507-325B1C20762D}" type="sibTrans" cxnId="{D8662D0D-DD84-45A1-BFD2-ABC18C535CC5}">
      <dgm:prSet/>
      <dgm:spPr/>
      <dgm:t>
        <a:bodyPr/>
        <a:lstStyle/>
        <a:p>
          <a:endParaRPr lang="en-US"/>
        </a:p>
      </dgm:t>
    </dgm:pt>
    <dgm:pt modelId="{BA815066-8BC3-440D-8DA2-1092F3E8E9E3}">
      <dgm:prSet/>
      <dgm:spPr/>
      <dgm:t>
        <a:bodyPr/>
        <a:lstStyle/>
        <a:p>
          <a:r>
            <a:rPr lang="en-US"/>
            <a:t>Like Conway's Game of Life</a:t>
          </a:r>
        </a:p>
      </dgm:t>
    </dgm:pt>
    <dgm:pt modelId="{F539DCA9-12A5-4F31-84E5-81678AB5C619}" type="parTrans" cxnId="{3765E66C-748A-4174-9A75-0D466DD4111C}">
      <dgm:prSet/>
      <dgm:spPr/>
      <dgm:t>
        <a:bodyPr/>
        <a:lstStyle/>
        <a:p>
          <a:endParaRPr lang="en-US"/>
        </a:p>
      </dgm:t>
    </dgm:pt>
    <dgm:pt modelId="{0316EB59-1134-42E3-A358-E31BED335B25}" type="sibTrans" cxnId="{3765E66C-748A-4174-9A75-0D466DD4111C}">
      <dgm:prSet/>
      <dgm:spPr/>
      <dgm:t>
        <a:bodyPr/>
        <a:lstStyle/>
        <a:p>
          <a:endParaRPr lang="en-US"/>
        </a:p>
      </dgm:t>
    </dgm:pt>
    <dgm:pt modelId="{F487825D-D357-4866-BBBF-331869C6D478}">
      <dgm:prSet/>
      <dgm:spPr/>
      <dgm:t>
        <a:bodyPr/>
        <a:lstStyle/>
        <a:p>
          <a:r>
            <a:rPr lang="en-US"/>
            <a:t>Used for map generation</a:t>
          </a:r>
        </a:p>
      </dgm:t>
    </dgm:pt>
    <dgm:pt modelId="{363E8335-2110-4DF2-B947-EBC03D153566}" type="parTrans" cxnId="{92E1F547-343D-4F4B-954A-8E0428D402A1}">
      <dgm:prSet/>
      <dgm:spPr/>
      <dgm:t>
        <a:bodyPr/>
        <a:lstStyle/>
        <a:p>
          <a:endParaRPr lang="en-US"/>
        </a:p>
      </dgm:t>
    </dgm:pt>
    <dgm:pt modelId="{05B9C42E-25C3-483B-ADD7-6A097D646DCE}" type="sibTrans" cxnId="{92E1F547-343D-4F4B-954A-8E0428D402A1}">
      <dgm:prSet/>
      <dgm:spPr/>
      <dgm:t>
        <a:bodyPr/>
        <a:lstStyle/>
        <a:p>
          <a:endParaRPr lang="en-US"/>
        </a:p>
      </dgm:t>
    </dgm:pt>
    <dgm:pt modelId="{4D19563A-F004-42F0-A91A-E1109C04DBE0}">
      <dgm:prSet/>
      <dgm:spPr/>
      <dgm:t>
        <a:bodyPr/>
        <a:lstStyle/>
        <a:p>
          <a:r>
            <a:rPr lang="en-US"/>
            <a:t>Flood Fill</a:t>
          </a:r>
        </a:p>
      </dgm:t>
    </dgm:pt>
    <dgm:pt modelId="{4512CDAE-87E4-48BA-BCDD-D478856C7CA3}" type="parTrans" cxnId="{BFADD8C3-48CE-4C09-A193-0FF5EB55D998}">
      <dgm:prSet/>
      <dgm:spPr/>
      <dgm:t>
        <a:bodyPr/>
        <a:lstStyle/>
        <a:p>
          <a:endParaRPr lang="en-US"/>
        </a:p>
      </dgm:t>
    </dgm:pt>
    <dgm:pt modelId="{C9A6AF6E-7F59-4737-94A2-CE81711A38F5}" type="sibTrans" cxnId="{BFADD8C3-48CE-4C09-A193-0FF5EB55D998}">
      <dgm:prSet/>
      <dgm:spPr/>
      <dgm:t>
        <a:bodyPr/>
        <a:lstStyle/>
        <a:p>
          <a:endParaRPr lang="en-US"/>
        </a:p>
      </dgm:t>
    </dgm:pt>
    <dgm:pt modelId="{6AA49643-2166-44F2-971C-B9B980474028}">
      <dgm:prSet/>
      <dgm:spPr/>
      <dgm:t>
        <a:bodyPr/>
        <a:lstStyle/>
        <a:p>
          <a:r>
            <a:rPr lang="en-US"/>
            <a:t>Breadth-First Search (BFS), Queue data structure</a:t>
          </a:r>
        </a:p>
      </dgm:t>
    </dgm:pt>
    <dgm:pt modelId="{5100218C-BBC0-476E-B222-95402BFE1A63}" type="parTrans" cxnId="{83D65F78-789F-465B-9527-8499EA7E25F9}">
      <dgm:prSet/>
      <dgm:spPr/>
      <dgm:t>
        <a:bodyPr/>
        <a:lstStyle/>
        <a:p>
          <a:endParaRPr lang="en-US"/>
        </a:p>
      </dgm:t>
    </dgm:pt>
    <dgm:pt modelId="{55766142-51CC-4310-A78F-FF605A6E6A9B}" type="sibTrans" cxnId="{83D65F78-789F-465B-9527-8499EA7E25F9}">
      <dgm:prSet/>
      <dgm:spPr/>
      <dgm:t>
        <a:bodyPr/>
        <a:lstStyle/>
        <a:p>
          <a:endParaRPr lang="en-US"/>
        </a:p>
      </dgm:t>
    </dgm:pt>
    <dgm:pt modelId="{7C5FAAD6-F36D-444A-AC12-F5B710D58F0E}">
      <dgm:prSet/>
      <dgm:spPr/>
      <dgm:t>
        <a:bodyPr/>
        <a:lstStyle/>
        <a:p>
          <a:r>
            <a:rPr lang="en-US"/>
            <a:t>Used in the fill function for map editing</a:t>
          </a:r>
        </a:p>
      </dgm:t>
    </dgm:pt>
    <dgm:pt modelId="{E62BC895-4420-48C4-805B-8C1A648B5F3E}" type="parTrans" cxnId="{C0BE1A3D-74C1-45A4-A569-094E5D77C1F9}">
      <dgm:prSet/>
      <dgm:spPr/>
      <dgm:t>
        <a:bodyPr/>
        <a:lstStyle/>
        <a:p>
          <a:endParaRPr lang="en-US"/>
        </a:p>
      </dgm:t>
    </dgm:pt>
    <dgm:pt modelId="{89471C8E-3490-42EF-BC14-37E893EA5CA2}" type="sibTrans" cxnId="{C0BE1A3D-74C1-45A4-A569-094E5D77C1F9}">
      <dgm:prSet/>
      <dgm:spPr/>
      <dgm:t>
        <a:bodyPr/>
        <a:lstStyle/>
        <a:p>
          <a:endParaRPr lang="en-US"/>
        </a:p>
      </dgm:t>
    </dgm:pt>
    <dgm:pt modelId="{70550162-35A5-4DC0-AC7D-56D65662A49F}" type="pres">
      <dgm:prSet presAssocID="{69522AF9-2F88-4656-BEB0-E3A9C2C489F8}" presName="Name0" presStyleCnt="0">
        <dgm:presLayoutVars>
          <dgm:dir/>
          <dgm:animLvl val="lvl"/>
          <dgm:resizeHandles val="exact"/>
        </dgm:presLayoutVars>
      </dgm:prSet>
      <dgm:spPr/>
    </dgm:pt>
    <dgm:pt modelId="{DDBD0FA2-85D8-4C23-A499-986B8474A145}" type="pres">
      <dgm:prSet presAssocID="{58A3F025-B9DC-42BB-84EA-886AA87D9A95}" presName="composite" presStyleCnt="0"/>
      <dgm:spPr/>
    </dgm:pt>
    <dgm:pt modelId="{FA3FB640-6A85-4C2E-AB0B-6F99CE556BFD}" type="pres">
      <dgm:prSet presAssocID="{58A3F025-B9DC-42BB-84EA-886AA87D9A95}" presName="parTx" presStyleLbl="alignNode1" presStyleIdx="0" presStyleCnt="3">
        <dgm:presLayoutVars>
          <dgm:chMax val="0"/>
          <dgm:chPref val="0"/>
          <dgm:bulletEnabled val="1"/>
        </dgm:presLayoutVars>
      </dgm:prSet>
      <dgm:spPr/>
    </dgm:pt>
    <dgm:pt modelId="{3BDEAA2E-F6CB-45A2-9DAC-1C5C2187B885}" type="pres">
      <dgm:prSet presAssocID="{58A3F025-B9DC-42BB-84EA-886AA87D9A95}" presName="desTx" presStyleLbl="alignAccFollowNode1" presStyleIdx="0" presStyleCnt="3">
        <dgm:presLayoutVars>
          <dgm:bulletEnabled val="1"/>
        </dgm:presLayoutVars>
      </dgm:prSet>
      <dgm:spPr/>
    </dgm:pt>
    <dgm:pt modelId="{4D2E042E-46B5-41CE-A78D-DD3A495FCBC8}" type="pres">
      <dgm:prSet presAssocID="{934F88EF-25BC-4255-9A20-0FD1FE5CC549}" presName="space" presStyleCnt="0"/>
      <dgm:spPr/>
    </dgm:pt>
    <dgm:pt modelId="{EE8F3BE6-FA2D-42A7-88EE-43DE8D723718}" type="pres">
      <dgm:prSet presAssocID="{F22A2777-37A7-4F4B-9334-83CF5ED8740B}" presName="composite" presStyleCnt="0"/>
      <dgm:spPr/>
    </dgm:pt>
    <dgm:pt modelId="{1644582F-EA49-476C-927F-EA61491E9AA5}" type="pres">
      <dgm:prSet presAssocID="{F22A2777-37A7-4F4B-9334-83CF5ED8740B}" presName="parTx" presStyleLbl="alignNode1" presStyleIdx="1" presStyleCnt="3">
        <dgm:presLayoutVars>
          <dgm:chMax val="0"/>
          <dgm:chPref val="0"/>
          <dgm:bulletEnabled val="1"/>
        </dgm:presLayoutVars>
      </dgm:prSet>
      <dgm:spPr/>
    </dgm:pt>
    <dgm:pt modelId="{C121C583-D6BE-4D35-A844-59FCAB7C4AD7}" type="pres">
      <dgm:prSet presAssocID="{F22A2777-37A7-4F4B-9334-83CF5ED8740B}" presName="desTx" presStyleLbl="alignAccFollowNode1" presStyleIdx="1" presStyleCnt="3">
        <dgm:presLayoutVars>
          <dgm:bulletEnabled val="1"/>
        </dgm:presLayoutVars>
      </dgm:prSet>
      <dgm:spPr/>
    </dgm:pt>
    <dgm:pt modelId="{C03B9B9A-0776-4E36-99BE-243EF72E46B8}" type="pres">
      <dgm:prSet presAssocID="{F9BA6B68-A3A1-422B-A507-325B1C20762D}" presName="space" presStyleCnt="0"/>
      <dgm:spPr/>
    </dgm:pt>
    <dgm:pt modelId="{2B1D4D5D-BF81-4972-99CA-92F5B7969BD9}" type="pres">
      <dgm:prSet presAssocID="{4D19563A-F004-42F0-A91A-E1109C04DBE0}" presName="composite" presStyleCnt="0"/>
      <dgm:spPr/>
    </dgm:pt>
    <dgm:pt modelId="{9893C190-8F52-4BDC-BFB7-F9A6247AB95D}" type="pres">
      <dgm:prSet presAssocID="{4D19563A-F004-42F0-A91A-E1109C04DBE0}" presName="parTx" presStyleLbl="alignNode1" presStyleIdx="2" presStyleCnt="3">
        <dgm:presLayoutVars>
          <dgm:chMax val="0"/>
          <dgm:chPref val="0"/>
          <dgm:bulletEnabled val="1"/>
        </dgm:presLayoutVars>
      </dgm:prSet>
      <dgm:spPr/>
    </dgm:pt>
    <dgm:pt modelId="{11A4D3E8-32D7-46EA-8FC3-EEE5C88AB57E}" type="pres">
      <dgm:prSet presAssocID="{4D19563A-F004-42F0-A91A-E1109C04DBE0}" presName="desTx" presStyleLbl="alignAccFollowNode1" presStyleIdx="2" presStyleCnt="3">
        <dgm:presLayoutVars>
          <dgm:bulletEnabled val="1"/>
        </dgm:presLayoutVars>
      </dgm:prSet>
      <dgm:spPr/>
    </dgm:pt>
  </dgm:ptLst>
  <dgm:cxnLst>
    <dgm:cxn modelId="{D8662D0D-DD84-45A1-BFD2-ABC18C535CC5}" srcId="{69522AF9-2F88-4656-BEB0-E3A9C2C489F8}" destId="{F22A2777-37A7-4F4B-9334-83CF5ED8740B}" srcOrd="1" destOrd="0" parTransId="{8CBA27A4-037B-42D2-94BF-58C32DE50C51}" sibTransId="{F9BA6B68-A3A1-422B-A507-325B1C20762D}"/>
    <dgm:cxn modelId="{606CDE28-86EF-4431-AFBE-C8EAE47593E6}" type="presOf" srcId="{7C5FAAD6-F36D-444A-AC12-F5B710D58F0E}" destId="{11A4D3E8-32D7-46EA-8FC3-EEE5C88AB57E}" srcOrd="0" destOrd="1" presId="urn:microsoft.com/office/officeart/2005/8/layout/hList1"/>
    <dgm:cxn modelId="{C0BE1A3D-74C1-45A4-A569-094E5D77C1F9}" srcId="{4D19563A-F004-42F0-A91A-E1109C04DBE0}" destId="{7C5FAAD6-F36D-444A-AC12-F5B710D58F0E}" srcOrd="1" destOrd="0" parTransId="{E62BC895-4420-48C4-805B-8C1A648B5F3E}" sibTransId="{89471C8E-3490-42EF-BC14-37E893EA5CA2}"/>
    <dgm:cxn modelId="{92E1F547-343D-4F4B-954A-8E0428D402A1}" srcId="{F22A2777-37A7-4F4B-9334-83CF5ED8740B}" destId="{F487825D-D357-4866-BBBF-331869C6D478}" srcOrd="1" destOrd="0" parTransId="{363E8335-2110-4DF2-B947-EBC03D153566}" sibTransId="{05B9C42E-25C3-483B-ADD7-6A097D646DCE}"/>
    <dgm:cxn modelId="{85E0F768-A7D3-4EE7-B79D-C7EBBF6E08D2}" srcId="{58A3F025-B9DC-42BB-84EA-886AA87D9A95}" destId="{8FE6C3C5-DC6E-4031-8BE2-412C7CC95073}" srcOrd="0" destOrd="0" parTransId="{68F34B8E-789E-402E-B1A6-CDD334A65D17}" sibTransId="{826DC51E-E068-470F-9FF3-9B21FA63DCA2}"/>
    <dgm:cxn modelId="{3765E66C-748A-4174-9A75-0D466DD4111C}" srcId="{F22A2777-37A7-4F4B-9334-83CF5ED8740B}" destId="{BA815066-8BC3-440D-8DA2-1092F3E8E9E3}" srcOrd="0" destOrd="0" parTransId="{F539DCA9-12A5-4F31-84E5-81678AB5C619}" sibTransId="{0316EB59-1134-42E3-A358-E31BED335B25}"/>
    <dgm:cxn modelId="{5338F56C-BD3A-45FA-B54A-3C88E9AEEA1D}" type="presOf" srcId="{4D19563A-F004-42F0-A91A-E1109C04DBE0}" destId="{9893C190-8F52-4BDC-BFB7-F9A6247AB95D}" srcOrd="0" destOrd="0" presId="urn:microsoft.com/office/officeart/2005/8/layout/hList1"/>
    <dgm:cxn modelId="{6E03AB6D-5F97-4842-AC56-81C88E2FF25C}" type="presOf" srcId="{F487825D-D357-4866-BBBF-331869C6D478}" destId="{C121C583-D6BE-4D35-A844-59FCAB7C4AD7}" srcOrd="0" destOrd="1" presId="urn:microsoft.com/office/officeart/2005/8/layout/hList1"/>
    <dgm:cxn modelId="{83D65F78-789F-465B-9527-8499EA7E25F9}" srcId="{4D19563A-F004-42F0-A91A-E1109C04DBE0}" destId="{6AA49643-2166-44F2-971C-B9B980474028}" srcOrd="0" destOrd="0" parTransId="{5100218C-BBC0-476E-B222-95402BFE1A63}" sibTransId="{55766142-51CC-4310-A78F-FF605A6E6A9B}"/>
    <dgm:cxn modelId="{D98B007A-D206-4B72-8A28-335D504EC722}" type="presOf" srcId="{6AA49643-2166-44F2-971C-B9B980474028}" destId="{11A4D3E8-32D7-46EA-8FC3-EEE5C88AB57E}" srcOrd="0" destOrd="0" presId="urn:microsoft.com/office/officeart/2005/8/layout/hList1"/>
    <dgm:cxn modelId="{125FFF7D-76C8-4C62-8D03-BA50E75FC20A}" type="presOf" srcId="{F22A2777-37A7-4F4B-9334-83CF5ED8740B}" destId="{1644582F-EA49-476C-927F-EA61491E9AA5}" srcOrd="0" destOrd="0" presId="urn:microsoft.com/office/officeart/2005/8/layout/hList1"/>
    <dgm:cxn modelId="{77CEAD98-1154-402A-9169-3E665B438AEF}" type="presOf" srcId="{8FE6C3C5-DC6E-4031-8BE2-412C7CC95073}" destId="{3BDEAA2E-F6CB-45A2-9DAC-1C5C2187B885}" srcOrd="0" destOrd="0" presId="urn:microsoft.com/office/officeart/2005/8/layout/hList1"/>
    <dgm:cxn modelId="{9C0E38A4-FF15-48D9-96B4-DA1F239B2ACE}" type="presOf" srcId="{BA815066-8BC3-440D-8DA2-1092F3E8E9E3}" destId="{C121C583-D6BE-4D35-A844-59FCAB7C4AD7}" srcOrd="0" destOrd="0" presId="urn:microsoft.com/office/officeart/2005/8/layout/hList1"/>
    <dgm:cxn modelId="{FADF8EB5-EB33-47EF-8CA3-928884B77F8A}" type="presOf" srcId="{69522AF9-2F88-4656-BEB0-E3A9C2C489F8}" destId="{70550162-35A5-4DC0-AC7D-56D65662A49F}" srcOrd="0" destOrd="0" presId="urn:microsoft.com/office/officeart/2005/8/layout/hList1"/>
    <dgm:cxn modelId="{DCA44DBB-F61F-4A6F-BB8F-6C1038C17CC5}" type="presOf" srcId="{58A3F025-B9DC-42BB-84EA-886AA87D9A95}" destId="{FA3FB640-6A85-4C2E-AB0B-6F99CE556BFD}" srcOrd="0" destOrd="0" presId="urn:microsoft.com/office/officeart/2005/8/layout/hList1"/>
    <dgm:cxn modelId="{BFADD8C3-48CE-4C09-A193-0FF5EB55D998}" srcId="{69522AF9-2F88-4656-BEB0-E3A9C2C489F8}" destId="{4D19563A-F004-42F0-A91A-E1109C04DBE0}" srcOrd="2" destOrd="0" parTransId="{4512CDAE-87E4-48BA-BCDD-D478856C7CA3}" sibTransId="{C9A6AF6E-7F59-4737-94A2-CE81711A38F5}"/>
    <dgm:cxn modelId="{0F5C61C7-02AC-415B-9D05-AC5837BB4CEA}" srcId="{69522AF9-2F88-4656-BEB0-E3A9C2C489F8}" destId="{58A3F025-B9DC-42BB-84EA-886AA87D9A95}" srcOrd="0" destOrd="0" parTransId="{99176B8A-D9D7-44F1-A33C-FABB2DCA2818}" sibTransId="{934F88EF-25BC-4255-9A20-0FD1FE5CC549}"/>
    <dgm:cxn modelId="{4E3B7F73-D72B-4B63-BBB1-33E60BE43B01}" type="presParOf" srcId="{70550162-35A5-4DC0-AC7D-56D65662A49F}" destId="{DDBD0FA2-85D8-4C23-A499-986B8474A145}" srcOrd="0" destOrd="0" presId="urn:microsoft.com/office/officeart/2005/8/layout/hList1"/>
    <dgm:cxn modelId="{672B76A9-E7B3-466A-AFA8-EBBBDB66D946}" type="presParOf" srcId="{DDBD0FA2-85D8-4C23-A499-986B8474A145}" destId="{FA3FB640-6A85-4C2E-AB0B-6F99CE556BFD}" srcOrd="0" destOrd="0" presId="urn:microsoft.com/office/officeart/2005/8/layout/hList1"/>
    <dgm:cxn modelId="{D61DB49F-F179-4E3F-8438-F419C25A27A3}" type="presParOf" srcId="{DDBD0FA2-85D8-4C23-A499-986B8474A145}" destId="{3BDEAA2E-F6CB-45A2-9DAC-1C5C2187B885}" srcOrd="1" destOrd="0" presId="urn:microsoft.com/office/officeart/2005/8/layout/hList1"/>
    <dgm:cxn modelId="{CD654177-4DF3-4CAF-B5CB-6131E674F4AC}" type="presParOf" srcId="{70550162-35A5-4DC0-AC7D-56D65662A49F}" destId="{4D2E042E-46B5-41CE-A78D-DD3A495FCBC8}" srcOrd="1" destOrd="0" presId="urn:microsoft.com/office/officeart/2005/8/layout/hList1"/>
    <dgm:cxn modelId="{B9CE9C48-1D45-46D9-A223-21F457BA539B}" type="presParOf" srcId="{70550162-35A5-4DC0-AC7D-56D65662A49F}" destId="{EE8F3BE6-FA2D-42A7-88EE-43DE8D723718}" srcOrd="2" destOrd="0" presId="urn:microsoft.com/office/officeart/2005/8/layout/hList1"/>
    <dgm:cxn modelId="{38F28D4B-5AEB-4035-8D37-BFF432BCBFA6}" type="presParOf" srcId="{EE8F3BE6-FA2D-42A7-88EE-43DE8D723718}" destId="{1644582F-EA49-476C-927F-EA61491E9AA5}" srcOrd="0" destOrd="0" presId="urn:microsoft.com/office/officeart/2005/8/layout/hList1"/>
    <dgm:cxn modelId="{ACE31AE1-1E6D-416E-9B96-D9FA869A62CA}" type="presParOf" srcId="{EE8F3BE6-FA2D-42A7-88EE-43DE8D723718}" destId="{C121C583-D6BE-4D35-A844-59FCAB7C4AD7}" srcOrd="1" destOrd="0" presId="urn:microsoft.com/office/officeart/2005/8/layout/hList1"/>
    <dgm:cxn modelId="{3BB0F429-5EA7-42F4-A3B1-A02907C3FC62}" type="presParOf" srcId="{70550162-35A5-4DC0-AC7D-56D65662A49F}" destId="{C03B9B9A-0776-4E36-99BE-243EF72E46B8}" srcOrd="3" destOrd="0" presId="urn:microsoft.com/office/officeart/2005/8/layout/hList1"/>
    <dgm:cxn modelId="{C645C79B-F0A8-42C1-B9D4-1C03B01B8097}" type="presParOf" srcId="{70550162-35A5-4DC0-AC7D-56D65662A49F}" destId="{2B1D4D5D-BF81-4972-99CA-92F5B7969BD9}" srcOrd="4" destOrd="0" presId="urn:microsoft.com/office/officeart/2005/8/layout/hList1"/>
    <dgm:cxn modelId="{CA247547-68DF-426D-B4AD-249A286DB319}" type="presParOf" srcId="{2B1D4D5D-BF81-4972-99CA-92F5B7969BD9}" destId="{9893C190-8F52-4BDC-BFB7-F9A6247AB95D}" srcOrd="0" destOrd="0" presId="urn:microsoft.com/office/officeart/2005/8/layout/hList1"/>
    <dgm:cxn modelId="{C5E8474E-3DC0-455B-B11E-87180629161D}" type="presParOf" srcId="{2B1D4D5D-BF81-4972-99CA-92F5B7969BD9}" destId="{11A4D3E8-32D7-46EA-8FC3-EEE5C88AB57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2B316D-5115-42B4-9FA0-E1453C5F05F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1D32963-42BB-4642-BD6A-D8EA4A9FCD95}">
      <dgm:prSet/>
      <dgm:spPr/>
      <dgm:t>
        <a:bodyPr/>
        <a:lstStyle/>
        <a:p>
          <a:r>
            <a:rPr lang="en-SG" dirty="0"/>
            <a:t>For collision, each bird only needs to check through all walls that are adjacent to an empty space. This list of “edge walls” is updated every time the map is changed.</a:t>
          </a:r>
          <a:endParaRPr lang="en-US" dirty="0"/>
        </a:p>
      </dgm:t>
    </dgm:pt>
    <dgm:pt modelId="{894C10B5-8D26-4193-B8A2-6B27D6EF945C}" type="parTrans" cxnId="{CD49DD54-7C1B-4809-8230-D340F3541D59}">
      <dgm:prSet/>
      <dgm:spPr/>
      <dgm:t>
        <a:bodyPr/>
        <a:lstStyle/>
        <a:p>
          <a:endParaRPr lang="en-US"/>
        </a:p>
      </dgm:t>
    </dgm:pt>
    <dgm:pt modelId="{6D420846-70D6-436E-A320-511D5B309C92}" type="sibTrans" cxnId="{CD49DD54-7C1B-4809-8230-D340F3541D59}">
      <dgm:prSet/>
      <dgm:spPr/>
      <dgm:t>
        <a:bodyPr/>
        <a:lstStyle/>
        <a:p>
          <a:endParaRPr lang="en-US"/>
        </a:p>
      </dgm:t>
    </dgm:pt>
    <dgm:pt modelId="{10540091-85DB-45E2-96DC-F2F556C61BF5}">
      <dgm:prSet/>
      <dgm:spPr/>
      <dgm:t>
        <a:bodyPr/>
        <a:lstStyle/>
        <a:p>
          <a:r>
            <a:rPr lang="en-SG" dirty="0"/>
            <a:t>Flood fill implemented using BFS and Queue instead of recursion to avoid </a:t>
          </a:r>
          <a:r>
            <a:rPr lang="en-SG" dirty="0" err="1"/>
            <a:t>StackOverflowError</a:t>
          </a:r>
          <a:r>
            <a:rPr lang="en-SG" dirty="0"/>
            <a:t> when large areas are filled.</a:t>
          </a:r>
          <a:endParaRPr lang="en-US" dirty="0"/>
        </a:p>
      </dgm:t>
    </dgm:pt>
    <dgm:pt modelId="{E4E8DB0E-3208-4808-8E46-9A5929173A41}" type="parTrans" cxnId="{68B433C8-4EBE-43E9-8716-C5D9EDD24951}">
      <dgm:prSet/>
      <dgm:spPr/>
      <dgm:t>
        <a:bodyPr/>
        <a:lstStyle/>
        <a:p>
          <a:endParaRPr lang="en-US"/>
        </a:p>
      </dgm:t>
    </dgm:pt>
    <dgm:pt modelId="{C62185CA-F5DB-4B34-AAF3-2CE151B3F0B2}" type="sibTrans" cxnId="{68B433C8-4EBE-43E9-8716-C5D9EDD24951}">
      <dgm:prSet/>
      <dgm:spPr/>
      <dgm:t>
        <a:bodyPr/>
        <a:lstStyle/>
        <a:p>
          <a:endParaRPr lang="en-US"/>
        </a:p>
      </dgm:t>
    </dgm:pt>
    <dgm:pt modelId="{7DB5A87B-3D9E-4321-9A65-0A3DFD2DCC22}">
      <dgm:prSet/>
      <dgm:spPr/>
      <dgm:t>
        <a:bodyPr/>
        <a:lstStyle/>
        <a:p>
          <a:r>
            <a:rPr lang="en-US" dirty="0"/>
            <a:t>A Canvas control is used to render the simulation because its more efficient than a Pane control.</a:t>
          </a:r>
        </a:p>
      </dgm:t>
    </dgm:pt>
    <dgm:pt modelId="{A1B867D5-073F-497B-95AF-9800406352A7}" type="parTrans" cxnId="{2FBEABEA-5051-434C-A65C-4A4B3813869E}">
      <dgm:prSet/>
      <dgm:spPr/>
      <dgm:t>
        <a:bodyPr/>
        <a:lstStyle/>
        <a:p>
          <a:endParaRPr lang="en-SG"/>
        </a:p>
      </dgm:t>
    </dgm:pt>
    <dgm:pt modelId="{218F7483-1041-4910-84FE-C4AD1C9C978B}" type="sibTrans" cxnId="{2FBEABEA-5051-434C-A65C-4A4B3813869E}">
      <dgm:prSet/>
      <dgm:spPr/>
      <dgm:t>
        <a:bodyPr/>
        <a:lstStyle/>
        <a:p>
          <a:endParaRPr lang="en-SG"/>
        </a:p>
      </dgm:t>
    </dgm:pt>
    <dgm:pt modelId="{CB19104A-2A37-48E3-AC2E-0F083E273909}" type="pres">
      <dgm:prSet presAssocID="{482B316D-5115-42B4-9FA0-E1453C5F05FB}" presName="linear" presStyleCnt="0">
        <dgm:presLayoutVars>
          <dgm:animLvl val="lvl"/>
          <dgm:resizeHandles val="exact"/>
        </dgm:presLayoutVars>
      </dgm:prSet>
      <dgm:spPr/>
    </dgm:pt>
    <dgm:pt modelId="{9F53E197-829B-4BE6-B782-515EB2E303AC}" type="pres">
      <dgm:prSet presAssocID="{A1D32963-42BB-4642-BD6A-D8EA4A9FCD95}" presName="parentText" presStyleLbl="node1" presStyleIdx="0" presStyleCnt="3">
        <dgm:presLayoutVars>
          <dgm:chMax val="0"/>
          <dgm:bulletEnabled val="1"/>
        </dgm:presLayoutVars>
      </dgm:prSet>
      <dgm:spPr/>
    </dgm:pt>
    <dgm:pt modelId="{80BEA520-5CAA-4CB8-A5F4-514D179ABB10}" type="pres">
      <dgm:prSet presAssocID="{6D420846-70D6-436E-A320-511D5B309C92}" presName="spacer" presStyleCnt="0"/>
      <dgm:spPr/>
    </dgm:pt>
    <dgm:pt modelId="{DBE961B9-6ABB-4DE7-AB82-E32DB6B11CFE}" type="pres">
      <dgm:prSet presAssocID="{10540091-85DB-45E2-96DC-F2F556C61BF5}" presName="parentText" presStyleLbl="node1" presStyleIdx="1" presStyleCnt="3">
        <dgm:presLayoutVars>
          <dgm:chMax val="0"/>
          <dgm:bulletEnabled val="1"/>
        </dgm:presLayoutVars>
      </dgm:prSet>
      <dgm:spPr/>
    </dgm:pt>
    <dgm:pt modelId="{F2B8AE04-5C29-4DB2-88FE-D14073BD13E8}" type="pres">
      <dgm:prSet presAssocID="{C62185CA-F5DB-4B34-AAF3-2CE151B3F0B2}" presName="spacer" presStyleCnt="0"/>
      <dgm:spPr/>
    </dgm:pt>
    <dgm:pt modelId="{340982CD-85E2-4ABD-BFFD-E05469DB3EC9}" type="pres">
      <dgm:prSet presAssocID="{7DB5A87B-3D9E-4321-9A65-0A3DFD2DCC22}" presName="parentText" presStyleLbl="node1" presStyleIdx="2" presStyleCnt="3">
        <dgm:presLayoutVars>
          <dgm:chMax val="0"/>
          <dgm:bulletEnabled val="1"/>
        </dgm:presLayoutVars>
      </dgm:prSet>
      <dgm:spPr/>
    </dgm:pt>
  </dgm:ptLst>
  <dgm:cxnLst>
    <dgm:cxn modelId="{CF6C4E4C-0B23-4194-BD01-810FDAE66B71}" type="presOf" srcId="{10540091-85DB-45E2-96DC-F2F556C61BF5}" destId="{DBE961B9-6ABB-4DE7-AB82-E32DB6B11CFE}" srcOrd="0" destOrd="0" presId="urn:microsoft.com/office/officeart/2005/8/layout/vList2"/>
    <dgm:cxn modelId="{CD49DD54-7C1B-4809-8230-D340F3541D59}" srcId="{482B316D-5115-42B4-9FA0-E1453C5F05FB}" destId="{A1D32963-42BB-4642-BD6A-D8EA4A9FCD95}" srcOrd="0" destOrd="0" parTransId="{894C10B5-8D26-4193-B8A2-6B27D6EF945C}" sibTransId="{6D420846-70D6-436E-A320-511D5B309C92}"/>
    <dgm:cxn modelId="{413B9DA4-53CF-4085-9826-A8FCDEFC1A18}" type="presOf" srcId="{482B316D-5115-42B4-9FA0-E1453C5F05FB}" destId="{CB19104A-2A37-48E3-AC2E-0F083E273909}" srcOrd="0" destOrd="0" presId="urn:microsoft.com/office/officeart/2005/8/layout/vList2"/>
    <dgm:cxn modelId="{A13BC0C0-074C-40C0-80CD-10D5EA0DA44D}" type="presOf" srcId="{7DB5A87B-3D9E-4321-9A65-0A3DFD2DCC22}" destId="{340982CD-85E2-4ABD-BFFD-E05469DB3EC9}" srcOrd="0" destOrd="0" presId="urn:microsoft.com/office/officeart/2005/8/layout/vList2"/>
    <dgm:cxn modelId="{68B433C8-4EBE-43E9-8716-C5D9EDD24951}" srcId="{482B316D-5115-42B4-9FA0-E1453C5F05FB}" destId="{10540091-85DB-45E2-96DC-F2F556C61BF5}" srcOrd="1" destOrd="0" parTransId="{E4E8DB0E-3208-4808-8E46-9A5929173A41}" sibTransId="{C62185CA-F5DB-4B34-AAF3-2CE151B3F0B2}"/>
    <dgm:cxn modelId="{9DBE91DB-062F-474E-86A6-DE08AD2B368F}" type="presOf" srcId="{A1D32963-42BB-4642-BD6A-D8EA4A9FCD95}" destId="{9F53E197-829B-4BE6-B782-515EB2E303AC}" srcOrd="0" destOrd="0" presId="urn:microsoft.com/office/officeart/2005/8/layout/vList2"/>
    <dgm:cxn modelId="{2FBEABEA-5051-434C-A65C-4A4B3813869E}" srcId="{482B316D-5115-42B4-9FA0-E1453C5F05FB}" destId="{7DB5A87B-3D9E-4321-9A65-0A3DFD2DCC22}" srcOrd="2" destOrd="0" parTransId="{A1B867D5-073F-497B-95AF-9800406352A7}" sibTransId="{218F7483-1041-4910-84FE-C4AD1C9C978B}"/>
    <dgm:cxn modelId="{1F3CD124-6B1C-4E80-AA04-48E17CDD54E8}" type="presParOf" srcId="{CB19104A-2A37-48E3-AC2E-0F083E273909}" destId="{9F53E197-829B-4BE6-B782-515EB2E303AC}" srcOrd="0" destOrd="0" presId="urn:microsoft.com/office/officeart/2005/8/layout/vList2"/>
    <dgm:cxn modelId="{151784C6-A070-4108-892B-FCBA881907E9}" type="presParOf" srcId="{CB19104A-2A37-48E3-AC2E-0F083E273909}" destId="{80BEA520-5CAA-4CB8-A5F4-514D179ABB10}" srcOrd="1" destOrd="0" presId="urn:microsoft.com/office/officeart/2005/8/layout/vList2"/>
    <dgm:cxn modelId="{9897A385-4CDC-47BC-9934-6F55F8E59DA7}" type="presParOf" srcId="{CB19104A-2A37-48E3-AC2E-0F083E273909}" destId="{DBE961B9-6ABB-4DE7-AB82-E32DB6B11CFE}" srcOrd="2" destOrd="0" presId="urn:microsoft.com/office/officeart/2005/8/layout/vList2"/>
    <dgm:cxn modelId="{0865F8EE-E843-4197-99ED-B3368D0AD8F5}" type="presParOf" srcId="{CB19104A-2A37-48E3-AC2E-0F083E273909}" destId="{F2B8AE04-5C29-4DB2-88FE-D14073BD13E8}" srcOrd="3" destOrd="0" presId="urn:microsoft.com/office/officeart/2005/8/layout/vList2"/>
    <dgm:cxn modelId="{3A5EE774-6072-49B8-AA3E-F1E1B84E2ACA}" type="presParOf" srcId="{CB19104A-2A37-48E3-AC2E-0F083E273909}" destId="{340982CD-85E2-4ABD-BFFD-E05469DB3EC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E014C1-0B20-4B6A-AF2B-F5279F84787E}"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C7ACCB03-3CAC-41AE-A2F1-665F2525B04A}">
      <dgm:prSet/>
      <dgm:spPr/>
      <dgm:t>
        <a:bodyPr/>
        <a:lstStyle/>
        <a:p>
          <a:r>
            <a:rPr lang="en-SG"/>
            <a:t>Handling collisions and avoiding collisions</a:t>
          </a:r>
          <a:endParaRPr lang="en-US"/>
        </a:p>
      </dgm:t>
    </dgm:pt>
    <dgm:pt modelId="{8F8F193D-E640-4227-BC7C-CB7CFD8251D1}" type="parTrans" cxnId="{C9DE2A5D-08F3-4673-BB38-B8A63A9A86F6}">
      <dgm:prSet/>
      <dgm:spPr/>
      <dgm:t>
        <a:bodyPr/>
        <a:lstStyle/>
        <a:p>
          <a:endParaRPr lang="en-US"/>
        </a:p>
      </dgm:t>
    </dgm:pt>
    <dgm:pt modelId="{7D01B722-EB26-4D04-A923-8D5B222CAEF4}" type="sibTrans" cxnId="{C9DE2A5D-08F3-4673-BB38-B8A63A9A86F6}">
      <dgm:prSet phldrT="01" phldr="0"/>
      <dgm:spPr/>
      <dgm:t>
        <a:bodyPr/>
        <a:lstStyle/>
        <a:p>
          <a:r>
            <a:rPr lang="en-US" dirty="0"/>
            <a:t>01</a:t>
          </a:r>
        </a:p>
      </dgm:t>
    </dgm:pt>
    <dgm:pt modelId="{71F89EC7-C6BD-4783-B40B-A194FE4F8DF2}">
      <dgm:prSet/>
      <dgm:spPr/>
      <dgm:t>
        <a:bodyPr/>
        <a:lstStyle/>
        <a:p>
          <a:r>
            <a:rPr lang="en-SG"/>
            <a:t>Balancing of the alignment, coherence, separation and collision avoidance factors.</a:t>
          </a:r>
          <a:endParaRPr lang="en-US"/>
        </a:p>
      </dgm:t>
    </dgm:pt>
    <dgm:pt modelId="{04F20C58-EF5A-4DF8-9776-4D1B2B32C72B}" type="parTrans" cxnId="{A7A64D66-F303-4545-B268-0F9A94D9ED0A}">
      <dgm:prSet/>
      <dgm:spPr/>
      <dgm:t>
        <a:bodyPr/>
        <a:lstStyle/>
        <a:p>
          <a:endParaRPr lang="en-US"/>
        </a:p>
      </dgm:t>
    </dgm:pt>
    <dgm:pt modelId="{9CFA45DB-1957-46BB-BFAD-2466BE588604}" type="sibTrans" cxnId="{A7A64D66-F303-4545-B268-0F9A94D9ED0A}">
      <dgm:prSet phldrT="02" phldr="0"/>
      <dgm:spPr/>
      <dgm:t>
        <a:bodyPr/>
        <a:lstStyle/>
        <a:p>
          <a:r>
            <a:rPr lang="en-US"/>
            <a:t>02</a:t>
          </a:r>
        </a:p>
      </dgm:t>
    </dgm:pt>
    <dgm:pt modelId="{0EC2CDAF-5BB8-4451-8D6B-26735D14FFB8}" type="pres">
      <dgm:prSet presAssocID="{BEE014C1-0B20-4B6A-AF2B-F5279F84787E}" presName="Name0" presStyleCnt="0">
        <dgm:presLayoutVars>
          <dgm:animLvl val="lvl"/>
          <dgm:resizeHandles val="exact"/>
        </dgm:presLayoutVars>
      </dgm:prSet>
      <dgm:spPr/>
    </dgm:pt>
    <dgm:pt modelId="{2F57F897-4FE2-4F58-B4E3-55D3977A3A5F}" type="pres">
      <dgm:prSet presAssocID="{C7ACCB03-3CAC-41AE-A2F1-665F2525B04A}" presName="compositeNode" presStyleCnt="0">
        <dgm:presLayoutVars>
          <dgm:bulletEnabled val="1"/>
        </dgm:presLayoutVars>
      </dgm:prSet>
      <dgm:spPr/>
    </dgm:pt>
    <dgm:pt modelId="{8F65FC5A-A4B2-49D6-9709-A62277BF801B}" type="pres">
      <dgm:prSet presAssocID="{C7ACCB03-3CAC-41AE-A2F1-665F2525B04A}" presName="bgRect" presStyleLbl="alignNode1" presStyleIdx="0" presStyleCnt="2"/>
      <dgm:spPr/>
    </dgm:pt>
    <dgm:pt modelId="{F992780F-DD37-4535-ABD2-4623AC82F135}" type="pres">
      <dgm:prSet presAssocID="{7D01B722-EB26-4D04-A923-8D5B222CAEF4}" presName="sibTransNodeRect" presStyleLbl="alignNode1" presStyleIdx="0" presStyleCnt="2">
        <dgm:presLayoutVars>
          <dgm:chMax val="0"/>
          <dgm:bulletEnabled val="1"/>
        </dgm:presLayoutVars>
      </dgm:prSet>
      <dgm:spPr/>
    </dgm:pt>
    <dgm:pt modelId="{45EF163A-0151-43DB-9EE6-16E12E26E199}" type="pres">
      <dgm:prSet presAssocID="{C7ACCB03-3CAC-41AE-A2F1-665F2525B04A}" presName="nodeRect" presStyleLbl="alignNode1" presStyleIdx="0" presStyleCnt="2">
        <dgm:presLayoutVars>
          <dgm:bulletEnabled val="1"/>
        </dgm:presLayoutVars>
      </dgm:prSet>
      <dgm:spPr/>
    </dgm:pt>
    <dgm:pt modelId="{8B15F9BF-5E9C-4170-AD9A-D25BCA9F87C5}" type="pres">
      <dgm:prSet presAssocID="{7D01B722-EB26-4D04-A923-8D5B222CAEF4}" presName="sibTrans" presStyleCnt="0"/>
      <dgm:spPr/>
    </dgm:pt>
    <dgm:pt modelId="{27E166C7-83D3-4B2C-88F4-33D787F64415}" type="pres">
      <dgm:prSet presAssocID="{71F89EC7-C6BD-4783-B40B-A194FE4F8DF2}" presName="compositeNode" presStyleCnt="0">
        <dgm:presLayoutVars>
          <dgm:bulletEnabled val="1"/>
        </dgm:presLayoutVars>
      </dgm:prSet>
      <dgm:spPr/>
    </dgm:pt>
    <dgm:pt modelId="{A30AC835-11D0-4856-927D-CD61FDB23F91}" type="pres">
      <dgm:prSet presAssocID="{71F89EC7-C6BD-4783-B40B-A194FE4F8DF2}" presName="bgRect" presStyleLbl="alignNode1" presStyleIdx="1" presStyleCnt="2"/>
      <dgm:spPr/>
    </dgm:pt>
    <dgm:pt modelId="{6C02AB95-2032-470E-88C3-EDC85436C376}" type="pres">
      <dgm:prSet presAssocID="{9CFA45DB-1957-46BB-BFAD-2466BE588604}" presName="sibTransNodeRect" presStyleLbl="alignNode1" presStyleIdx="1" presStyleCnt="2">
        <dgm:presLayoutVars>
          <dgm:chMax val="0"/>
          <dgm:bulletEnabled val="1"/>
        </dgm:presLayoutVars>
      </dgm:prSet>
      <dgm:spPr/>
    </dgm:pt>
    <dgm:pt modelId="{75EEBA58-61FD-4766-92DF-E5E57745A217}" type="pres">
      <dgm:prSet presAssocID="{71F89EC7-C6BD-4783-B40B-A194FE4F8DF2}" presName="nodeRect" presStyleLbl="alignNode1" presStyleIdx="1" presStyleCnt="2">
        <dgm:presLayoutVars>
          <dgm:bulletEnabled val="1"/>
        </dgm:presLayoutVars>
      </dgm:prSet>
      <dgm:spPr/>
    </dgm:pt>
  </dgm:ptLst>
  <dgm:cxnLst>
    <dgm:cxn modelId="{3E3F3103-D000-45EF-A0AA-A6CE43B21062}" type="presOf" srcId="{9CFA45DB-1957-46BB-BFAD-2466BE588604}" destId="{6C02AB95-2032-470E-88C3-EDC85436C376}" srcOrd="0" destOrd="0" presId="urn:microsoft.com/office/officeart/2016/7/layout/LinearBlockProcessNumbered"/>
    <dgm:cxn modelId="{11E7B420-67A1-477E-A1E8-DC13563DF472}" type="presOf" srcId="{C7ACCB03-3CAC-41AE-A2F1-665F2525B04A}" destId="{45EF163A-0151-43DB-9EE6-16E12E26E199}" srcOrd="1" destOrd="0" presId="urn:microsoft.com/office/officeart/2016/7/layout/LinearBlockProcessNumbered"/>
    <dgm:cxn modelId="{8CE46F26-B8EA-448F-A81F-D76E3F0E9377}" type="presOf" srcId="{7D01B722-EB26-4D04-A923-8D5B222CAEF4}" destId="{F992780F-DD37-4535-ABD2-4623AC82F135}" srcOrd="0" destOrd="0" presId="urn:microsoft.com/office/officeart/2016/7/layout/LinearBlockProcessNumbered"/>
    <dgm:cxn modelId="{D079DD3E-ED00-4246-9803-FC7FC2AB7C1E}" type="presOf" srcId="{71F89EC7-C6BD-4783-B40B-A194FE4F8DF2}" destId="{A30AC835-11D0-4856-927D-CD61FDB23F91}" srcOrd="0" destOrd="0" presId="urn:microsoft.com/office/officeart/2016/7/layout/LinearBlockProcessNumbered"/>
    <dgm:cxn modelId="{C9DE2A5D-08F3-4673-BB38-B8A63A9A86F6}" srcId="{BEE014C1-0B20-4B6A-AF2B-F5279F84787E}" destId="{C7ACCB03-3CAC-41AE-A2F1-665F2525B04A}" srcOrd="0" destOrd="0" parTransId="{8F8F193D-E640-4227-BC7C-CB7CFD8251D1}" sibTransId="{7D01B722-EB26-4D04-A923-8D5B222CAEF4}"/>
    <dgm:cxn modelId="{A7A64D66-F303-4545-B268-0F9A94D9ED0A}" srcId="{BEE014C1-0B20-4B6A-AF2B-F5279F84787E}" destId="{71F89EC7-C6BD-4783-B40B-A194FE4F8DF2}" srcOrd="1" destOrd="0" parTransId="{04F20C58-EF5A-4DF8-9776-4D1B2B32C72B}" sibTransId="{9CFA45DB-1957-46BB-BFAD-2466BE588604}"/>
    <dgm:cxn modelId="{548B7283-FDF5-439E-B9C4-AF87D4190DEC}" type="presOf" srcId="{C7ACCB03-3CAC-41AE-A2F1-665F2525B04A}" destId="{8F65FC5A-A4B2-49D6-9709-A62277BF801B}" srcOrd="0" destOrd="0" presId="urn:microsoft.com/office/officeart/2016/7/layout/LinearBlockProcessNumbered"/>
    <dgm:cxn modelId="{46A6B4AA-45E5-4515-9FBE-012F8BF7E77A}" type="presOf" srcId="{71F89EC7-C6BD-4783-B40B-A194FE4F8DF2}" destId="{75EEBA58-61FD-4766-92DF-E5E57745A217}" srcOrd="1" destOrd="0" presId="urn:microsoft.com/office/officeart/2016/7/layout/LinearBlockProcessNumbered"/>
    <dgm:cxn modelId="{81B00DCE-B5FA-4DC5-BDC1-8534A13E2F4B}" type="presOf" srcId="{BEE014C1-0B20-4B6A-AF2B-F5279F84787E}" destId="{0EC2CDAF-5BB8-4451-8D6B-26735D14FFB8}" srcOrd="0" destOrd="0" presId="urn:microsoft.com/office/officeart/2016/7/layout/LinearBlockProcessNumbered"/>
    <dgm:cxn modelId="{D6841089-4B05-4D7C-A793-AC9166931AD3}" type="presParOf" srcId="{0EC2CDAF-5BB8-4451-8D6B-26735D14FFB8}" destId="{2F57F897-4FE2-4F58-B4E3-55D3977A3A5F}" srcOrd="0" destOrd="0" presId="urn:microsoft.com/office/officeart/2016/7/layout/LinearBlockProcessNumbered"/>
    <dgm:cxn modelId="{76B3565F-9B8F-4702-87D8-269649EE5F94}" type="presParOf" srcId="{2F57F897-4FE2-4F58-B4E3-55D3977A3A5F}" destId="{8F65FC5A-A4B2-49D6-9709-A62277BF801B}" srcOrd="0" destOrd="0" presId="urn:microsoft.com/office/officeart/2016/7/layout/LinearBlockProcessNumbered"/>
    <dgm:cxn modelId="{D6E49629-697A-435F-B05D-472F4493085E}" type="presParOf" srcId="{2F57F897-4FE2-4F58-B4E3-55D3977A3A5F}" destId="{F992780F-DD37-4535-ABD2-4623AC82F135}" srcOrd="1" destOrd="0" presId="urn:microsoft.com/office/officeart/2016/7/layout/LinearBlockProcessNumbered"/>
    <dgm:cxn modelId="{D0439A7E-2E1C-47C4-B4C4-732AAA20B970}" type="presParOf" srcId="{2F57F897-4FE2-4F58-B4E3-55D3977A3A5F}" destId="{45EF163A-0151-43DB-9EE6-16E12E26E199}" srcOrd="2" destOrd="0" presId="urn:microsoft.com/office/officeart/2016/7/layout/LinearBlockProcessNumbered"/>
    <dgm:cxn modelId="{31899854-E7FA-472E-80EE-3E3EA2E0C975}" type="presParOf" srcId="{0EC2CDAF-5BB8-4451-8D6B-26735D14FFB8}" destId="{8B15F9BF-5E9C-4170-AD9A-D25BCA9F87C5}" srcOrd="1" destOrd="0" presId="urn:microsoft.com/office/officeart/2016/7/layout/LinearBlockProcessNumbered"/>
    <dgm:cxn modelId="{B5ED2828-6631-43C1-9F4D-7A0148FF04BC}" type="presParOf" srcId="{0EC2CDAF-5BB8-4451-8D6B-26735D14FFB8}" destId="{27E166C7-83D3-4B2C-88F4-33D787F64415}" srcOrd="2" destOrd="0" presId="urn:microsoft.com/office/officeart/2016/7/layout/LinearBlockProcessNumbered"/>
    <dgm:cxn modelId="{D54AE049-A8B1-4F2D-BCE4-C4415FA32F24}" type="presParOf" srcId="{27E166C7-83D3-4B2C-88F4-33D787F64415}" destId="{A30AC835-11D0-4856-927D-CD61FDB23F91}" srcOrd="0" destOrd="0" presId="urn:microsoft.com/office/officeart/2016/7/layout/LinearBlockProcessNumbered"/>
    <dgm:cxn modelId="{D746D897-B99E-430C-8AC6-35BE9563B173}" type="presParOf" srcId="{27E166C7-83D3-4B2C-88F4-33D787F64415}" destId="{6C02AB95-2032-470E-88C3-EDC85436C376}" srcOrd="1" destOrd="0" presId="urn:microsoft.com/office/officeart/2016/7/layout/LinearBlockProcessNumbered"/>
    <dgm:cxn modelId="{EB7B8355-C2E8-4D8D-8483-BC79D12CA07C}" type="presParOf" srcId="{27E166C7-83D3-4B2C-88F4-33D787F64415}" destId="{75EEBA58-61FD-4766-92DF-E5E57745A21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FB640-6A85-4C2E-AB0B-6F99CE556BFD}">
      <dsp:nvSpPr>
        <dsp:cNvPr id="0" name=""/>
        <dsp:cNvSpPr/>
      </dsp:nvSpPr>
      <dsp:spPr>
        <a:xfrm>
          <a:off x="3431" y="155782"/>
          <a:ext cx="3346105" cy="8064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t>Boids algorithm</a:t>
          </a:r>
        </a:p>
      </dsp:txBody>
      <dsp:txXfrm>
        <a:off x="3431" y="155782"/>
        <a:ext cx="3346105" cy="806400"/>
      </dsp:txXfrm>
    </dsp:sp>
    <dsp:sp modelId="{3BDEAA2E-F6CB-45A2-9DAC-1C5C2187B885}">
      <dsp:nvSpPr>
        <dsp:cNvPr id="0" name=""/>
        <dsp:cNvSpPr/>
      </dsp:nvSpPr>
      <dsp:spPr>
        <a:xfrm>
          <a:off x="3431" y="962182"/>
          <a:ext cx="3346105" cy="315809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t>Alignment, Coherence, Separation, Avoid Collisions</a:t>
          </a:r>
        </a:p>
      </dsp:txBody>
      <dsp:txXfrm>
        <a:off x="3431" y="962182"/>
        <a:ext cx="3346105" cy="3158090"/>
      </dsp:txXfrm>
    </dsp:sp>
    <dsp:sp modelId="{1644582F-EA49-476C-927F-EA61491E9AA5}">
      <dsp:nvSpPr>
        <dsp:cNvPr id="0" name=""/>
        <dsp:cNvSpPr/>
      </dsp:nvSpPr>
      <dsp:spPr>
        <a:xfrm>
          <a:off x="3817992" y="155782"/>
          <a:ext cx="3346105" cy="806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t>Cellular Automata</a:t>
          </a:r>
        </a:p>
      </dsp:txBody>
      <dsp:txXfrm>
        <a:off x="3817992" y="155782"/>
        <a:ext cx="3346105" cy="806400"/>
      </dsp:txXfrm>
    </dsp:sp>
    <dsp:sp modelId="{C121C583-D6BE-4D35-A844-59FCAB7C4AD7}">
      <dsp:nvSpPr>
        <dsp:cNvPr id="0" name=""/>
        <dsp:cNvSpPr/>
      </dsp:nvSpPr>
      <dsp:spPr>
        <a:xfrm>
          <a:off x="3817992" y="962182"/>
          <a:ext cx="3346105" cy="315809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t>Like Conway's Game of Life</a:t>
          </a:r>
        </a:p>
        <a:p>
          <a:pPr marL="285750" lvl="1" indent="-285750" algn="l" defTabSz="1244600">
            <a:lnSpc>
              <a:spcPct val="90000"/>
            </a:lnSpc>
            <a:spcBef>
              <a:spcPct val="0"/>
            </a:spcBef>
            <a:spcAft>
              <a:spcPct val="15000"/>
            </a:spcAft>
            <a:buChar char="•"/>
          </a:pPr>
          <a:r>
            <a:rPr lang="en-US" sz="2800" kern="1200"/>
            <a:t>Used for map generation</a:t>
          </a:r>
        </a:p>
      </dsp:txBody>
      <dsp:txXfrm>
        <a:off x="3817992" y="962182"/>
        <a:ext cx="3346105" cy="3158090"/>
      </dsp:txXfrm>
    </dsp:sp>
    <dsp:sp modelId="{9893C190-8F52-4BDC-BFB7-F9A6247AB95D}">
      <dsp:nvSpPr>
        <dsp:cNvPr id="0" name=""/>
        <dsp:cNvSpPr/>
      </dsp:nvSpPr>
      <dsp:spPr>
        <a:xfrm>
          <a:off x="7632552" y="155782"/>
          <a:ext cx="3346105" cy="8064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t>Flood Fill</a:t>
          </a:r>
        </a:p>
      </dsp:txBody>
      <dsp:txXfrm>
        <a:off x="7632552" y="155782"/>
        <a:ext cx="3346105" cy="806400"/>
      </dsp:txXfrm>
    </dsp:sp>
    <dsp:sp modelId="{11A4D3E8-32D7-46EA-8FC3-EEE5C88AB57E}">
      <dsp:nvSpPr>
        <dsp:cNvPr id="0" name=""/>
        <dsp:cNvSpPr/>
      </dsp:nvSpPr>
      <dsp:spPr>
        <a:xfrm>
          <a:off x="7632552" y="962182"/>
          <a:ext cx="3346105" cy="315809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t>Breadth-First Search (BFS), Queue data structure</a:t>
          </a:r>
        </a:p>
        <a:p>
          <a:pPr marL="285750" lvl="1" indent="-285750" algn="l" defTabSz="1244600">
            <a:lnSpc>
              <a:spcPct val="90000"/>
            </a:lnSpc>
            <a:spcBef>
              <a:spcPct val="0"/>
            </a:spcBef>
            <a:spcAft>
              <a:spcPct val="15000"/>
            </a:spcAft>
            <a:buChar char="•"/>
          </a:pPr>
          <a:r>
            <a:rPr lang="en-US" sz="2800" kern="1200"/>
            <a:t>Used in the fill function for map editing</a:t>
          </a:r>
        </a:p>
      </dsp:txBody>
      <dsp:txXfrm>
        <a:off x="7632552" y="962182"/>
        <a:ext cx="3346105" cy="31580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3E197-829B-4BE6-B782-515EB2E303AC}">
      <dsp:nvSpPr>
        <dsp:cNvPr id="0" name=""/>
        <dsp:cNvSpPr/>
      </dsp:nvSpPr>
      <dsp:spPr>
        <a:xfrm>
          <a:off x="0" y="3902"/>
          <a:ext cx="10982090" cy="13747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SG" sz="2500" kern="1200" dirty="0"/>
            <a:t>For collision, each bird only needs to check through all walls that are adjacent to an empty space. This list of “edge walls” is updated every time the map is changed.</a:t>
          </a:r>
          <a:endParaRPr lang="en-US" sz="2500" kern="1200" dirty="0"/>
        </a:p>
      </dsp:txBody>
      <dsp:txXfrm>
        <a:off x="67110" y="71012"/>
        <a:ext cx="10847870" cy="1240530"/>
      </dsp:txXfrm>
    </dsp:sp>
    <dsp:sp modelId="{DBE961B9-6ABB-4DE7-AB82-E32DB6B11CFE}">
      <dsp:nvSpPr>
        <dsp:cNvPr id="0" name=""/>
        <dsp:cNvSpPr/>
      </dsp:nvSpPr>
      <dsp:spPr>
        <a:xfrm>
          <a:off x="0" y="1450652"/>
          <a:ext cx="10982090" cy="1374750"/>
        </a:xfrm>
        <a:prstGeom prst="roundRect">
          <a:avLst/>
        </a:prstGeom>
        <a:solidFill>
          <a:schemeClr val="accent2">
            <a:hueOff val="-199973"/>
            <a:satOff val="-24193"/>
            <a:lumOff val="-1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SG" sz="2500" kern="1200" dirty="0"/>
            <a:t>Flood fill implemented using BFS and Queue instead of recursion to avoid </a:t>
          </a:r>
          <a:r>
            <a:rPr lang="en-SG" sz="2500" kern="1200" dirty="0" err="1"/>
            <a:t>StackOverflowError</a:t>
          </a:r>
          <a:r>
            <a:rPr lang="en-SG" sz="2500" kern="1200" dirty="0"/>
            <a:t> when large areas are filled.</a:t>
          </a:r>
          <a:endParaRPr lang="en-US" sz="2500" kern="1200" dirty="0"/>
        </a:p>
      </dsp:txBody>
      <dsp:txXfrm>
        <a:off x="67110" y="1517762"/>
        <a:ext cx="10847870" cy="1240530"/>
      </dsp:txXfrm>
    </dsp:sp>
    <dsp:sp modelId="{340982CD-85E2-4ABD-BFFD-E05469DB3EC9}">
      <dsp:nvSpPr>
        <dsp:cNvPr id="0" name=""/>
        <dsp:cNvSpPr/>
      </dsp:nvSpPr>
      <dsp:spPr>
        <a:xfrm>
          <a:off x="0" y="2897402"/>
          <a:ext cx="10982090" cy="1374750"/>
        </a:xfrm>
        <a:prstGeom prst="roundRect">
          <a:avLst/>
        </a:prstGeom>
        <a:solidFill>
          <a:schemeClr val="accent2">
            <a:hueOff val="-399945"/>
            <a:satOff val="-48385"/>
            <a:lumOff val="-2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A Canvas control is used to render the simulation because its more efficient than a Pane control.</a:t>
          </a:r>
        </a:p>
      </dsp:txBody>
      <dsp:txXfrm>
        <a:off x="67110" y="2964512"/>
        <a:ext cx="10847870" cy="12405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5FC5A-A4B2-49D6-9709-A62277BF801B}">
      <dsp:nvSpPr>
        <dsp:cNvPr id="0" name=""/>
        <dsp:cNvSpPr/>
      </dsp:nvSpPr>
      <dsp:spPr>
        <a:xfrm>
          <a:off x="3431" y="0"/>
          <a:ext cx="5276551" cy="427605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1206" tIns="0" rIns="521206" bIns="330200" numCol="1" spcCol="1270" anchor="t" anchorCtr="0">
          <a:noAutofit/>
        </a:bodyPr>
        <a:lstStyle/>
        <a:p>
          <a:pPr marL="0" lvl="0" indent="0" algn="l" defTabSz="1155700">
            <a:lnSpc>
              <a:spcPct val="90000"/>
            </a:lnSpc>
            <a:spcBef>
              <a:spcPct val="0"/>
            </a:spcBef>
            <a:spcAft>
              <a:spcPct val="35000"/>
            </a:spcAft>
            <a:buNone/>
          </a:pPr>
          <a:r>
            <a:rPr lang="en-SG" sz="2600" kern="1200"/>
            <a:t>Handling collisions and avoiding collisions</a:t>
          </a:r>
          <a:endParaRPr lang="en-US" sz="2600" kern="1200"/>
        </a:p>
      </dsp:txBody>
      <dsp:txXfrm>
        <a:off x="3431" y="1710422"/>
        <a:ext cx="5276551" cy="2565633"/>
      </dsp:txXfrm>
    </dsp:sp>
    <dsp:sp modelId="{F992780F-DD37-4535-ABD2-4623AC82F135}">
      <dsp:nvSpPr>
        <dsp:cNvPr id="0" name=""/>
        <dsp:cNvSpPr/>
      </dsp:nvSpPr>
      <dsp:spPr>
        <a:xfrm>
          <a:off x="3431" y="0"/>
          <a:ext cx="5276551" cy="171042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21206" tIns="165100" rIns="521206" bIns="165100" numCol="1" spcCol="1270" anchor="ctr" anchorCtr="0">
          <a:noAutofit/>
        </a:bodyPr>
        <a:lstStyle/>
        <a:p>
          <a:pPr marL="0" lvl="0" indent="0" algn="l" defTabSz="2933700">
            <a:lnSpc>
              <a:spcPct val="90000"/>
            </a:lnSpc>
            <a:spcBef>
              <a:spcPct val="0"/>
            </a:spcBef>
            <a:spcAft>
              <a:spcPct val="35000"/>
            </a:spcAft>
            <a:buNone/>
          </a:pPr>
          <a:r>
            <a:rPr lang="en-US" sz="6600" kern="1200" dirty="0"/>
            <a:t>01</a:t>
          </a:r>
        </a:p>
      </dsp:txBody>
      <dsp:txXfrm>
        <a:off x="3431" y="0"/>
        <a:ext cx="5276551" cy="1710422"/>
      </dsp:txXfrm>
    </dsp:sp>
    <dsp:sp modelId="{A30AC835-11D0-4856-927D-CD61FDB23F91}">
      <dsp:nvSpPr>
        <dsp:cNvPr id="0" name=""/>
        <dsp:cNvSpPr/>
      </dsp:nvSpPr>
      <dsp:spPr>
        <a:xfrm>
          <a:off x="5702107" y="0"/>
          <a:ext cx="5276551" cy="4276055"/>
        </a:xfrm>
        <a:prstGeom prst="rect">
          <a:avLst/>
        </a:prstGeom>
        <a:solidFill>
          <a:schemeClr val="accent2">
            <a:hueOff val="-399945"/>
            <a:satOff val="-48385"/>
            <a:lumOff val="-23137"/>
            <a:alphaOff val="0"/>
          </a:schemeClr>
        </a:solidFill>
        <a:ln w="12700" cap="flat" cmpd="sng" algn="ctr">
          <a:solidFill>
            <a:schemeClr val="accent2">
              <a:hueOff val="-399945"/>
              <a:satOff val="-48385"/>
              <a:lumOff val="-23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1206" tIns="0" rIns="521206" bIns="330200" numCol="1" spcCol="1270" anchor="t" anchorCtr="0">
          <a:noAutofit/>
        </a:bodyPr>
        <a:lstStyle/>
        <a:p>
          <a:pPr marL="0" lvl="0" indent="0" algn="l" defTabSz="1155700">
            <a:lnSpc>
              <a:spcPct val="90000"/>
            </a:lnSpc>
            <a:spcBef>
              <a:spcPct val="0"/>
            </a:spcBef>
            <a:spcAft>
              <a:spcPct val="35000"/>
            </a:spcAft>
            <a:buNone/>
          </a:pPr>
          <a:r>
            <a:rPr lang="en-SG" sz="2600" kern="1200"/>
            <a:t>Balancing of the alignment, coherence, separation and collision avoidance factors.</a:t>
          </a:r>
          <a:endParaRPr lang="en-US" sz="2600" kern="1200"/>
        </a:p>
      </dsp:txBody>
      <dsp:txXfrm>
        <a:off x="5702107" y="1710422"/>
        <a:ext cx="5276551" cy="2565633"/>
      </dsp:txXfrm>
    </dsp:sp>
    <dsp:sp modelId="{6C02AB95-2032-470E-88C3-EDC85436C376}">
      <dsp:nvSpPr>
        <dsp:cNvPr id="0" name=""/>
        <dsp:cNvSpPr/>
      </dsp:nvSpPr>
      <dsp:spPr>
        <a:xfrm>
          <a:off x="5702107" y="0"/>
          <a:ext cx="5276551" cy="171042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21206" tIns="165100" rIns="521206"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5702107" y="0"/>
        <a:ext cx="5276551" cy="171042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E6BF29-0EF3-497F-AA9D-06CE6BCC5D0E}" type="datetimeFigureOut">
              <a:rPr lang="en-SG" smtClean="0"/>
              <a:t>14/10/2021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7B0D9-DE4B-48DC-A7BA-94E2A70E8662}" type="slidenum">
              <a:rPr lang="en-SG" smtClean="0"/>
              <a:t>‹#›</a:t>
            </a:fld>
            <a:endParaRPr lang="en-SG"/>
          </a:p>
        </p:txBody>
      </p:sp>
    </p:spTree>
    <p:extLst>
      <p:ext uri="{BB962C8B-B14F-4D97-AF65-F5344CB8AC3E}">
        <p14:creationId xmlns:p14="http://schemas.microsoft.com/office/powerpoint/2010/main" val="4018445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ED57B0D9-DE4B-48DC-A7BA-94E2A70E8662}" type="slidenum">
              <a:rPr lang="en-SG" smtClean="0"/>
              <a:t>9</a:t>
            </a:fld>
            <a:endParaRPr lang="en-SG"/>
          </a:p>
        </p:txBody>
      </p:sp>
    </p:spTree>
    <p:extLst>
      <p:ext uri="{BB962C8B-B14F-4D97-AF65-F5344CB8AC3E}">
        <p14:creationId xmlns:p14="http://schemas.microsoft.com/office/powerpoint/2010/main" val="72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Handling collisions and avoiding collisions was the harder part because there was little online documentation of such an algorithm to handle this, as most </a:t>
            </a:r>
            <a:r>
              <a:rPr lang="en-SG" dirty="0" err="1"/>
              <a:t>boids</a:t>
            </a:r>
            <a:r>
              <a:rPr lang="en-SG" dirty="0"/>
              <a:t> simulations were done in an area where the birds will reappear on the opposite side when it touches one edge, or with flat and straight walls on the edges to push the birds away with low quality code that can’t be applied in my case of a grid with blocked off areas that are inconsistent.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Smart workaround: reuse the separation factor code but use it to separate from the walls itself, which gives a nice turning effect that takes the curve of the wall into account. AFAIK this is the best possible way to design the collision avoidance factor.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Balancing of the various factors also need to be editable during the simulation itself, so how I chose to do it is to calculate the unit vector (magnitude = 1) of each factor (which gives an acceleration vector) which is then multiplied by how much it influences the bird itself.</a:t>
            </a:r>
          </a:p>
          <a:p>
            <a:endParaRPr lang="en-SG" dirty="0"/>
          </a:p>
        </p:txBody>
      </p:sp>
      <p:sp>
        <p:nvSpPr>
          <p:cNvPr id="4" name="Slide Number Placeholder 3"/>
          <p:cNvSpPr>
            <a:spLocks noGrp="1"/>
          </p:cNvSpPr>
          <p:nvPr>
            <p:ph type="sldNum" sz="quarter" idx="5"/>
          </p:nvPr>
        </p:nvSpPr>
        <p:spPr/>
        <p:txBody>
          <a:bodyPr/>
          <a:lstStyle/>
          <a:p>
            <a:fld id="{ED57B0D9-DE4B-48DC-A7BA-94E2A70E8662}" type="slidenum">
              <a:rPr lang="en-SG" smtClean="0"/>
              <a:t>10</a:t>
            </a:fld>
            <a:endParaRPr lang="en-SG"/>
          </a:p>
        </p:txBody>
      </p:sp>
    </p:spTree>
    <p:extLst>
      <p:ext uri="{BB962C8B-B14F-4D97-AF65-F5344CB8AC3E}">
        <p14:creationId xmlns:p14="http://schemas.microsoft.com/office/powerpoint/2010/main" val="1935984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10/14/2021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6354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10/14/2021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5542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10/14/2021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39056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10/14/2021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41438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10/14/2021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39906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10/14/2021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44742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10/14/2021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286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10/14/2021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5748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10/14/2021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75518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10/14/2021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3936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10/14/2021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9741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10/14/2021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87497981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D294E7E-62D8-48F8-A01E-1A457B5CA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FBCADCC9-9C0D-4CE3-8966-44472EFCF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05FD221C-EDD3-49D9-90A7-260CECEE1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Logo&#10;&#10;Description automatically generated">
            <a:extLst>
              <a:ext uri="{FF2B5EF4-FFF2-40B4-BE49-F238E27FC236}">
                <a16:creationId xmlns:a16="http://schemas.microsoft.com/office/drawing/2014/main" id="{C4597B4E-05AC-4697-BE47-320B9707115D}"/>
              </a:ext>
            </a:extLst>
          </p:cNvPr>
          <p:cNvPicPr>
            <a:picLocks noChangeAspect="1"/>
          </p:cNvPicPr>
          <p:nvPr/>
        </p:nvPicPr>
        <p:blipFill rotWithShape="1">
          <a:blip r:embed="rId2">
            <a:alphaModFix amt="70000"/>
          </a:blip>
          <a:srcRect t="36086" r="-1" b="7661"/>
          <a:stretch/>
        </p:blipFill>
        <p:spPr>
          <a:xfrm>
            <a:off x="20" y="10"/>
            <a:ext cx="12188932" cy="6856614"/>
          </a:xfrm>
          <a:prstGeom prst="rect">
            <a:avLst/>
          </a:prstGeom>
        </p:spPr>
      </p:pic>
      <p:grpSp>
        <p:nvGrpSpPr>
          <p:cNvPr id="18" name="Top Left">
            <a:extLst>
              <a:ext uri="{FF2B5EF4-FFF2-40B4-BE49-F238E27FC236}">
                <a16:creationId xmlns:a16="http://schemas.microsoft.com/office/drawing/2014/main" id="{B858DA4F-B13B-4D82-A95F-CBF114BDDD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1"/>
            <a:ext cx="6711876" cy="4495800"/>
            <a:chOff x="-16788" y="0"/>
            <a:chExt cx="9475836" cy="6347177"/>
          </a:xfrm>
        </p:grpSpPr>
        <p:sp>
          <p:nvSpPr>
            <p:cNvPr id="19" name="Freeform: Shape 18">
              <a:extLst>
                <a:ext uri="{FF2B5EF4-FFF2-40B4-BE49-F238E27FC236}">
                  <a16:creationId xmlns:a16="http://schemas.microsoft.com/office/drawing/2014/main" id="{CA4C0D61-C854-46C1-85D7-10CCCB9522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22951"/>
              <a:ext cx="9345148" cy="6324226"/>
            </a:xfrm>
            <a:custGeom>
              <a:avLst/>
              <a:gdLst>
                <a:gd name="connsiteX0" fmla="*/ 0 w 7097124"/>
                <a:gd name="connsiteY0" fmla="*/ 3198971 h 4802900"/>
                <a:gd name="connsiteX1" fmla="*/ 219837 w 7097124"/>
                <a:gd name="connsiteY1" fmla="*/ 3452527 h 4802900"/>
                <a:gd name="connsiteX2" fmla="*/ 399288 w 7097124"/>
                <a:gd name="connsiteY2" fmla="*/ 3536347 h 4802900"/>
                <a:gd name="connsiteX3" fmla="*/ 744188 w 7097124"/>
                <a:gd name="connsiteY3" fmla="*/ 3536347 h 4802900"/>
                <a:gd name="connsiteX4" fmla="*/ 981456 w 7097124"/>
                <a:gd name="connsiteY4" fmla="*/ 3536347 h 4802900"/>
                <a:gd name="connsiteX5" fmla="*/ 1116997 w 7097124"/>
                <a:gd name="connsiteY5" fmla="*/ 3620167 h 4802900"/>
                <a:gd name="connsiteX6" fmla="*/ 1236631 w 7097124"/>
                <a:gd name="connsiteY6" fmla="*/ 3765804 h 4802900"/>
                <a:gd name="connsiteX7" fmla="*/ 1378172 w 7097124"/>
                <a:gd name="connsiteY7" fmla="*/ 3987260 h 4802900"/>
                <a:gd name="connsiteX8" fmla="*/ 1545622 w 7097124"/>
                <a:gd name="connsiteY8" fmla="*/ 4340352 h 4802900"/>
                <a:gd name="connsiteX9" fmla="*/ 1697165 w 7097124"/>
                <a:gd name="connsiteY9" fmla="*/ 4615625 h 4802900"/>
                <a:gd name="connsiteX10" fmla="*/ 1800892 w 7097124"/>
                <a:gd name="connsiteY10" fmla="*/ 4719352 h 4802900"/>
                <a:gd name="connsiteX11" fmla="*/ 2205609 w 7097124"/>
                <a:gd name="connsiteY11" fmla="*/ 4765262 h 4802900"/>
                <a:gd name="connsiteX12" fmla="*/ 2658237 w 7097124"/>
                <a:gd name="connsiteY12" fmla="*/ 4721352 h 4802900"/>
                <a:gd name="connsiteX13" fmla="*/ 2825686 w 7097124"/>
                <a:gd name="connsiteY13" fmla="*/ 4701445 h 4802900"/>
                <a:gd name="connsiteX14" fmla="*/ 3124772 w 7097124"/>
                <a:gd name="connsiteY14" fmla="*/ 4759262 h 4802900"/>
                <a:gd name="connsiteX15" fmla="*/ 3435858 w 7097124"/>
                <a:gd name="connsiteY15" fmla="*/ 4801172 h 4802900"/>
                <a:gd name="connsiteX16" fmla="*/ 3718941 w 7097124"/>
                <a:gd name="connsiteY16" fmla="*/ 4775264 h 4802900"/>
                <a:gd name="connsiteX17" fmla="*/ 3992118 w 7097124"/>
                <a:gd name="connsiteY17" fmla="*/ 4619625 h 4802900"/>
                <a:gd name="connsiteX18" fmla="*/ 4219385 w 7097124"/>
                <a:gd name="connsiteY18" fmla="*/ 4408170 h 4802900"/>
                <a:gd name="connsiteX19" fmla="*/ 4564285 w 7097124"/>
                <a:gd name="connsiteY19" fmla="*/ 4031171 h 4802900"/>
                <a:gd name="connsiteX20" fmla="*/ 4871371 w 7097124"/>
                <a:gd name="connsiteY20" fmla="*/ 3694081 h 4802900"/>
                <a:gd name="connsiteX21" fmla="*/ 5292090 w 7097124"/>
                <a:gd name="connsiteY21" fmla="*/ 3241262 h 4802900"/>
                <a:gd name="connsiteX22" fmla="*/ 5551265 w 7097124"/>
                <a:gd name="connsiteY22" fmla="*/ 2874169 h 4802900"/>
                <a:gd name="connsiteX23" fmla="*/ 5788533 w 7097124"/>
                <a:gd name="connsiteY23" fmla="*/ 2409349 h 4802900"/>
                <a:gd name="connsiteX24" fmla="*/ 5959983 w 7097124"/>
                <a:gd name="connsiteY24" fmla="*/ 2106168 h 4802900"/>
                <a:gd name="connsiteX25" fmla="*/ 6209252 w 7097124"/>
                <a:gd name="connsiteY25" fmla="*/ 1872806 h 4802900"/>
                <a:gd name="connsiteX26" fmla="*/ 6510338 w 7097124"/>
                <a:gd name="connsiteY26" fmla="*/ 1613440 h 4802900"/>
                <a:gd name="connsiteX27" fmla="*/ 6779514 w 7097124"/>
                <a:gd name="connsiteY27" fmla="*/ 1344168 h 4802900"/>
                <a:gd name="connsiteX28" fmla="*/ 6994874 w 7097124"/>
                <a:gd name="connsiteY28" fmla="*/ 987076 h 4802900"/>
                <a:gd name="connsiteX29" fmla="*/ 7094601 w 7097124"/>
                <a:gd name="connsiteY29" fmla="*/ 685895 h 4802900"/>
                <a:gd name="connsiteX30" fmla="*/ 6947059 w 7097124"/>
                <a:gd name="connsiteY30" fmla="*/ 227076 h 4802900"/>
                <a:gd name="connsiteX31" fmla="*/ 6739128 w 7097124"/>
                <a:gd name="connsiteY31" fmla="*/ 0 h 480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97124" h="4802900">
                  <a:moveTo>
                    <a:pt x="0" y="3198971"/>
                  </a:moveTo>
                  <a:cubicBezTo>
                    <a:pt x="32385" y="3249454"/>
                    <a:pt x="174403" y="3413570"/>
                    <a:pt x="219837" y="3452527"/>
                  </a:cubicBezTo>
                  <a:cubicBezTo>
                    <a:pt x="270701" y="3496151"/>
                    <a:pt x="333756" y="3521869"/>
                    <a:pt x="399288" y="3536347"/>
                  </a:cubicBezTo>
                  <a:cubicBezTo>
                    <a:pt x="512254" y="3561207"/>
                    <a:pt x="629222" y="3550634"/>
                    <a:pt x="744188" y="3536347"/>
                  </a:cubicBezTo>
                  <a:cubicBezTo>
                    <a:pt x="823817" y="3526441"/>
                    <a:pt x="905066" y="3513201"/>
                    <a:pt x="981456" y="3536347"/>
                  </a:cubicBezTo>
                  <a:cubicBezTo>
                    <a:pt x="1032986" y="3551968"/>
                    <a:pt x="1077944" y="3582924"/>
                    <a:pt x="1116997" y="3620167"/>
                  </a:cubicBezTo>
                  <a:cubicBezTo>
                    <a:pt x="1162526" y="3663601"/>
                    <a:pt x="1200245" y="3714369"/>
                    <a:pt x="1236631" y="3765804"/>
                  </a:cubicBezTo>
                  <a:cubicBezTo>
                    <a:pt x="1287304" y="3837337"/>
                    <a:pt x="1336167" y="3910298"/>
                    <a:pt x="1378172" y="3987260"/>
                  </a:cubicBezTo>
                  <a:cubicBezTo>
                    <a:pt x="1440656" y="4101560"/>
                    <a:pt x="1491425" y="4221766"/>
                    <a:pt x="1545622" y="4340352"/>
                  </a:cubicBezTo>
                  <a:cubicBezTo>
                    <a:pt x="1589342" y="4435888"/>
                    <a:pt x="1636014" y="4530376"/>
                    <a:pt x="1697165" y="4615625"/>
                  </a:cubicBezTo>
                  <a:cubicBezTo>
                    <a:pt x="1726025" y="4655820"/>
                    <a:pt x="1759553" y="4692396"/>
                    <a:pt x="1800892" y="4719352"/>
                  </a:cubicBezTo>
                  <a:cubicBezTo>
                    <a:pt x="1917097" y="4795076"/>
                    <a:pt x="2065592" y="4776121"/>
                    <a:pt x="2205609" y="4765262"/>
                  </a:cubicBezTo>
                  <a:cubicBezTo>
                    <a:pt x="2356866" y="4753452"/>
                    <a:pt x="2508599" y="4746117"/>
                    <a:pt x="2658237" y="4721352"/>
                  </a:cubicBezTo>
                  <a:cubicBezTo>
                    <a:pt x="2713863" y="4712208"/>
                    <a:pt x="2769394" y="4701445"/>
                    <a:pt x="2825686" y="4701445"/>
                  </a:cubicBezTo>
                  <a:cubicBezTo>
                    <a:pt x="2927509" y="4701254"/>
                    <a:pt x="3025331" y="4736116"/>
                    <a:pt x="3124772" y="4759262"/>
                  </a:cubicBezTo>
                  <a:cubicBezTo>
                    <a:pt x="3226880" y="4782979"/>
                    <a:pt x="3331083" y="4796219"/>
                    <a:pt x="3435858" y="4801172"/>
                  </a:cubicBezTo>
                  <a:cubicBezTo>
                    <a:pt x="3531394" y="4805648"/>
                    <a:pt x="3627692" y="4802886"/>
                    <a:pt x="3718941" y="4775264"/>
                  </a:cubicBezTo>
                  <a:cubicBezTo>
                    <a:pt x="3820001" y="4744593"/>
                    <a:pt x="3909441" y="4685824"/>
                    <a:pt x="3992118" y="4619625"/>
                  </a:cubicBezTo>
                  <a:cubicBezTo>
                    <a:pt x="4072985" y="4554951"/>
                    <a:pt x="4147376" y="4482656"/>
                    <a:pt x="4219385" y="4408170"/>
                  </a:cubicBezTo>
                  <a:cubicBezTo>
                    <a:pt x="4337780" y="4285679"/>
                    <a:pt x="4450937" y="4158234"/>
                    <a:pt x="4564285" y="4031171"/>
                  </a:cubicBezTo>
                  <a:cubicBezTo>
                    <a:pt x="4665536" y="3917728"/>
                    <a:pt x="4767072" y="3804666"/>
                    <a:pt x="4871371" y="3694081"/>
                  </a:cubicBezTo>
                  <a:cubicBezTo>
                    <a:pt x="5012722" y="3544062"/>
                    <a:pt x="5160455" y="3399854"/>
                    <a:pt x="5292090" y="3241262"/>
                  </a:cubicBezTo>
                  <a:cubicBezTo>
                    <a:pt x="5387912" y="3125819"/>
                    <a:pt x="5474970" y="3003328"/>
                    <a:pt x="5551265" y="2874169"/>
                  </a:cubicBezTo>
                  <a:cubicBezTo>
                    <a:pt x="5639848" y="2724341"/>
                    <a:pt x="5714524" y="2566987"/>
                    <a:pt x="5788533" y="2409349"/>
                  </a:cubicBezTo>
                  <a:cubicBezTo>
                    <a:pt x="5838064" y="2303812"/>
                    <a:pt x="5887593" y="2197322"/>
                    <a:pt x="5959983" y="2106168"/>
                  </a:cubicBezTo>
                  <a:cubicBezTo>
                    <a:pt x="6030945" y="2016824"/>
                    <a:pt x="6121051" y="1945481"/>
                    <a:pt x="6209252" y="1872806"/>
                  </a:cubicBezTo>
                  <a:cubicBezTo>
                    <a:pt x="6311456" y="1788509"/>
                    <a:pt x="6410897" y="1701070"/>
                    <a:pt x="6510338" y="1613440"/>
                  </a:cubicBezTo>
                  <a:cubicBezTo>
                    <a:pt x="6605874" y="1529334"/>
                    <a:pt x="6700076" y="1443419"/>
                    <a:pt x="6779514" y="1344168"/>
                  </a:cubicBezTo>
                  <a:cubicBezTo>
                    <a:pt x="6866573" y="1235393"/>
                    <a:pt x="6933248" y="1112139"/>
                    <a:pt x="6994874" y="987076"/>
                  </a:cubicBezTo>
                  <a:cubicBezTo>
                    <a:pt x="7042118" y="891159"/>
                    <a:pt x="7084219" y="792004"/>
                    <a:pt x="7094601" y="685895"/>
                  </a:cubicBezTo>
                  <a:cubicBezTo>
                    <a:pt x="7110699" y="520732"/>
                    <a:pt x="7048405" y="359093"/>
                    <a:pt x="6947059" y="227076"/>
                  </a:cubicBezTo>
                  <a:cubicBezTo>
                    <a:pt x="6861430" y="115538"/>
                    <a:pt x="6739128" y="0"/>
                    <a:pt x="6739128" y="0"/>
                  </a:cubicBezTo>
                </a:path>
              </a:pathLst>
            </a:custGeom>
            <a:noFill/>
            <a:ln w="12700" cap="rnd">
              <a:solidFill>
                <a:schemeClr val="bg2">
                  <a:alpha val="24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BC0CC377-89ED-4A85-84B3-011B44D54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40" y="12542"/>
              <a:ext cx="9121489" cy="6188666"/>
            </a:xfrm>
            <a:custGeom>
              <a:avLst/>
              <a:gdLst>
                <a:gd name="connsiteX0" fmla="*/ 0 w 6891548"/>
                <a:gd name="connsiteY0" fmla="*/ 2860739 h 4699949"/>
                <a:gd name="connsiteX1" fmla="*/ 175451 w 6891548"/>
                <a:gd name="connsiteY1" fmla="*/ 3155252 h 4699949"/>
                <a:gd name="connsiteX2" fmla="*/ 341567 w 6891548"/>
                <a:gd name="connsiteY2" fmla="*/ 3294888 h 4699949"/>
                <a:gd name="connsiteX3" fmla="*/ 557594 w 6891548"/>
                <a:gd name="connsiteY3" fmla="*/ 3336417 h 4699949"/>
                <a:gd name="connsiteX4" fmla="*/ 753618 w 6891548"/>
                <a:gd name="connsiteY4" fmla="*/ 3278220 h 4699949"/>
                <a:gd name="connsiteX5" fmla="*/ 858298 w 6891548"/>
                <a:gd name="connsiteY5" fmla="*/ 3151918 h 4699949"/>
                <a:gd name="connsiteX6" fmla="*/ 846677 w 6891548"/>
                <a:gd name="connsiteY6" fmla="*/ 2907506 h 4699949"/>
                <a:gd name="connsiteX7" fmla="*/ 808482 w 6891548"/>
                <a:gd name="connsiteY7" fmla="*/ 2648141 h 4699949"/>
                <a:gd name="connsiteX8" fmla="*/ 785241 w 6891548"/>
                <a:gd name="connsiteY8" fmla="*/ 2513457 h 4699949"/>
                <a:gd name="connsiteX9" fmla="*/ 785241 w 6891548"/>
                <a:gd name="connsiteY9" fmla="*/ 2408682 h 4699949"/>
                <a:gd name="connsiteX10" fmla="*/ 908209 w 6891548"/>
                <a:gd name="connsiteY10" fmla="*/ 2310575 h 4699949"/>
                <a:gd name="connsiteX11" fmla="*/ 1089279 w 6891548"/>
                <a:gd name="connsiteY11" fmla="*/ 2325529 h 4699949"/>
                <a:gd name="connsiteX12" fmla="*/ 1198912 w 6891548"/>
                <a:gd name="connsiteY12" fmla="*/ 2410301 h 4699949"/>
                <a:gd name="connsiteX13" fmla="*/ 1252061 w 6891548"/>
                <a:gd name="connsiteY13" fmla="*/ 2638044 h 4699949"/>
                <a:gd name="connsiteX14" fmla="*/ 1147382 w 6891548"/>
                <a:gd name="connsiteY14" fmla="*/ 2968847 h 4699949"/>
                <a:gd name="connsiteX15" fmla="*/ 1115854 w 6891548"/>
                <a:gd name="connsiteY15" fmla="*/ 3194971 h 4699949"/>
                <a:gd name="connsiteX16" fmla="*/ 1215580 w 6891548"/>
                <a:gd name="connsiteY16" fmla="*/ 3447669 h 4699949"/>
                <a:gd name="connsiteX17" fmla="*/ 1396651 w 6891548"/>
                <a:gd name="connsiteY17" fmla="*/ 3783425 h 4699949"/>
                <a:gd name="connsiteX18" fmla="*/ 1507998 w 6891548"/>
                <a:gd name="connsiteY18" fmla="*/ 4014502 h 4699949"/>
                <a:gd name="connsiteX19" fmla="*/ 1678400 w 6891548"/>
                <a:gd name="connsiteY19" fmla="*/ 4312634 h 4699949"/>
                <a:gd name="connsiteX20" fmla="*/ 1838706 w 6891548"/>
                <a:gd name="connsiteY20" fmla="*/ 4504182 h 4699949"/>
                <a:gd name="connsiteX21" fmla="*/ 1996630 w 6891548"/>
                <a:gd name="connsiteY21" fmla="*/ 4595146 h 4699949"/>
                <a:gd name="connsiteX22" fmla="*/ 2235899 w 6891548"/>
                <a:gd name="connsiteY22" fmla="*/ 4623912 h 4699949"/>
                <a:gd name="connsiteX23" fmla="*/ 2463165 w 6891548"/>
                <a:gd name="connsiteY23" fmla="*/ 4623912 h 4699949"/>
                <a:gd name="connsiteX24" fmla="*/ 2761583 w 6891548"/>
                <a:gd name="connsiteY24" fmla="*/ 4599528 h 4699949"/>
                <a:gd name="connsiteX25" fmla="*/ 2889504 w 6891548"/>
                <a:gd name="connsiteY25" fmla="*/ 4599528 h 4699949"/>
                <a:gd name="connsiteX26" fmla="*/ 3145250 w 6891548"/>
                <a:gd name="connsiteY26" fmla="*/ 4649534 h 4699949"/>
                <a:gd name="connsiteX27" fmla="*/ 3479197 w 6891548"/>
                <a:gd name="connsiteY27" fmla="*/ 4699826 h 4699949"/>
                <a:gd name="connsiteX28" fmla="*/ 3786283 w 6891548"/>
                <a:gd name="connsiteY28" fmla="*/ 4638008 h 4699949"/>
                <a:gd name="connsiteX29" fmla="*/ 3991642 w 6891548"/>
                <a:gd name="connsiteY29" fmla="*/ 4486371 h 4699949"/>
                <a:gd name="connsiteX30" fmla="*/ 4207002 w 6891548"/>
                <a:gd name="connsiteY30" fmla="*/ 4288917 h 4699949"/>
                <a:gd name="connsiteX31" fmla="*/ 4420362 w 6891548"/>
                <a:gd name="connsiteY31" fmla="*/ 4045553 h 4699949"/>
                <a:gd name="connsiteX32" fmla="*/ 4629722 w 6891548"/>
                <a:gd name="connsiteY32" fmla="*/ 3806190 h 4699949"/>
                <a:gd name="connsiteX33" fmla="*/ 4943761 w 6891548"/>
                <a:gd name="connsiteY33" fmla="*/ 3491960 h 4699949"/>
                <a:gd name="connsiteX34" fmla="*/ 5080349 w 6891548"/>
                <a:gd name="connsiteY34" fmla="*/ 3327368 h 4699949"/>
                <a:gd name="connsiteX35" fmla="*/ 5327618 w 6891548"/>
                <a:gd name="connsiteY35" fmla="*/ 3000185 h 4699949"/>
                <a:gd name="connsiteX36" fmla="*/ 5489163 w 6891548"/>
                <a:gd name="connsiteY36" fmla="*/ 2693003 h 4699949"/>
                <a:gd name="connsiteX37" fmla="*/ 5606796 w 6891548"/>
                <a:gd name="connsiteY37" fmla="*/ 2385822 h 4699949"/>
                <a:gd name="connsiteX38" fmla="*/ 5776246 w 6891548"/>
                <a:gd name="connsiteY38" fmla="*/ 2030730 h 4699949"/>
                <a:gd name="connsiteX39" fmla="*/ 5976652 w 6891548"/>
                <a:gd name="connsiteY39" fmla="*/ 1830229 h 4699949"/>
                <a:gd name="connsiteX40" fmla="*/ 6196965 w 6891548"/>
                <a:gd name="connsiteY40" fmla="*/ 1679639 h 4699949"/>
                <a:gd name="connsiteX41" fmla="*/ 6456140 w 6891548"/>
                <a:gd name="connsiteY41" fmla="*/ 1498092 h 4699949"/>
                <a:gd name="connsiteX42" fmla="*/ 6663500 w 6891548"/>
                <a:gd name="connsiteY42" fmla="*/ 1270635 h 4699949"/>
                <a:gd name="connsiteX43" fmla="*/ 6842951 w 6891548"/>
                <a:gd name="connsiteY43" fmla="*/ 947452 h 4699949"/>
                <a:gd name="connsiteX44" fmla="*/ 6890766 w 6891548"/>
                <a:gd name="connsiteY44" fmla="*/ 694087 h 4699949"/>
                <a:gd name="connsiteX45" fmla="*/ 6866858 w 6891548"/>
                <a:gd name="connsiteY45" fmla="*/ 492633 h 4699949"/>
                <a:gd name="connsiteX46" fmla="*/ 6675406 w 6891548"/>
                <a:gd name="connsiteY46" fmla="*/ 233267 h 4699949"/>
                <a:gd name="connsiteX47" fmla="*/ 6422613 w 6891548"/>
                <a:gd name="connsiteY47" fmla="*/ 0 h 469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891548" h="4699949">
                  <a:moveTo>
                    <a:pt x="0" y="2860739"/>
                  </a:moveTo>
                  <a:cubicBezTo>
                    <a:pt x="32861" y="2919603"/>
                    <a:pt x="133255" y="3102674"/>
                    <a:pt x="175451" y="3155252"/>
                  </a:cubicBezTo>
                  <a:cubicBezTo>
                    <a:pt x="221266" y="3212402"/>
                    <a:pt x="275939" y="3262598"/>
                    <a:pt x="341567" y="3294888"/>
                  </a:cubicBezTo>
                  <a:cubicBezTo>
                    <a:pt x="408432" y="3327845"/>
                    <a:pt x="483108" y="3340132"/>
                    <a:pt x="557594" y="3336417"/>
                  </a:cubicBezTo>
                  <a:cubicBezTo>
                    <a:pt x="626936" y="3332988"/>
                    <a:pt x="695420" y="3315653"/>
                    <a:pt x="753618" y="3278220"/>
                  </a:cubicBezTo>
                  <a:cubicBezTo>
                    <a:pt x="800957" y="3247739"/>
                    <a:pt x="839915" y="3204972"/>
                    <a:pt x="858298" y="3151918"/>
                  </a:cubicBezTo>
                  <a:cubicBezTo>
                    <a:pt x="885349" y="3073718"/>
                    <a:pt x="862203" y="2989803"/>
                    <a:pt x="846677" y="2907506"/>
                  </a:cubicBezTo>
                  <a:cubicBezTo>
                    <a:pt x="830485" y="2821591"/>
                    <a:pt x="822293" y="2734437"/>
                    <a:pt x="808482" y="2648141"/>
                  </a:cubicBezTo>
                  <a:cubicBezTo>
                    <a:pt x="801243" y="2603183"/>
                    <a:pt x="792671" y="2558415"/>
                    <a:pt x="785241" y="2513457"/>
                  </a:cubicBezTo>
                  <a:cubicBezTo>
                    <a:pt x="779431" y="2478405"/>
                    <a:pt x="774383" y="2442401"/>
                    <a:pt x="785241" y="2408682"/>
                  </a:cubicBezTo>
                  <a:cubicBezTo>
                    <a:pt x="802291" y="2355723"/>
                    <a:pt x="853631" y="2324576"/>
                    <a:pt x="908209" y="2310575"/>
                  </a:cubicBezTo>
                  <a:cubicBezTo>
                    <a:pt x="968502" y="2295144"/>
                    <a:pt x="1032129" y="2301050"/>
                    <a:pt x="1089279" y="2325529"/>
                  </a:cubicBezTo>
                  <a:cubicBezTo>
                    <a:pt x="1132523" y="2344007"/>
                    <a:pt x="1170718" y="2372678"/>
                    <a:pt x="1198912" y="2410301"/>
                  </a:cubicBezTo>
                  <a:cubicBezTo>
                    <a:pt x="1247299" y="2474690"/>
                    <a:pt x="1260443" y="2557558"/>
                    <a:pt x="1252061" y="2638044"/>
                  </a:cubicBezTo>
                  <a:cubicBezTo>
                    <a:pt x="1240060" y="2753487"/>
                    <a:pt x="1184148" y="2858357"/>
                    <a:pt x="1147382" y="2968847"/>
                  </a:cubicBezTo>
                  <a:cubicBezTo>
                    <a:pt x="1122998" y="3041999"/>
                    <a:pt x="1106900" y="3118485"/>
                    <a:pt x="1115854" y="3194971"/>
                  </a:cubicBezTo>
                  <a:cubicBezTo>
                    <a:pt x="1126426" y="3285649"/>
                    <a:pt x="1171099" y="3367469"/>
                    <a:pt x="1215580" y="3447669"/>
                  </a:cubicBezTo>
                  <a:cubicBezTo>
                    <a:pt x="1277207" y="3558921"/>
                    <a:pt x="1340072" y="3669602"/>
                    <a:pt x="1396651" y="3783425"/>
                  </a:cubicBezTo>
                  <a:cubicBezTo>
                    <a:pt x="1434751" y="3860006"/>
                    <a:pt x="1469993" y="3937921"/>
                    <a:pt x="1507998" y="4014502"/>
                  </a:cubicBezTo>
                  <a:cubicBezTo>
                    <a:pt x="1558957" y="4117086"/>
                    <a:pt x="1614964" y="4217194"/>
                    <a:pt x="1678400" y="4312634"/>
                  </a:cubicBezTo>
                  <a:cubicBezTo>
                    <a:pt x="1724692" y="4382357"/>
                    <a:pt x="1775079" y="4449890"/>
                    <a:pt x="1838706" y="4504182"/>
                  </a:cubicBezTo>
                  <a:cubicBezTo>
                    <a:pt x="1885379" y="4543997"/>
                    <a:pt x="1938338" y="4576001"/>
                    <a:pt x="1996630" y="4595146"/>
                  </a:cubicBezTo>
                  <a:cubicBezTo>
                    <a:pt x="2073307" y="4620387"/>
                    <a:pt x="2155031" y="4622006"/>
                    <a:pt x="2235899" y="4623912"/>
                  </a:cubicBezTo>
                  <a:cubicBezTo>
                    <a:pt x="2311718" y="4625626"/>
                    <a:pt x="2387536" y="4627531"/>
                    <a:pt x="2463165" y="4623912"/>
                  </a:cubicBezTo>
                  <a:cubicBezTo>
                    <a:pt x="2562892" y="4619149"/>
                    <a:pt x="2661857" y="4605147"/>
                    <a:pt x="2761583" y="4599528"/>
                  </a:cubicBezTo>
                  <a:cubicBezTo>
                    <a:pt x="2804160" y="4597146"/>
                    <a:pt x="2846927" y="4596289"/>
                    <a:pt x="2889504" y="4599528"/>
                  </a:cubicBezTo>
                  <a:cubicBezTo>
                    <a:pt x="2976277" y="4606100"/>
                    <a:pt x="3060573" y="4629246"/>
                    <a:pt x="3145250" y="4649534"/>
                  </a:cubicBezTo>
                  <a:cubicBezTo>
                    <a:pt x="3255074" y="4675918"/>
                    <a:pt x="3366326" y="4698016"/>
                    <a:pt x="3479197" y="4699826"/>
                  </a:cubicBezTo>
                  <a:cubicBezTo>
                    <a:pt x="3585210" y="4701540"/>
                    <a:pt x="3691700" y="4685633"/>
                    <a:pt x="3786283" y="4638008"/>
                  </a:cubicBezTo>
                  <a:cubicBezTo>
                    <a:pt x="3862578" y="4599623"/>
                    <a:pt x="3927253" y="4542758"/>
                    <a:pt x="3991642" y="4486371"/>
                  </a:cubicBezTo>
                  <a:cubicBezTo>
                    <a:pt x="4064984" y="4422172"/>
                    <a:pt x="4138708" y="4358355"/>
                    <a:pt x="4207002" y="4288917"/>
                  </a:cubicBezTo>
                  <a:cubicBezTo>
                    <a:pt x="4282631" y="4211955"/>
                    <a:pt x="4351401" y="4128611"/>
                    <a:pt x="4420362" y="4045553"/>
                  </a:cubicBezTo>
                  <a:cubicBezTo>
                    <a:pt x="4488085" y="3964020"/>
                    <a:pt x="4556379" y="3882676"/>
                    <a:pt x="4629722" y="3806190"/>
                  </a:cubicBezTo>
                  <a:cubicBezTo>
                    <a:pt x="4732211" y="3699224"/>
                    <a:pt x="4844796" y="3602260"/>
                    <a:pt x="4943761" y="3491960"/>
                  </a:cubicBezTo>
                  <a:cubicBezTo>
                    <a:pt x="4991386" y="3438906"/>
                    <a:pt x="5035677" y="3382995"/>
                    <a:pt x="5080349" y="3327368"/>
                  </a:cubicBezTo>
                  <a:cubicBezTo>
                    <a:pt x="5165980" y="3220688"/>
                    <a:pt x="5253419" y="3115151"/>
                    <a:pt x="5327618" y="3000185"/>
                  </a:cubicBezTo>
                  <a:cubicBezTo>
                    <a:pt x="5390483" y="2902839"/>
                    <a:pt x="5443442" y="2799493"/>
                    <a:pt x="5489163" y="2693003"/>
                  </a:cubicBezTo>
                  <a:cubicBezTo>
                    <a:pt x="5532406" y="2592229"/>
                    <a:pt x="5569077" y="2488787"/>
                    <a:pt x="5606796" y="2385822"/>
                  </a:cubicBezTo>
                  <a:cubicBezTo>
                    <a:pt x="5652135" y="2261902"/>
                    <a:pt x="5699093" y="2137410"/>
                    <a:pt x="5776246" y="2030730"/>
                  </a:cubicBezTo>
                  <a:cubicBezTo>
                    <a:pt x="5831872" y="1953768"/>
                    <a:pt x="5901500" y="1888427"/>
                    <a:pt x="5976652" y="1830229"/>
                  </a:cubicBezTo>
                  <a:cubicBezTo>
                    <a:pt x="6047042" y="1775746"/>
                    <a:pt x="6121813" y="1727359"/>
                    <a:pt x="6196965" y="1679639"/>
                  </a:cubicBezTo>
                  <a:cubicBezTo>
                    <a:pt x="6286119" y="1622965"/>
                    <a:pt x="6375940" y="1566767"/>
                    <a:pt x="6456140" y="1498092"/>
                  </a:cubicBezTo>
                  <a:cubicBezTo>
                    <a:pt x="6534341" y="1431227"/>
                    <a:pt x="6602063" y="1353217"/>
                    <a:pt x="6663500" y="1270635"/>
                  </a:cubicBezTo>
                  <a:cubicBezTo>
                    <a:pt x="6737509" y="1171194"/>
                    <a:pt x="6802374" y="1064514"/>
                    <a:pt x="6842951" y="947452"/>
                  </a:cubicBezTo>
                  <a:cubicBezTo>
                    <a:pt x="6871240" y="865823"/>
                    <a:pt x="6887051" y="780383"/>
                    <a:pt x="6890766" y="694087"/>
                  </a:cubicBezTo>
                  <a:cubicBezTo>
                    <a:pt x="6893719" y="625888"/>
                    <a:pt x="6888861" y="557117"/>
                    <a:pt x="6866858" y="492633"/>
                  </a:cubicBezTo>
                  <a:cubicBezTo>
                    <a:pt x="6831616" y="389573"/>
                    <a:pt x="6755511" y="307848"/>
                    <a:pt x="6675406" y="233267"/>
                  </a:cubicBezTo>
                  <a:cubicBezTo>
                    <a:pt x="6607588" y="170402"/>
                    <a:pt x="6496336" y="56007"/>
                    <a:pt x="6422613" y="0"/>
                  </a:cubicBezTo>
                </a:path>
              </a:pathLst>
            </a:custGeom>
            <a:noFill/>
            <a:ln w="12700" cap="rnd">
              <a:solidFill>
                <a:schemeClr val="bg2">
                  <a:alpha val="24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9CC44302-CB8C-48E2-B1CD-BA4D30DA6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EAC85F3-ABB7-4AE5-A19F-69B28F09A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9439"/>
              <a:ext cx="8755533" cy="5998603"/>
            </a:xfrm>
            <a:custGeom>
              <a:avLst/>
              <a:gdLst>
                <a:gd name="connsiteX0" fmla="*/ 6072569 w 6649344"/>
                <a:gd name="connsiteY0" fmla="*/ 0 h 4555608"/>
                <a:gd name="connsiteX1" fmla="*/ 6201347 w 6649344"/>
                <a:gd name="connsiteY1" fmla="*/ 218218 h 4555608"/>
                <a:gd name="connsiteX2" fmla="*/ 6519101 w 6649344"/>
                <a:gd name="connsiteY2" fmla="*/ 492919 h 4555608"/>
                <a:gd name="connsiteX3" fmla="*/ 6648260 w 6649344"/>
                <a:gd name="connsiteY3" fmla="*/ 789718 h 4555608"/>
                <a:gd name="connsiteX4" fmla="*/ 6574060 w 6649344"/>
                <a:gd name="connsiteY4" fmla="*/ 1096137 h 4555608"/>
                <a:gd name="connsiteX5" fmla="*/ 6385084 w 6649344"/>
                <a:gd name="connsiteY5" fmla="*/ 1349883 h 4555608"/>
                <a:gd name="connsiteX6" fmla="*/ 6126671 w 6649344"/>
                <a:gd name="connsiteY6" fmla="*/ 1515047 h 4555608"/>
                <a:gd name="connsiteX7" fmla="*/ 5851493 w 6649344"/>
                <a:gd name="connsiteY7" fmla="*/ 1632299 h 4555608"/>
                <a:gd name="connsiteX8" fmla="*/ 5679187 w 6649344"/>
                <a:gd name="connsiteY8" fmla="*/ 1759172 h 4555608"/>
                <a:gd name="connsiteX9" fmla="*/ 5564314 w 6649344"/>
                <a:gd name="connsiteY9" fmla="*/ 1962626 h 4555608"/>
                <a:gd name="connsiteX10" fmla="*/ 5470970 w 6649344"/>
                <a:gd name="connsiteY10" fmla="*/ 2245138 h 4555608"/>
                <a:gd name="connsiteX11" fmla="*/ 5406390 w 6649344"/>
                <a:gd name="connsiteY11" fmla="*/ 2467737 h 4555608"/>
                <a:gd name="connsiteX12" fmla="*/ 5327428 w 6649344"/>
                <a:gd name="connsiteY12" fmla="*/ 2723864 h 4555608"/>
                <a:gd name="connsiteX13" fmla="*/ 5198269 w 6649344"/>
                <a:gd name="connsiteY13" fmla="*/ 2970467 h 4555608"/>
                <a:gd name="connsiteX14" fmla="*/ 5085779 w 6649344"/>
                <a:gd name="connsiteY14" fmla="*/ 3147632 h 4555608"/>
                <a:gd name="connsiteX15" fmla="*/ 4839367 w 6649344"/>
                <a:gd name="connsiteY15" fmla="*/ 3461195 h 4555608"/>
                <a:gd name="connsiteX16" fmla="*/ 4639628 w 6649344"/>
                <a:gd name="connsiteY16" fmla="*/ 3661125 h 4555608"/>
                <a:gd name="connsiteX17" fmla="*/ 4467320 w 6649344"/>
                <a:gd name="connsiteY17" fmla="*/ 3833432 h 4555608"/>
                <a:gd name="connsiteX18" fmla="*/ 4292632 w 6649344"/>
                <a:gd name="connsiteY18" fmla="*/ 4008215 h 4555608"/>
                <a:gd name="connsiteX19" fmla="*/ 3976783 w 6649344"/>
                <a:gd name="connsiteY19" fmla="*/ 4324160 h 4555608"/>
                <a:gd name="connsiteX20" fmla="*/ 3793712 w 6649344"/>
                <a:gd name="connsiteY20" fmla="*/ 4478560 h 4555608"/>
                <a:gd name="connsiteX21" fmla="*/ 3509010 w 6649344"/>
                <a:gd name="connsiteY21" fmla="*/ 4555141 h 4555608"/>
                <a:gd name="connsiteX22" fmla="*/ 2982659 w 6649344"/>
                <a:gd name="connsiteY22" fmla="*/ 4488085 h 4555608"/>
                <a:gd name="connsiteX23" fmla="*/ 2420398 w 6649344"/>
                <a:gd name="connsiteY23" fmla="*/ 4488085 h 4555608"/>
                <a:gd name="connsiteX24" fmla="*/ 2176939 w 6649344"/>
                <a:gd name="connsiteY24" fmla="*/ 4463034 h 4555608"/>
                <a:gd name="connsiteX25" fmla="*/ 1810607 w 6649344"/>
                <a:gd name="connsiteY25" fmla="*/ 4272629 h 4555608"/>
                <a:gd name="connsiteX26" fmla="*/ 1615345 w 6649344"/>
                <a:gd name="connsiteY26" fmla="*/ 3953733 h 4555608"/>
                <a:gd name="connsiteX27" fmla="*/ 1455801 w 6649344"/>
                <a:gd name="connsiteY27" fmla="*/ 3613309 h 4555608"/>
                <a:gd name="connsiteX28" fmla="*/ 1362742 w 6649344"/>
                <a:gd name="connsiteY28" fmla="*/ 3309080 h 4555608"/>
                <a:gd name="connsiteX29" fmla="*/ 1429226 w 6649344"/>
                <a:gd name="connsiteY29" fmla="*/ 2865215 h 4555608"/>
                <a:gd name="connsiteX30" fmla="*/ 1493996 w 6649344"/>
                <a:gd name="connsiteY30" fmla="*/ 2444591 h 4555608"/>
                <a:gd name="connsiteX31" fmla="*/ 1379315 w 6649344"/>
                <a:gd name="connsiteY31" fmla="*/ 2240090 h 4555608"/>
                <a:gd name="connsiteX32" fmla="*/ 1243108 w 6649344"/>
                <a:gd name="connsiteY32" fmla="*/ 2156936 h 4555608"/>
                <a:gd name="connsiteX33" fmla="*/ 929069 w 6649344"/>
                <a:gd name="connsiteY33" fmla="*/ 2075498 h 4555608"/>
                <a:gd name="connsiteX34" fmla="*/ 736282 w 6649344"/>
                <a:gd name="connsiteY34" fmla="*/ 2120360 h 4555608"/>
                <a:gd name="connsiteX35" fmla="*/ 443865 w 6649344"/>
                <a:gd name="connsiteY35" fmla="*/ 2266664 h 4555608"/>
                <a:gd name="connsiteX36" fmla="*/ 0 w 6649344"/>
                <a:gd name="connsiteY36" fmla="*/ 2592229 h 4555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49344" h="4555608">
                  <a:moveTo>
                    <a:pt x="6072569" y="0"/>
                  </a:moveTo>
                  <a:cubicBezTo>
                    <a:pt x="6092857" y="34576"/>
                    <a:pt x="6094000" y="127349"/>
                    <a:pt x="6201347" y="218218"/>
                  </a:cubicBezTo>
                  <a:cubicBezTo>
                    <a:pt x="6308789" y="309086"/>
                    <a:pt x="6430518" y="383858"/>
                    <a:pt x="6519101" y="492919"/>
                  </a:cubicBezTo>
                  <a:cubicBezTo>
                    <a:pt x="6588919" y="578834"/>
                    <a:pt x="6640449" y="679704"/>
                    <a:pt x="6648260" y="789718"/>
                  </a:cubicBezTo>
                  <a:cubicBezTo>
                    <a:pt x="6655880" y="896303"/>
                    <a:pt x="6622542" y="1000411"/>
                    <a:pt x="6574060" y="1096137"/>
                  </a:cubicBezTo>
                  <a:cubicBezTo>
                    <a:pt x="6526054" y="1191101"/>
                    <a:pt x="6463570" y="1278160"/>
                    <a:pt x="6385084" y="1349883"/>
                  </a:cubicBezTo>
                  <a:cubicBezTo>
                    <a:pt x="6309170" y="1419225"/>
                    <a:pt x="6220397" y="1472660"/>
                    <a:pt x="6126671" y="1515047"/>
                  </a:cubicBezTo>
                  <a:cubicBezTo>
                    <a:pt x="6035707" y="1556194"/>
                    <a:pt x="5940362" y="1586960"/>
                    <a:pt x="5851493" y="1632299"/>
                  </a:cubicBezTo>
                  <a:cubicBezTo>
                    <a:pt x="5787390" y="1665065"/>
                    <a:pt x="5726906" y="1705356"/>
                    <a:pt x="5679187" y="1759172"/>
                  </a:cubicBezTo>
                  <a:cubicBezTo>
                    <a:pt x="5627180" y="1817846"/>
                    <a:pt x="5593176" y="1889569"/>
                    <a:pt x="5564314" y="1962626"/>
                  </a:cubicBezTo>
                  <a:cubicBezTo>
                    <a:pt x="5527834" y="2054923"/>
                    <a:pt x="5499354" y="2149983"/>
                    <a:pt x="5470970" y="2245138"/>
                  </a:cubicBezTo>
                  <a:cubicBezTo>
                    <a:pt x="5448872" y="2319147"/>
                    <a:pt x="5426869" y="2393252"/>
                    <a:pt x="5406390" y="2467737"/>
                  </a:cubicBezTo>
                  <a:cubicBezTo>
                    <a:pt x="5382673" y="2553938"/>
                    <a:pt x="5360765" y="2640902"/>
                    <a:pt x="5327428" y="2723864"/>
                  </a:cubicBezTo>
                  <a:cubicBezTo>
                    <a:pt x="5292757" y="2810066"/>
                    <a:pt x="5246275" y="2890838"/>
                    <a:pt x="5198269" y="2970467"/>
                  </a:cubicBezTo>
                  <a:cubicBezTo>
                    <a:pt x="5162074" y="3030379"/>
                    <a:pt x="5124927" y="3089625"/>
                    <a:pt x="5085779" y="3147632"/>
                  </a:cubicBezTo>
                  <a:cubicBezTo>
                    <a:pt x="5011293" y="3258026"/>
                    <a:pt x="4929854" y="3363659"/>
                    <a:pt x="4839367" y="3461195"/>
                  </a:cubicBezTo>
                  <a:cubicBezTo>
                    <a:pt x="4775264" y="3530251"/>
                    <a:pt x="4706779" y="3595021"/>
                    <a:pt x="4639628" y="3661125"/>
                  </a:cubicBezTo>
                  <a:cubicBezTo>
                    <a:pt x="4581620" y="3717989"/>
                    <a:pt x="4524661" y="3775901"/>
                    <a:pt x="4467320" y="3833432"/>
                  </a:cubicBezTo>
                  <a:cubicBezTo>
                    <a:pt x="4409218" y="3891820"/>
                    <a:pt x="4350925" y="3949922"/>
                    <a:pt x="4292632" y="4008215"/>
                  </a:cubicBezTo>
                  <a:cubicBezTo>
                    <a:pt x="4187285" y="4113467"/>
                    <a:pt x="4082129" y="4218909"/>
                    <a:pt x="3976783" y="4324160"/>
                  </a:cubicBezTo>
                  <a:cubicBezTo>
                    <a:pt x="3920014" y="4380929"/>
                    <a:pt x="3862673" y="4437793"/>
                    <a:pt x="3793712" y="4478560"/>
                  </a:cubicBezTo>
                  <a:cubicBezTo>
                    <a:pt x="3707797" y="4529328"/>
                    <a:pt x="3608832" y="4551712"/>
                    <a:pt x="3509010" y="4555141"/>
                  </a:cubicBezTo>
                  <a:cubicBezTo>
                    <a:pt x="3331845" y="4561237"/>
                    <a:pt x="3159347" y="4506087"/>
                    <a:pt x="2982659" y="4488085"/>
                  </a:cubicBezTo>
                  <a:cubicBezTo>
                    <a:pt x="2796064" y="4469130"/>
                    <a:pt x="2608135" y="4491323"/>
                    <a:pt x="2420398" y="4488085"/>
                  </a:cubicBezTo>
                  <a:cubicBezTo>
                    <a:pt x="2338673" y="4486656"/>
                    <a:pt x="2256949" y="4480084"/>
                    <a:pt x="2176939" y="4463034"/>
                  </a:cubicBezTo>
                  <a:cubicBezTo>
                    <a:pt x="2039207" y="4433697"/>
                    <a:pt x="1908429" y="4373499"/>
                    <a:pt x="1810607" y="4272629"/>
                  </a:cubicBezTo>
                  <a:cubicBezTo>
                    <a:pt x="1723358" y="4182618"/>
                    <a:pt x="1669637" y="4067175"/>
                    <a:pt x="1615345" y="3953733"/>
                  </a:cubicBezTo>
                  <a:cubicBezTo>
                    <a:pt x="1561243" y="3840671"/>
                    <a:pt x="1505807" y="3728180"/>
                    <a:pt x="1455801" y="3613309"/>
                  </a:cubicBezTo>
                  <a:cubicBezTo>
                    <a:pt x="1413129" y="3515392"/>
                    <a:pt x="1374553" y="3414998"/>
                    <a:pt x="1362742" y="3309080"/>
                  </a:cubicBezTo>
                  <a:cubicBezTo>
                    <a:pt x="1346073" y="3158966"/>
                    <a:pt x="1384649" y="3010091"/>
                    <a:pt x="1429226" y="2865215"/>
                  </a:cubicBezTo>
                  <a:cubicBezTo>
                    <a:pt x="1471898" y="2726627"/>
                    <a:pt x="1522190" y="2585657"/>
                    <a:pt x="1493996" y="2444591"/>
                  </a:cubicBezTo>
                  <a:cubicBezTo>
                    <a:pt x="1478280" y="2365915"/>
                    <a:pt x="1439513" y="2293144"/>
                    <a:pt x="1379315" y="2240090"/>
                  </a:cubicBezTo>
                  <a:cubicBezTo>
                    <a:pt x="1339215" y="2204752"/>
                    <a:pt x="1291495" y="2179796"/>
                    <a:pt x="1243108" y="2156936"/>
                  </a:cubicBezTo>
                  <a:cubicBezTo>
                    <a:pt x="1143476" y="2110073"/>
                    <a:pt x="1038511" y="2069973"/>
                    <a:pt x="929069" y="2075498"/>
                  </a:cubicBezTo>
                  <a:cubicBezTo>
                    <a:pt x="862870" y="2078831"/>
                    <a:pt x="799052" y="2098643"/>
                    <a:pt x="736282" y="2120360"/>
                  </a:cubicBezTo>
                  <a:cubicBezTo>
                    <a:pt x="632365" y="2156365"/>
                    <a:pt x="492633" y="2168366"/>
                    <a:pt x="443865" y="2266664"/>
                  </a:cubicBezTo>
                  <a:cubicBezTo>
                    <a:pt x="229648" y="2699480"/>
                    <a:pt x="8858" y="2576036"/>
                    <a:pt x="0" y="2592229"/>
                  </a:cubicBezTo>
                </a:path>
              </a:pathLst>
            </a:custGeom>
            <a:noFill/>
            <a:ln w="12700" cap="rnd">
              <a:solidFill>
                <a:schemeClr val="bg2">
                  <a:alpha val="24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D6442C7-EA96-48F7-8E52-15B32EDD6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2542"/>
              <a:ext cx="8335554" cy="5823102"/>
            </a:xfrm>
            <a:custGeom>
              <a:avLst/>
              <a:gdLst>
                <a:gd name="connsiteX0" fmla="*/ 0 w 6330393"/>
                <a:gd name="connsiteY0" fmla="*/ 2249519 h 4422324"/>
                <a:gd name="connsiteX1" fmla="*/ 653129 w 6330393"/>
                <a:gd name="connsiteY1" fmla="*/ 1966532 h 4422324"/>
                <a:gd name="connsiteX2" fmla="*/ 972122 w 6330393"/>
                <a:gd name="connsiteY2" fmla="*/ 1926622 h 4422324"/>
                <a:gd name="connsiteX3" fmla="*/ 1340168 w 6330393"/>
                <a:gd name="connsiteY3" fmla="*/ 2041398 h 4422324"/>
                <a:gd name="connsiteX4" fmla="*/ 1572768 w 6330393"/>
                <a:gd name="connsiteY4" fmla="*/ 2147697 h 4422324"/>
                <a:gd name="connsiteX5" fmla="*/ 1747647 w 6330393"/>
                <a:gd name="connsiteY5" fmla="*/ 2370677 h 4422324"/>
                <a:gd name="connsiteX6" fmla="*/ 1718596 w 6330393"/>
                <a:gd name="connsiteY6" fmla="*/ 2632043 h 4422324"/>
                <a:gd name="connsiteX7" fmla="*/ 1575054 w 6330393"/>
                <a:gd name="connsiteY7" fmla="*/ 2947988 h 4422324"/>
                <a:gd name="connsiteX8" fmla="*/ 1543431 w 6330393"/>
                <a:gd name="connsiteY8" fmla="*/ 3462147 h 4422324"/>
                <a:gd name="connsiteX9" fmla="*/ 1666875 w 6330393"/>
                <a:gd name="connsiteY9" fmla="*/ 3792474 h 4422324"/>
                <a:gd name="connsiteX10" fmla="*/ 1801844 w 6330393"/>
                <a:gd name="connsiteY10" fmla="*/ 4048125 h 4422324"/>
                <a:gd name="connsiteX11" fmla="*/ 2011490 w 6330393"/>
                <a:gd name="connsiteY11" fmla="*/ 4257866 h 4422324"/>
                <a:gd name="connsiteX12" fmla="*/ 2383727 w 6330393"/>
                <a:gd name="connsiteY12" fmla="*/ 4353687 h 4422324"/>
                <a:gd name="connsiteX13" fmla="*/ 2745105 w 6330393"/>
                <a:gd name="connsiteY13" fmla="*/ 4353687 h 4422324"/>
                <a:gd name="connsiteX14" fmla="*/ 3001232 w 6330393"/>
                <a:gd name="connsiteY14" fmla="*/ 4368927 h 4422324"/>
                <a:gd name="connsiteX15" fmla="*/ 3316891 w 6330393"/>
                <a:gd name="connsiteY15" fmla="*/ 4402170 h 4422324"/>
                <a:gd name="connsiteX16" fmla="*/ 3578543 w 6330393"/>
                <a:gd name="connsiteY16" fmla="*/ 4413218 h 4422324"/>
                <a:gd name="connsiteX17" fmla="*/ 3746087 w 6330393"/>
                <a:gd name="connsiteY17" fmla="*/ 4330065 h 4422324"/>
                <a:gd name="connsiteX18" fmla="*/ 3986689 w 6330393"/>
                <a:gd name="connsiteY18" fmla="*/ 4147280 h 4422324"/>
                <a:gd name="connsiteX19" fmla="*/ 4469987 w 6330393"/>
                <a:gd name="connsiteY19" fmla="*/ 3682841 h 4422324"/>
                <a:gd name="connsiteX20" fmla="*/ 4742784 w 6330393"/>
                <a:gd name="connsiteY20" fmla="*/ 3409950 h 4422324"/>
                <a:gd name="connsiteX21" fmla="*/ 5029867 w 6330393"/>
                <a:gd name="connsiteY21" fmla="*/ 3058097 h 4422324"/>
                <a:gd name="connsiteX22" fmla="*/ 5211699 w 6330393"/>
                <a:gd name="connsiteY22" fmla="*/ 2675096 h 4422324"/>
                <a:gd name="connsiteX23" fmla="*/ 5326571 w 6330393"/>
                <a:gd name="connsiteY23" fmla="*/ 2136458 h 4422324"/>
                <a:gd name="connsiteX24" fmla="*/ 5407914 w 6330393"/>
                <a:gd name="connsiteY24" fmla="*/ 1772603 h 4422324"/>
                <a:gd name="connsiteX25" fmla="*/ 5517928 w 6330393"/>
                <a:gd name="connsiteY25" fmla="*/ 1456658 h 4422324"/>
                <a:gd name="connsiteX26" fmla="*/ 5649563 w 6330393"/>
                <a:gd name="connsiteY26" fmla="*/ 1325023 h 4422324"/>
                <a:gd name="connsiteX27" fmla="*/ 5963031 w 6330393"/>
                <a:gd name="connsiteY27" fmla="*/ 1289114 h 4422324"/>
                <a:gd name="connsiteX28" fmla="*/ 6185535 w 6330393"/>
                <a:gd name="connsiteY28" fmla="*/ 1217295 h 4422324"/>
                <a:gd name="connsiteX29" fmla="*/ 6326696 w 6330393"/>
                <a:gd name="connsiteY29" fmla="*/ 992315 h 4422324"/>
                <a:gd name="connsiteX30" fmla="*/ 6305169 w 6330393"/>
                <a:gd name="connsiteY30" fmla="*/ 824770 h 4422324"/>
                <a:gd name="connsiteX31" fmla="*/ 6156865 w 6330393"/>
                <a:gd name="connsiteY31" fmla="*/ 654844 h 4422324"/>
                <a:gd name="connsiteX32" fmla="*/ 5908072 w 6330393"/>
                <a:gd name="connsiteY32" fmla="*/ 506444 h 4422324"/>
                <a:gd name="connsiteX33" fmla="*/ 5606605 w 6330393"/>
                <a:gd name="connsiteY33" fmla="*/ 353282 h 4422324"/>
                <a:gd name="connsiteX34" fmla="*/ 5506117 w 6330393"/>
                <a:gd name="connsiteY34" fmla="*/ 164211 h 4422324"/>
                <a:gd name="connsiteX35" fmla="*/ 5598890 w 6330393"/>
                <a:gd name="connsiteY35" fmla="*/ 0 h 442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330393" h="4422324">
                  <a:moveTo>
                    <a:pt x="0" y="2249519"/>
                  </a:moveTo>
                  <a:cubicBezTo>
                    <a:pt x="166592" y="2158746"/>
                    <a:pt x="472059" y="2022443"/>
                    <a:pt x="653129" y="1966532"/>
                  </a:cubicBezTo>
                  <a:cubicBezTo>
                    <a:pt x="756761" y="1934528"/>
                    <a:pt x="864489" y="1915573"/>
                    <a:pt x="972122" y="1926622"/>
                  </a:cubicBezTo>
                  <a:cubicBezTo>
                    <a:pt x="1100423" y="1939766"/>
                    <a:pt x="1219581" y="1994630"/>
                    <a:pt x="1340168" y="2041398"/>
                  </a:cubicBezTo>
                  <a:cubicBezTo>
                    <a:pt x="1419987" y="2072354"/>
                    <a:pt x="1501140" y="2101025"/>
                    <a:pt x="1572768" y="2147697"/>
                  </a:cubicBezTo>
                  <a:cubicBezTo>
                    <a:pt x="1654874" y="2201132"/>
                    <a:pt x="1723454" y="2276285"/>
                    <a:pt x="1747647" y="2370677"/>
                  </a:cubicBezTo>
                  <a:cubicBezTo>
                    <a:pt x="1769840" y="2457545"/>
                    <a:pt x="1750981" y="2547842"/>
                    <a:pt x="1718596" y="2632043"/>
                  </a:cubicBezTo>
                  <a:cubicBezTo>
                    <a:pt x="1676876" y="2740152"/>
                    <a:pt x="1615345" y="2839403"/>
                    <a:pt x="1575054" y="2947988"/>
                  </a:cubicBezTo>
                  <a:cubicBezTo>
                    <a:pt x="1514094" y="3112199"/>
                    <a:pt x="1505141" y="3291269"/>
                    <a:pt x="1543431" y="3462147"/>
                  </a:cubicBezTo>
                  <a:cubicBezTo>
                    <a:pt x="1569244" y="3577114"/>
                    <a:pt x="1617536" y="3685318"/>
                    <a:pt x="1666875" y="3792474"/>
                  </a:cubicBezTo>
                  <a:cubicBezTo>
                    <a:pt x="1707261" y="3880199"/>
                    <a:pt x="1748600" y="3967734"/>
                    <a:pt x="1801844" y="4048125"/>
                  </a:cubicBezTo>
                  <a:cubicBezTo>
                    <a:pt x="1857185" y="4131659"/>
                    <a:pt x="1925669" y="4206431"/>
                    <a:pt x="2011490" y="4257866"/>
                  </a:cubicBezTo>
                  <a:cubicBezTo>
                    <a:pt x="2122837" y="4324636"/>
                    <a:pt x="2253615" y="4347020"/>
                    <a:pt x="2383727" y="4353687"/>
                  </a:cubicBezTo>
                  <a:cubicBezTo>
                    <a:pt x="2504027" y="4359879"/>
                    <a:pt x="2624614" y="4351973"/>
                    <a:pt x="2745105" y="4353687"/>
                  </a:cubicBezTo>
                  <a:cubicBezTo>
                    <a:pt x="2830640" y="4354925"/>
                    <a:pt x="2915984" y="4361688"/>
                    <a:pt x="3001232" y="4368927"/>
                  </a:cubicBezTo>
                  <a:cubicBezTo>
                    <a:pt x="3106674" y="4377881"/>
                    <a:pt x="3212211" y="4386739"/>
                    <a:pt x="3316891" y="4402170"/>
                  </a:cubicBezTo>
                  <a:cubicBezTo>
                    <a:pt x="3404426" y="4415028"/>
                    <a:pt x="3493008" y="4433697"/>
                    <a:pt x="3578543" y="4413218"/>
                  </a:cubicBezTo>
                  <a:cubicBezTo>
                    <a:pt x="3639598" y="4398645"/>
                    <a:pt x="3693890" y="4365403"/>
                    <a:pt x="3746087" y="4330065"/>
                  </a:cubicBezTo>
                  <a:cubicBezTo>
                    <a:pt x="3829622" y="4273677"/>
                    <a:pt x="3909727" y="4212431"/>
                    <a:pt x="3986689" y="4147280"/>
                  </a:cubicBezTo>
                  <a:cubicBezTo>
                    <a:pt x="4157282" y="4002881"/>
                    <a:pt x="4311206" y="3840290"/>
                    <a:pt x="4469987" y="3682841"/>
                  </a:cubicBezTo>
                  <a:cubicBezTo>
                    <a:pt x="4561332" y="3592259"/>
                    <a:pt x="4653915" y="3503009"/>
                    <a:pt x="4742784" y="3409950"/>
                  </a:cubicBezTo>
                  <a:cubicBezTo>
                    <a:pt x="4847558" y="3300222"/>
                    <a:pt x="4947190" y="3185255"/>
                    <a:pt x="5029867" y="3058097"/>
                  </a:cubicBezTo>
                  <a:cubicBezTo>
                    <a:pt x="5107305" y="2939129"/>
                    <a:pt x="5168646" y="2810351"/>
                    <a:pt x="5211699" y="2675096"/>
                  </a:cubicBezTo>
                  <a:cubicBezTo>
                    <a:pt x="5267516" y="2500027"/>
                    <a:pt x="5292186" y="2317147"/>
                    <a:pt x="5326571" y="2136458"/>
                  </a:cubicBezTo>
                  <a:cubicBezTo>
                    <a:pt x="5349812" y="2014347"/>
                    <a:pt x="5378672" y="1893380"/>
                    <a:pt x="5407914" y="1772603"/>
                  </a:cubicBezTo>
                  <a:cubicBezTo>
                    <a:pt x="5434299" y="1663446"/>
                    <a:pt x="5460683" y="1552861"/>
                    <a:pt x="5517928" y="1456658"/>
                  </a:cubicBezTo>
                  <a:cubicBezTo>
                    <a:pt x="5550408" y="1402080"/>
                    <a:pt x="5592889" y="1353312"/>
                    <a:pt x="5649563" y="1325023"/>
                  </a:cubicBezTo>
                  <a:cubicBezTo>
                    <a:pt x="5744528" y="1277493"/>
                    <a:pt x="5856065" y="1296924"/>
                    <a:pt x="5963031" y="1289114"/>
                  </a:cubicBezTo>
                  <a:cubicBezTo>
                    <a:pt x="6042279" y="1283303"/>
                    <a:pt x="6120479" y="1262539"/>
                    <a:pt x="6185535" y="1217295"/>
                  </a:cubicBezTo>
                  <a:cubicBezTo>
                    <a:pt x="6261164" y="1164717"/>
                    <a:pt x="6312694" y="1083374"/>
                    <a:pt x="6326696" y="992315"/>
                  </a:cubicBezTo>
                  <a:cubicBezTo>
                    <a:pt x="6335459" y="935450"/>
                    <a:pt x="6328791" y="877253"/>
                    <a:pt x="6305169" y="824770"/>
                  </a:cubicBezTo>
                  <a:cubicBezTo>
                    <a:pt x="6273927" y="755333"/>
                    <a:pt x="6217158" y="701897"/>
                    <a:pt x="6156865" y="654844"/>
                  </a:cubicBezTo>
                  <a:cubicBezTo>
                    <a:pt x="6080379" y="595217"/>
                    <a:pt x="5996750" y="545687"/>
                    <a:pt x="5908072" y="506444"/>
                  </a:cubicBezTo>
                  <a:cubicBezTo>
                    <a:pt x="5803964" y="460343"/>
                    <a:pt x="5692807" y="426815"/>
                    <a:pt x="5606605" y="353282"/>
                  </a:cubicBezTo>
                  <a:cubicBezTo>
                    <a:pt x="5549170" y="304229"/>
                    <a:pt x="5503259" y="238887"/>
                    <a:pt x="5506117" y="164211"/>
                  </a:cubicBezTo>
                  <a:cubicBezTo>
                    <a:pt x="5508213" y="106109"/>
                    <a:pt x="5598890" y="0"/>
                    <a:pt x="5598890" y="0"/>
                  </a:cubicBezTo>
                </a:path>
              </a:pathLst>
            </a:custGeom>
            <a:noFill/>
            <a:ln w="12700" cap="rnd">
              <a:solidFill>
                <a:schemeClr val="bg2">
                  <a:alpha val="24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ECB895E-B92E-4686-8B6F-BA0F9041C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12542"/>
              <a:ext cx="3256801" cy="2769035"/>
            </a:xfrm>
            <a:custGeom>
              <a:avLst/>
              <a:gdLst>
                <a:gd name="connsiteX0" fmla="*/ 0 w 2563086"/>
                <a:gd name="connsiteY0" fmla="*/ 2102930 h 2102929"/>
                <a:gd name="connsiteX1" fmla="*/ 625888 w 2563086"/>
                <a:gd name="connsiteY1" fmla="*/ 1834229 h 2102929"/>
                <a:gd name="connsiteX2" fmla="*/ 954024 w 2563086"/>
                <a:gd name="connsiteY2" fmla="*/ 1789938 h 2102929"/>
                <a:gd name="connsiteX3" fmla="*/ 1379125 w 2563086"/>
                <a:gd name="connsiteY3" fmla="*/ 1870329 h 2102929"/>
                <a:gd name="connsiteX4" fmla="*/ 1819466 w 2563086"/>
                <a:gd name="connsiteY4" fmla="*/ 2021300 h 2102929"/>
                <a:gd name="connsiteX5" fmla="*/ 2221040 w 2563086"/>
                <a:gd name="connsiteY5" fmla="*/ 2010251 h 2102929"/>
                <a:gd name="connsiteX6" fmla="*/ 2507647 w 2563086"/>
                <a:gd name="connsiteY6" fmla="*/ 1867567 h 2102929"/>
                <a:gd name="connsiteX7" fmla="*/ 2560225 w 2563086"/>
                <a:gd name="connsiteY7" fmla="*/ 1652873 h 2102929"/>
                <a:gd name="connsiteX8" fmla="*/ 2328958 w 2563086"/>
                <a:gd name="connsiteY8" fmla="*/ 1295495 h 2102929"/>
                <a:gd name="connsiteX9" fmla="*/ 1676686 w 2563086"/>
                <a:gd name="connsiteY9" fmla="*/ 812292 h 2102929"/>
                <a:gd name="connsiteX10" fmla="*/ 1436942 w 2563086"/>
                <a:gd name="connsiteY10" fmla="*/ 669036 h 2102929"/>
                <a:gd name="connsiteX11" fmla="*/ 1157288 w 2563086"/>
                <a:gd name="connsiteY11" fmla="*/ 498634 h 2102929"/>
                <a:gd name="connsiteX12" fmla="*/ 928783 w 2563086"/>
                <a:gd name="connsiteY12" fmla="*/ 355949 h 2102929"/>
                <a:gd name="connsiteX13" fmla="*/ 649510 w 2563086"/>
                <a:gd name="connsiteY13" fmla="*/ 161639 h 2102929"/>
                <a:gd name="connsiteX14" fmla="*/ 373190 w 2563086"/>
                <a:gd name="connsiteY14" fmla="*/ 0 h 210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3086" h="2102929">
                  <a:moveTo>
                    <a:pt x="0" y="2102930"/>
                  </a:moveTo>
                  <a:cubicBezTo>
                    <a:pt x="182499" y="1964341"/>
                    <a:pt x="402717" y="1887855"/>
                    <a:pt x="625888" y="1834229"/>
                  </a:cubicBezTo>
                  <a:cubicBezTo>
                    <a:pt x="733711" y="1808321"/>
                    <a:pt x="843248" y="1789557"/>
                    <a:pt x="954024" y="1789938"/>
                  </a:cubicBezTo>
                  <a:cubicBezTo>
                    <a:pt x="1098995" y="1790414"/>
                    <a:pt x="1241965" y="1822609"/>
                    <a:pt x="1379125" y="1870329"/>
                  </a:cubicBezTo>
                  <a:cubicBezTo>
                    <a:pt x="1526191" y="1921478"/>
                    <a:pt x="1666780" y="1992059"/>
                    <a:pt x="1819466" y="2021300"/>
                  </a:cubicBezTo>
                  <a:cubicBezTo>
                    <a:pt x="1952244" y="2046827"/>
                    <a:pt x="2088356" y="2037112"/>
                    <a:pt x="2221040" y="2010251"/>
                  </a:cubicBezTo>
                  <a:cubicBezTo>
                    <a:pt x="2329720" y="1988249"/>
                    <a:pt x="2440877" y="1954530"/>
                    <a:pt x="2507647" y="1867567"/>
                  </a:cubicBezTo>
                  <a:cubicBezTo>
                    <a:pt x="2554320" y="1806702"/>
                    <a:pt x="2570226" y="1729073"/>
                    <a:pt x="2560225" y="1652873"/>
                  </a:cubicBezTo>
                  <a:cubicBezTo>
                    <a:pt x="2541270" y="1508665"/>
                    <a:pt x="2436019" y="1396175"/>
                    <a:pt x="2328958" y="1295495"/>
                  </a:cubicBezTo>
                  <a:cubicBezTo>
                    <a:pt x="2131314" y="1109567"/>
                    <a:pt x="1908429" y="953643"/>
                    <a:pt x="1676686" y="812292"/>
                  </a:cubicBezTo>
                  <a:cubicBezTo>
                    <a:pt x="1597152" y="763810"/>
                    <a:pt x="1516856" y="716756"/>
                    <a:pt x="1436942" y="669036"/>
                  </a:cubicBezTo>
                  <a:cubicBezTo>
                    <a:pt x="1343216" y="613029"/>
                    <a:pt x="1250442" y="555498"/>
                    <a:pt x="1157288" y="498634"/>
                  </a:cubicBezTo>
                  <a:cubicBezTo>
                    <a:pt x="1080611" y="451866"/>
                    <a:pt x="1003745" y="405479"/>
                    <a:pt x="928783" y="355949"/>
                  </a:cubicBezTo>
                  <a:cubicBezTo>
                    <a:pt x="834200" y="293465"/>
                    <a:pt x="743140" y="225552"/>
                    <a:pt x="649510" y="161639"/>
                  </a:cubicBezTo>
                  <a:cubicBezTo>
                    <a:pt x="539496" y="86487"/>
                    <a:pt x="373190" y="0"/>
                    <a:pt x="37319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25" name="Freeform: Shape 24">
              <a:extLst>
                <a:ext uri="{FF2B5EF4-FFF2-40B4-BE49-F238E27FC236}">
                  <a16:creationId xmlns:a16="http://schemas.microsoft.com/office/drawing/2014/main" id="{357CEDFC-C202-445C-9D3B-467FB3DCE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E763FC30-4283-464C-932E-272A62FE5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0DE2B79E-20B8-482A-9098-FCAEF6B21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232906"/>
              <a:ext cx="1832649" cy="1702458"/>
            </a:xfrm>
            <a:custGeom>
              <a:avLst/>
              <a:gdLst>
                <a:gd name="connsiteX0" fmla="*/ 0 w 1391796"/>
                <a:gd name="connsiteY0" fmla="*/ 1292924 h 1292923"/>
                <a:gd name="connsiteX1" fmla="*/ 696563 w 1391796"/>
                <a:gd name="connsiteY1" fmla="*/ 1150906 h 1292923"/>
                <a:gd name="connsiteX2" fmla="*/ 993934 w 1391796"/>
                <a:gd name="connsiteY2" fmla="*/ 1192435 h 1292923"/>
                <a:gd name="connsiteX3" fmla="*/ 1155097 w 1391796"/>
                <a:gd name="connsiteY3" fmla="*/ 1192435 h 1292923"/>
                <a:gd name="connsiteX4" fmla="*/ 1324547 w 1391796"/>
                <a:gd name="connsiteY4" fmla="*/ 1184148 h 1292923"/>
                <a:gd name="connsiteX5" fmla="*/ 1381030 w 1391796"/>
                <a:gd name="connsiteY5" fmla="*/ 1149191 h 1292923"/>
                <a:gd name="connsiteX6" fmla="*/ 1357789 w 1391796"/>
                <a:gd name="connsiteY6" fmla="*/ 1027843 h 1292923"/>
                <a:gd name="connsiteX7" fmla="*/ 1136809 w 1391796"/>
                <a:gd name="connsiteY7" fmla="*/ 838295 h 1292923"/>
                <a:gd name="connsiteX8" fmla="*/ 804482 w 1391796"/>
                <a:gd name="connsiteY8" fmla="*/ 595598 h 1292923"/>
                <a:gd name="connsiteX9" fmla="*/ 530352 w 1391796"/>
                <a:gd name="connsiteY9" fmla="*/ 381191 h 1292923"/>
                <a:gd name="connsiteX10" fmla="*/ 0 w 1391796"/>
                <a:gd name="connsiteY10" fmla="*/ 0 h 129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1796" h="1292923">
                  <a:moveTo>
                    <a:pt x="0" y="1292924"/>
                  </a:moveTo>
                  <a:cubicBezTo>
                    <a:pt x="158877" y="1243108"/>
                    <a:pt x="531019" y="1138047"/>
                    <a:pt x="696563" y="1150906"/>
                  </a:cubicBezTo>
                  <a:cubicBezTo>
                    <a:pt x="796481" y="1158621"/>
                    <a:pt x="894017" y="1185863"/>
                    <a:pt x="993934" y="1192435"/>
                  </a:cubicBezTo>
                  <a:cubicBezTo>
                    <a:pt x="1047559" y="1195959"/>
                    <a:pt x="1101376" y="1192054"/>
                    <a:pt x="1155097" y="1192435"/>
                  </a:cubicBezTo>
                  <a:cubicBezTo>
                    <a:pt x="1212056" y="1192816"/>
                    <a:pt x="1269683" y="1198626"/>
                    <a:pt x="1324547" y="1184148"/>
                  </a:cubicBezTo>
                  <a:cubicBezTo>
                    <a:pt x="1346930" y="1178243"/>
                    <a:pt x="1368266" y="1168241"/>
                    <a:pt x="1381030" y="1149191"/>
                  </a:cubicBezTo>
                  <a:cubicBezTo>
                    <a:pt x="1405795" y="1112425"/>
                    <a:pt x="1383506" y="1065752"/>
                    <a:pt x="1357789" y="1027843"/>
                  </a:cubicBezTo>
                  <a:cubicBezTo>
                    <a:pt x="1302734" y="946880"/>
                    <a:pt x="1218152" y="893540"/>
                    <a:pt x="1136809" y="838295"/>
                  </a:cubicBezTo>
                  <a:cubicBezTo>
                    <a:pt x="1023271" y="761238"/>
                    <a:pt x="912971" y="679609"/>
                    <a:pt x="804482" y="595598"/>
                  </a:cubicBezTo>
                  <a:cubicBezTo>
                    <a:pt x="712756" y="524542"/>
                    <a:pt x="620459" y="454247"/>
                    <a:pt x="530352" y="381191"/>
                  </a:cubicBezTo>
                  <a:cubicBezTo>
                    <a:pt x="378809" y="258318"/>
                    <a:pt x="149733" y="125063"/>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27ECCA13-011E-4D0B-8827-B1DFEF094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4787" y="27843"/>
              <a:ext cx="2207527" cy="1610525"/>
            </a:xfrm>
            <a:custGeom>
              <a:avLst/>
              <a:gdLst>
                <a:gd name="connsiteX0" fmla="*/ 1676495 w 1676495"/>
                <a:gd name="connsiteY0" fmla="*/ 1223105 h 1223105"/>
                <a:gd name="connsiteX1" fmla="*/ 1421702 w 1676495"/>
                <a:gd name="connsiteY1" fmla="*/ 1000792 h 1223105"/>
                <a:gd name="connsiteX2" fmla="*/ 1024604 w 1676495"/>
                <a:gd name="connsiteY2" fmla="*/ 744760 h 1223105"/>
                <a:gd name="connsiteX3" fmla="*/ 444722 w 1676495"/>
                <a:gd name="connsiteY3" fmla="*/ 345758 h 1223105"/>
                <a:gd name="connsiteX4" fmla="*/ 0 w 1676495"/>
                <a:gd name="connsiteY4" fmla="*/ 0 h 1223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105">
                  <a:moveTo>
                    <a:pt x="1676495" y="1223105"/>
                  </a:moveTo>
                  <a:cubicBezTo>
                    <a:pt x="1603724" y="1136523"/>
                    <a:pt x="1514094" y="1066324"/>
                    <a:pt x="1421702" y="1000792"/>
                  </a:cubicBezTo>
                  <a:cubicBezTo>
                    <a:pt x="1293209" y="909733"/>
                    <a:pt x="1158526" y="827723"/>
                    <a:pt x="1024604" y="744760"/>
                  </a:cubicBezTo>
                  <a:cubicBezTo>
                    <a:pt x="824770" y="621030"/>
                    <a:pt x="623888" y="497777"/>
                    <a:pt x="444722" y="345758"/>
                  </a:cubicBezTo>
                  <a:cubicBezTo>
                    <a:pt x="330518" y="248888"/>
                    <a:pt x="135731" y="61817"/>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24CCC8FF-3393-4965-BD21-DCB37A2453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638243"/>
              <a:ext cx="2318558" cy="594242"/>
            </a:xfrm>
            <a:custGeom>
              <a:avLst/>
              <a:gdLst>
                <a:gd name="connsiteX0" fmla="*/ 0 w 1760817"/>
                <a:gd name="connsiteY0" fmla="*/ 451295 h 451294"/>
                <a:gd name="connsiteX1" fmla="*/ 335661 w 1760817"/>
                <a:gd name="connsiteY1" fmla="*/ 319373 h 451294"/>
                <a:gd name="connsiteX2" fmla="*/ 629984 w 1760817"/>
                <a:gd name="connsiteY2" fmla="*/ 264319 h 451294"/>
                <a:gd name="connsiteX3" fmla="*/ 878777 w 1760817"/>
                <a:gd name="connsiteY3" fmla="*/ 278702 h 451294"/>
                <a:gd name="connsiteX4" fmla="*/ 1024700 w 1760817"/>
                <a:gd name="connsiteY4" fmla="*/ 302609 h 451294"/>
                <a:gd name="connsiteX5" fmla="*/ 1316641 w 1760817"/>
                <a:gd name="connsiteY5" fmla="*/ 360045 h 451294"/>
                <a:gd name="connsiteX6" fmla="*/ 1527143 w 1760817"/>
                <a:gd name="connsiteY6" fmla="*/ 386334 h 451294"/>
                <a:gd name="connsiteX7" fmla="*/ 1704023 w 1760817"/>
                <a:gd name="connsiteY7" fmla="*/ 0 h 45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817" h="451294">
                  <a:moveTo>
                    <a:pt x="0" y="451295"/>
                  </a:moveTo>
                  <a:cubicBezTo>
                    <a:pt x="77438" y="429292"/>
                    <a:pt x="257270" y="337852"/>
                    <a:pt x="335661" y="319373"/>
                  </a:cubicBezTo>
                  <a:cubicBezTo>
                    <a:pt x="433007" y="296418"/>
                    <a:pt x="530162" y="270510"/>
                    <a:pt x="629984" y="264319"/>
                  </a:cubicBezTo>
                  <a:cubicBezTo>
                    <a:pt x="713137" y="259080"/>
                    <a:pt x="796290" y="266891"/>
                    <a:pt x="878777" y="278702"/>
                  </a:cubicBezTo>
                  <a:cubicBezTo>
                    <a:pt x="927545" y="285655"/>
                    <a:pt x="976217" y="293751"/>
                    <a:pt x="1024700" y="302609"/>
                  </a:cubicBezTo>
                  <a:cubicBezTo>
                    <a:pt x="1122236" y="320516"/>
                    <a:pt x="1219581" y="339471"/>
                    <a:pt x="1316641" y="360045"/>
                  </a:cubicBezTo>
                  <a:cubicBezTo>
                    <a:pt x="1386269" y="374809"/>
                    <a:pt x="1456277" y="389763"/>
                    <a:pt x="1527143" y="386334"/>
                  </a:cubicBezTo>
                  <a:cubicBezTo>
                    <a:pt x="1592008" y="383191"/>
                    <a:pt x="1881569" y="391287"/>
                    <a:pt x="1704023" y="0"/>
                  </a:cubicBezTo>
                </a:path>
              </a:pathLst>
            </a:custGeom>
            <a:noFill/>
            <a:ln w="12700" cap="rnd">
              <a:solidFill>
                <a:schemeClr val="bg2">
                  <a:alpha val="24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A6D6870E-B40A-4E80-A706-BA8CB5E215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372" y="454013"/>
              <a:ext cx="256959" cy="983296"/>
            </a:xfrm>
            <a:custGeom>
              <a:avLst/>
              <a:gdLst>
                <a:gd name="connsiteX0" fmla="*/ 90011 w 267734"/>
                <a:gd name="connsiteY0" fmla="*/ 746760 h 746759"/>
                <a:gd name="connsiteX1" fmla="*/ 250603 w 267734"/>
                <a:gd name="connsiteY1" fmla="*/ 541782 h 746759"/>
                <a:gd name="connsiteX2" fmla="*/ 250603 w 267734"/>
                <a:gd name="connsiteY2" fmla="*/ 325660 h 746759"/>
                <a:gd name="connsiteX3" fmla="*/ 0 w 267734"/>
                <a:gd name="connsiteY3" fmla="*/ 0 h 746759"/>
              </a:gdLst>
              <a:ahLst/>
              <a:cxnLst>
                <a:cxn ang="0">
                  <a:pos x="connsiteX0" y="connsiteY0"/>
                </a:cxn>
                <a:cxn ang="0">
                  <a:pos x="connsiteX1" y="connsiteY1"/>
                </a:cxn>
                <a:cxn ang="0">
                  <a:pos x="connsiteX2" y="connsiteY2"/>
                </a:cxn>
                <a:cxn ang="0">
                  <a:pos x="connsiteX3" y="connsiteY3"/>
                </a:cxn>
              </a:cxnLst>
              <a:rect l="l" t="t" r="r" b="b"/>
              <a:pathLst>
                <a:path w="267734" h="746759">
                  <a:moveTo>
                    <a:pt x="90011" y="746760"/>
                  </a:moveTo>
                  <a:cubicBezTo>
                    <a:pt x="159353" y="691801"/>
                    <a:pt x="221456" y="624935"/>
                    <a:pt x="250603" y="541782"/>
                  </a:cubicBezTo>
                  <a:cubicBezTo>
                    <a:pt x="275082" y="471868"/>
                    <a:pt x="271748" y="396907"/>
                    <a:pt x="250603" y="325660"/>
                  </a:cubicBezTo>
                  <a:cubicBezTo>
                    <a:pt x="210598" y="190500"/>
                    <a:pt x="117634" y="77629"/>
                    <a:pt x="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31" name="Freeform: Shape 30">
              <a:extLst>
                <a:ext uri="{FF2B5EF4-FFF2-40B4-BE49-F238E27FC236}">
                  <a16:creationId xmlns:a16="http://schemas.microsoft.com/office/drawing/2014/main" id="{81B66FCF-F34F-4C17-A29E-EE8E13812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887" y="12542"/>
              <a:ext cx="6404043" cy="1673812"/>
            </a:xfrm>
            <a:custGeom>
              <a:avLst/>
              <a:gdLst>
                <a:gd name="connsiteX0" fmla="*/ 0 w 4863517"/>
                <a:gd name="connsiteY0" fmla="*/ 0 h 1271168"/>
                <a:gd name="connsiteX1" fmla="*/ 176879 w 4863517"/>
                <a:gd name="connsiteY1" fmla="*/ 115157 h 1271168"/>
                <a:gd name="connsiteX2" fmla="*/ 400812 w 4863517"/>
                <a:gd name="connsiteY2" fmla="*/ 277178 h 1271168"/>
                <a:gd name="connsiteX3" fmla="*/ 652367 w 4863517"/>
                <a:gd name="connsiteY3" fmla="*/ 421958 h 1271168"/>
                <a:gd name="connsiteX4" fmla="*/ 1110615 w 4863517"/>
                <a:gd name="connsiteY4" fmla="*/ 690848 h 1271168"/>
                <a:gd name="connsiteX5" fmla="*/ 1410843 w 4863517"/>
                <a:gd name="connsiteY5" fmla="*/ 830580 h 1271168"/>
                <a:gd name="connsiteX6" fmla="*/ 1585341 w 4863517"/>
                <a:gd name="connsiteY6" fmla="*/ 917067 h 1271168"/>
                <a:gd name="connsiteX7" fmla="*/ 1896046 w 4863517"/>
                <a:gd name="connsiteY7" fmla="*/ 1114901 h 1271168"/>
                <a:gd name="connsiteX8" fmla="*/ 2042255 w 4863517"/>
                <a:gd name="connsiteY8" fmla="*/ 1204627 h 1271168"/>
                <a:gd name="connsiteX9" fmla="*/ 2276570 w 4863517"/>
                <a:gd name="connsiteY9" fmla="*/ 1271111 h 1271168"/>
                <a:gd name="connsiteX10" fmla="*/ 2568988 w 4863517"/>
                <a:gd name="connsiteY10" fmla="*/ 1128141 h 1271168"/>
                <a:gd name="connsiteX11" fmla="*/ 2726817 w 4863517"/>
                <a:gd name="connsiteY11" fmla="*/ 882110 h 1271168"/>
                <a:gd name="connsiteX12" fmla="*/ 2861881 w 4863517"/>
                <a:gd name="connsiteY12" fmla="*/ 574929 h 1271168"/>
                <a:gd name="connsiteX13" fmla="*/ 2990660 w 4863517"/>
                <a:gd name="connsiteY13" fmla="*/ 411480 h 1271168"/>
                <a:gd name="connsiteX14" fmla="*/ 3259264 w 4863517"/>
                <a:gd name="connsiteY14" fmla="*/ 292322 h 1271168"/>
                <a:gd name="connsiteX15" fmla="*/ 3482150 w 4863517"/>
                <a:gd name="connsiteY15" fmla="*/ 325565 h 1271168"/>
                <a:gd name="connsiteX16" fmla="*/ 3824192 w 4863517"/>
                <a:gd name="connsiteY16" fmla="*/ 383762 h 1271168"/>
                <a:gd name="connsiteX17" fmla="*/ 4206145 w 4863517"/>
                <a:gd name="connsiteY17" fmla="*/ 420434 h 1271168"/>
                <a:gd name="connsiteX18" fmla="*/ 4505230 w 4863517"/>
                <a:gd name="connsiteY18" fmla="*/ 420434 h 1271168"/>
                <a:gd name="connsiteX19" fmla="*/ 4820127 w 4863517"/>
                <a:gd name="connsiteY19" fmla="*/ 349091 h 1271168"/>
                <a:gd name="connsiteX20" fmla="*/ 4863370 w 4863517"/>
                <a:gd name="connsiteY20" fmla="*/ 242316 h 1271168"/>
                <a:gd name="connsiteX21" fmla="*/ 4760691 w 4863517"/>
                <a:gd name="connsiteY21" fmla="*/ 0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63517"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6" y="509492"/>
                    <a:pt x="953167" y="609695"/>
                    <a:pt x="1110615" y="690848"/>
                  </a:cubicBezTo>
                  <a:cubicBezTo>
                    <a:pt x="1208723" y="741426"/>
                    <a:pt x="1310450" y="784670"/>
                    <a:pt x="1410843" y="830580"/>
                  </a:cubicBezTo>
                  <a:cubicBezTo>
                    <a:pt x="1469898" y="857631"/>
                    <a:pt x="1528477" y="885635"/>
                    <a:pt x="1585341" y="917067"/>
                  </a:cubicBezTo>
                  <a:cubicBezTo>
                    <a:pt x="1692878" y="976408"/>
                    <a:pt x="1794034" y="1046417"/>
                    <a:pt x="1896046"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1" y="574929"/>
                  </a:cubicBezTo>
                  <a:cubicBezTo>
                    <a:pt x="2896076" y="513969"/>
                    <a:pt x="2938558" y="457962"/>
                    <a:pt x="2990660" y="411480"/>
                  </a:cubicBezTo>
                  <a:cubicBezTo>
                    <a:pt x="3065812" y="344329"/>
                    <a:pt x="3158966" y="297466"/>
                    <a:pt x="3259264" y="292322"/>
                  </a:cubicBezTo>
                  <a:cubicBezTo>
                    <a:pt x="3334607" y="288417"/>
                    <a:pt x="3408426" y="308324"/>
                    <a:pt x="3482150" y="325565"/>
                  </a:cubicBezTo>
                  <a:cubicBezTo>
                    <a:pt x="3594830" y="351854"/>
                    <a:pt x="3709416" y="368618"/>
                    <a:pt x="3824192" y="383762"/>
                  </a:cubicBezTo>
                  <a:cubicBezTo>
                    <a:pt x="3951065" y="400431"/>
                    <a:pt x="4078319" y="415290"/>
                    <a:pt x="4206145" y="420434"/>
                  </a:cubicBezTo>
                  <a:cubicBezTo>
                    <a:pt x="4305777" y="424434"/>
                    <a:pt x="4405503" y="419957"/>
                    <a:pt x="4505230" y="420434"/>
                  </a:cubicBezTo>
                  <a:cubicBezTo>
                    <a:pt x="4619435" y="421005"/>
                    <a:pt x="4745641" y="432149"/>
                    <a:pt x="4820127" y="349091"/>
                  </a:cubicBezTo>
                  <a:cubicBezTo>
                    <a:pt x="4846701" y="319469"/>
                    <a:pt x="4861655" y="282131"/>
                    <a:pt x="4863370" y="242316"/>
                  </a:cubicBezTo>
                  <a:cubicBezTo>
                    <a:pt x="4868037" y="134493"/>
                    <a:pt x="4760691" y="0"/>
                    <a:pt x="4760691" y="0"/>
                  </a:cubicBezTo>
                </a:path>
              </a:pathLst>
            </a:custGeom>
            <a:noFill/>
            <a:ln w="12700" cap="rnd">
              <a:solidFill>
                <a:schemeClr val="bg2">
                  <a:alpha val="24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FD861033-CAAF-46D9-B275-DCF52F2CB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0816" y="12291"/>
              <a:ext cx="5654210" cy="1210473"/>
            </a:xfrm>
            <a:custGeom>
              <a:avLst/>
              <a:gdLst>
                <a:gd name="connsiteX0" fmla="*/ 0 w 4294060"/>
                <a:gd name="connsiteY0" fmla="*/ 190 h 919287"/>
                <a:gd name="connsiteX1" fmla="*/ 417862 w 4294060"/>
                <a:gd name="connsiteY1" fmla="*/ 274606 h 919287"/>
                <a:gd name="connsiteX2" fmla="*/ 980218 w 4294060"/>
                <a:gd name="connsiteY2" fmla="*/ 608171 h 919287"/>
                <a:gd name="connsiteX3" fmla="*/ 1473137 w 4294060"/>
                <a:gd name="connsiteY3" fmla="*/ 792480 h 919287"/>
                <a:gd name="connsiteX4" fmla="*/ 1827276 w 4294060"/>
                <a:gd name="connsiteY4" fmla="*/ 914591 h 919287"/>
                <a:gd name="connsiteX5" fmla="*/ 2119217 w 4294060"/>
                <a:gd name="connsiteY5" fmla="*/ 847535 h 919287"/>
                <a:gd name="connsiteX6" fmla="*/ 2269998 w 4294060"/>
                <a:gd name="connsiteY6" fmla="*/ 610553 h 919287"/>
                <a:gd name="connsiteX7" fmla="*/ 2413540 w 4294060"/>
                <a:gd name="connsiteY7" fmla="*/ 361569 h 919287"/>
                <a:gd name="connsiteX8" fmla="*/ 2683859 w 4294060"/>
                <a:gd name="connsiteY8" fmla="*/ 67151 h 919287"/>
                <a:gd name="connsiteX9" fmla="*/ 3030760 w 4294060"/>
                <a:gd name="connsiteY9" fmla="*/ 36005 h 919287"/>
                <a:gd name="connsiteX10" fmla="*/ 3356134 w 4294060"/>
                <a:gd name="connsiteY10" fmla="*/ 129350 h 919287"/>
                <a:gd name="connsiteX11" fmla="*/ 3674364 w 4294060"/>
                <a:gd name="connsiteY11" fmla="*/ 244221 h 919287"/>
                <a:gd name="connsiteX12" fmla="*/ 3968687 w 4294060"/>
                <a:gd name="connsiteY12" fmla="*/ 244221 h 919287"/>
                <a:gd name="connsiteX13" fmla="*/ 4157662 w 4294060"/>
                <a:gd name="connsiteY13" fmla="*/ 177165 h 919287"/>
                <a:gd name="connsiteX14" fmla="*/ 4271296 w 4294060"/>
                <a:gd name="connsiteY14" fmla="*/ 63437 h 919287"/>
                <a:gd name="connsiteX15" fmla="*/ 4294061 w 4294060"/>
                <a:gd name="connsiteY15" fmla="*/ 0 h 9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94060" h="919287">
                  <a:moveTo>
                    <a:pt x="0" y="190"/>
                  </a:moveTo>
                  <a:cubicBezTo>
                    <a:pt x="0" y="190"/>
                    <a:pt x="243745" y="162211"/>
                    <a:pt x="417862" y="274606"/>
                  </a:cubicBezTo>
                  <a:cubicBezTo>
                    <a:pt x="601408" y="393097"/>
                    <a:pt x="781145" y="518922"/>
                    <a:pt x="980218" y="608171"/>
                  </a:cubicBezTo>
                  <a:cubicBezTo>
                    <a:pt x="1140333" y="679990"/>
                    <a:pt x="1310545" y="726281"/>
                    <a:pt x="1473137" y="792480"/>
                  </a:cubicBezTo>
                  <a:cubicBezTo>
                    <a:pt x="1589532" y="839915"/>
                    <a:pt x="1702975" y="898112"/>
                    <a:pt x="1827276" y="914591"/>
                  </a:cubicBezTo>
                  <a:cubicBezTo>
                    <a:pt x="1930813" y="928307"/>
                    <a:pt x="2039207" y="913733"/>
                    <a:pt x="2119217" y="847535"/>
                  </a:cubicBezTo>
                  <a:cubicBezTo>
                    <a:pt x="2192084" y="787146"/>
                    <a:pt x="2228183" y="696278"/>
                    <a:pt x="2269998" y="610553"/>
                  </a:cubicBezTo>
                  <a:cubicBezTo>
                    <a:pt x="2312003" y="524351"/>
                    <a:pt x="2362867" y="442913"/>
                    <a:pt x="2413540" y="361569"/>
                  </a:cubicBezTo>
                  <a:cubicBezTo>
                    <a:pt x="2485835" y="245650"/>
                    <a:pt x="2562511" y="127064"/>
                    <a:pt x="2683859" y="67151"/>
                  </a:cubicBezTo>
                  <a:cubicBezTo>
                    <a:pt x="2790254" y="14573"/>
                    <a:pt x="2912935" y="16764"/>
                    <a:pt x="3030760" y="36005"/>
                  </a:cubicBezTo>
                  <a:cubicBezTo>
                    <a:pt x="3142393" y="54293"/>
                    <a:pt x="3251073" y="87344"/>
                    <a:pt x="3356134" y="129350"/>
                  </a:cubicBezTo>
                  <a:cubicBezTo>
                    <a:pt x="3461194" y="171355"/>
                    <a:pt x="3563588" y="221742"/>
                    <a:pt x="3674364" y="244221"/>
                  </a:cubicBezTo>
                  <a:cubicBezTo>
                    <a:pt x="3771233" y="263938"/>
                    <a:pt x="3871341" y="262319"/>
                    <a:pt x="3968687" y="244221"/>
                  </a:cubicBezTo>
                  <a:cubicBezTo>
                    <a:pt x="4034981" y="231839"/>
                    <a:pt x="4099941" y="211931"/>
                    <a:pt x="4157662" y="177165"/>
                  </a:cubicBezTo>
                  <a:cubicBezTo>
                    <a:pt x="4204526" y="148971"/>
                    <a:pt x="4246817" y="112300"/>
                    <a:pt x="4271296" y="63437"/>
                  </a:cubicBezTo>
                  <a:cubicBezTo>
                    <a:pt x="4286441" y="33242"/>
                    <a:pt x="4294061" y="0"/>
                    <a:pt x="4294061" y="0"/>
                  </a:cubicBezTo>
                </a:path>
              </a:pathLst>
            </a:custGeom>
            <a:noFill/>
            <a:ln w="12700" cap="rnd">
              <a:solidFill>
                <a:schemeClr val="bg2">
                  <a:alpha val="24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30B9015-F708-485A-9F3F-7E0623037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34783" y="12542"/>
              <a:ext cx="3018496" cy="823906"/>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3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3" y="606171"/>
                  </a:cubicBezTo>
                  <a:cubicBezTo>
                    <a:pt x="1391603"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2" y="109347"/>
                    <a:pt x="2292382" y="0"/>
                    <a:pt x="2292382" y="0"/>
                  </a:cubicBezTo>
                </a:path>
              </a:pathLst>
            </a:custGeom>
            <a:noFill/>
            <a:ln w="12700" cap="rnd">
              <a:solidFill>
                <a:schemeClr val="bg2">
                  <a:alpha val="24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33441AA6-F9EC-411F-A4FB-9B7EE56C5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9011" y="12542"/>
              <a:ext cx="2456863" cy="555074"/>
            </a:xfrm>
            <a:custGeom>
              <a:avLst/>
              <a:gdLst>
                <a:gd name="connsiteX0" fmla="*/ 1865852 w 1865852"/>
                <a:gd name="connsiteY0" fmla="*/ 0 h 421548"/>
                <a:gd name="connsiteX1" fmla="*/ 1535049 w 1865852"/>
                <a:gd name="connsiteY1" fmla="*/ 258699 h 421548"/>
                <a:gd name="connsiteX2" fmla="*/ 1247966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6" y="408051"/>
                  </a:cubicBezTo>
                  <a:cubicBezTo>
                    <a:pt x="1152239" y="430625"/>
                    <a:pt x="1053084" y="420815"/>
                    <a:pt x="955072" y="408051"/>
                  </a:cubicBezTo>
                  <a:cubicBezTo>
                    <a:pt x="833723" y="392240"/>
                    <a:pt x="711803" y="376142"/>
                    <a:pt x="596170" y="336233"/>
                  </a:cubicBezTo>
                  <a:cubicBezTo>
                    <a:pt x="486728" y="298418"/>
                    <a:pt x="382715" y="246412"/>
                    <a:pt x="283178" y="186881"/>
                  </a:cubicBezTo>
                  <a:cubicBezTo>
                    <a:pt x="176213" y="122777"/>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6968039-0590-4D7E-ADDB-E70FAF504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27898" y="12542"/>
              <a:ext cx="1788496" cy="377822"/>
            </a:xfrm>
            <a:custGeom>
              <a:avLst/>
              <a:gdLst>
                <a:gd name="connsiteX0" fmla="*/ 0 w 1358264"/>
                <a:gd name="connsiteY0" fmla="*/ 11621 h 286935"/>
                <a:gd name="connsiteX1" fmla="*/ 200977 w 1358264"/>
                <a:gd name="connsiteY1" fmla="*/ 163830 h 286935"/>
                <a:gd name="connsiteX2" fmla="*/ 499586 w 1358264"/>
                <a:gd name="connsiteY2" fmla="*/ 258604 h 286935"/>
                <a:gd name="connsiteX3" fmla="*/ 780955 w 1358264"/>
                <a:gd name="connsiteY3" fmla="*/ 284417 h 286935"/>
                <a:gd name="connsiteX4" fmla="*/ 1027843 w 1358264"/>
                <a:gd name="connsiteY4" fmla="*/ 215456 h 286935"/>
                <a:gd name="connsiteX5" fmla="*/ 1358265 w 1358264"/>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4" h="286935">
                  <a:moveTo>
                    <a:pt x="0" y="11621"/>
                  </a:moveTo>
                  <a:cubicBezTo>
                    <a:pt x="0" y="11621"/>
                    <a:pt x="89249" y="104299"/>
                    <a:pt x="200977" y="163830"/>
                  </a:cubicBezTo>
                  <a:cubicBezTo>
                    <a:pt x="293465" y="213074"/>
                    <a:pt x="396812" y="237458"/>
                    <a:pt x="499586" y="258604"/>
                  </a:cubicBezTo>
                  <a:cubicBezTo>
                    <a:pt x="592360" y="277749"/>
                    <a:pt x="686752" y="293180"/>
                    <a:pt x="780955" y="284417"/>
                  </a:cubicBezTo>
                  <a:cubicBezTo>
                    <a:pt x="866584" y="276511"/>
                    <a:pt x="949166" y="250412"/>
                    <a:pt x="1027843" y="215456"/>
                  </a:cubicBezTo>
                  <a:cubicBezTo>
                    <a:pt x="1167860" y="153353"/>
                    <a:pt x="1358265" y="0"/>
                    <a:pt x="1358265" y="0"/>
                  </a:cubicBezTo>
                </a:path>
              </a:pathLst>
            </a:custGeom>
            <a:noFill/>
            <a:ln w="12700" cap="rnd">
              <a:solidFill>
                <a:schemeClr val="bg2">
                  <a:alpha val="24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CBFFD17E-72B9-443C-8D9A-C2140F3E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73095" y="12542"/>
              <a:ext cx="1173183" cy="220293"/>
            </a:xfrm>
            <a:custGeom>
              <a:avLst/>
              <a:gdLst>
                <a:gd name="connsiteX0" fmla="*/ 890969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9" y="0"/>
                  </a:moveTo>
                  <a:cubicBezTo>
                    <a:pt x="890969" y="0"/>
                    <a:pt x="763714" y="110585"/>
                    <a:pt x="657892" y="143732"/>
                  </a:cubicBezTo>
                  <a:cubicBezTo>
                    <a:pt x="577405" y="168974"/>
                    <a:pt x="491871" y="172593"/>
                    <a:pt x="408146" y="160973"/>
                  </a:cubicBezTo>
                  <a:cubicBezTo>
                    <a:pt x="235077" y="136970"/>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2227F8EB-7284-4904-98C3-32BCBD33A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1911" y="706856"/>
              <a:ext cx="4728816" cy="4904604"/>
            </a:xfrm>
            <a:custGeom>
              <a:avLst/>
              <a:gdLst>
                <a:gd name="connsiteX0" fmla="*/ 904672 w 3591275"/>
                <a:gd name="connsiteY0" fmla="*/ 1758707 h 3724776"/>
                <a:gd name="connsiteX1" fmla="*/ 926199 w 3591275"/>
                <a:gd name="connsiteY1" fmla="*/ 1605545 h 3724776"/>
                <a:gd name="connsiteX2" fmla="*/ 912864 w 3591275"/>
                <a:gd name="connsiteY2" fmla="*/ 1413997 h 3724776"/>
                <a:gd name="connsiteX3" fmla="*/ 949440 w 3591275"/>
                <a:gd name="connsiteY3" fmla="*/ 1301412 h 3724776"/>
                <a:gd name="connsiteX4" fmla="*/ 1089839 w 3591275"/>
                <a:gd name="connsiteY4" fmla="*/ 1160918 h 3724776"/>
                <a:gd name="connsiteX5" fmla="*/ 1324439 w 3591275"/>
                <a:gd name="connsiteY5" fmla="*/ 973371 h 3724776"/>
                <a:gd name="connsiteX6" fmla="*/ 1609046 w 3591275"/>
                <a:gd name="connsiteY6" fmla="*/ 728102 h 3724776"/>
                <a:gd name="connsiteX7" fmla="*/ 1785926 w 3591275"/>
                <a:gd name="connsiteY7" fmla="*/ 472165 h 3724776"/>
                <a:gd name="connsiteX8" fmla="*/ 1985951 w 3591275"/>
                <a:gd name="connsiteY8" fmla="*/ 190320 h 3724776"/>
                <a:gd name="connsiteX9" fmla="*/ 2153305 w 3591275"/>
                <a:gd name="connsiteY9" fmla="*/ 67162 h 3724776"/>
                <a:gd name="connsiteX10" fmla="*/ 2466773 w 3591275"/>
                <a:gd name="connsiteY10" fmla="*/ 8488 h 3724776"/>
                <a:gd name="connsiteX11" fmla="*/ 2830247 w 3591275"/>
                <a:gd name="connsiteY11" fmla="*/ 8488 h 3724776"/>
                <a:gd name="connsiteX12" fmla="*/ 3140857 w 3591275"/>
                <a:gd name="connsiteY12" fmla="*/ 84498 h 3724776"/>
                <a:gd name="connsiteX13" fmla="*/ 3405271 w 3591275"/>
                <a:gd name="connsiteY13" fmla="*/ 216323 h 3724776"/>
                <a:gd name="connsiteX14" fmla="*/ 3515856 w 3591275"/>
                <a:gd name="connsiteY14" fmla="*/ 348150 h 3724776"/>
                <a:gd name="connsiteX15" fmla="*/ 3590818 w 3591275"/>
                <a:gd name="connsiteY15" fmla="*/ 627137 h 3724776"/>
                <a:gd name="connsiteX16" fmla="*/ 3555290 w 3591275"/>
                <a:gd name="connsiteY16" fmla="*/ 968608 h 3724776"/>
                <a:gd name="connsiteX17" fmla="*/ 3537002 w 3591275"/>
                <a:gd name="connsiteY17" fmla="*/ 1148535 h 3724776"/>
                <a:gd name="connsiteX18" fmla="*/ 3509094 w 3591275"/>
                <a:gd name="connsiteY18" fmla="*/ 1570017 h 3724776"/>
                <a:gd name="connsiteX19" fmla="*/ 3465278 w 3591275"/>
                <a:gd name="connsiteY19" fmla="*/ 1967114 h 3724776"/>
                <a:gd name="connsiteX20" fmla="*/ 3336024 w 3591275"/>
                <a:gd name="connsiteY20" fmla="*/ 2345733 h 3724776"/>
                <a:gd name="connsiteX21" fmla="*/ 3049893 w 3591275"/>
                <a:gd name="connsiteY21" fmla="*/ 2768262 h 3724776"/>
                <a:gd name="connsiteX22" fmla="*/ 2838724 w 3591275"/>
                <a:gd name="connsiteY22" fmla="*/ 2989908 h 3724776"/>
                <a:gd name="connsiteX23" fmla="*/ 2605647 w 3591275"/>
                <a:gd name="connsiteY23" fmla="*/ 3193077 h 3724776"/>
                <a:gd name="connsiteX24" fmla="*/ 2217980 w 3591275"/>
                <a:gd name="connsiteY24" fmla="*/ 3493209 h 3724776"/>
                <a:gd name="connsiteX25" fmla="*/ 1832598 w 3591275"/>
                <a:gd name="connsiteY25" fmla="*/ 3707903 h 3724776"/>
                <a:gd name="connsiteX26" fmla="*/ 1581043 w 3591275"/>
                <a:gd name="connsiteY26" fmla="*/ 3722952 h 3724776"/>
                <a:gd name="connsiteX27" fmla="*/ 1068693 w 3591275"/>
                <a:gd name="connsiteY27" fmla="*/ 3704474 h 3724776"/>
                <a:gd name="connsiteX28" fmla="*/ 852952 w 3591275"/>
                <a:gd name="connsiteY28" fmla="*/ 3704474 h 3724776"/>
                <a:gd name="connsiteX29" fmla="*/ 519482 w 3591275"/>
                <a:gd name="connsiteY29" fmla="*/ 3652562 h 3724776"/>
                <a:gd name="connsiteX30" fmla="*/ 400609 w 3591275"/>
                <a:gd name="connsiteY30" fmla="*/ 3595984 h 3724776"/>
                <a:gd name="connsiteX31" fmla="*/ 184868 w 3591275"/>
                <a:gd name="connsiteY31" fmla="*/ 3357002 h 3724776"/>
                <a:gd name="connsiteX32" fmla="*/ 59138 w 3591275"/>
                <a:gd name="connsiteY32" fmla="*/ 3101922 h 3724776"/>
                <a:gd name="connsiteX33" fmla="*/ 274 w 3591275"/>
                <a:gd name="connsiteY33" fmla="*/ 2778644 h 3724776"/>
                <a:gd name="connsiteX34" fmla="*/ 172200 w 3591275"/>
                <a:gd name="connsiteY34" fmla="*/ 2322682 h 3724776"/>
                <a:gd name="connsiteX35" fmla="*/ 446806 w 3591275"/>
                <a:gd name="connsiteY35" fmla="*/ 2095225 h 3724776"/>
                <a:gd name="connsiteX36" fmla="*/ 633686 w 3591275"/>
                <a:gd name="connsiteY36" fmla="*/ 2031693 h 3724776"/>
                <a:gd name="connsiteX37" fmla="*/ 840188 w 3591275"/>
                <a:gd name="connsiteY37" fmla="*/ 1910440 h 3724776"/>
                <a:gd name="connsiteX38" fmla="*/ 904672 w 3591275"/>
                <a:gd name="connsiteY38" fmla="*/ 1758707 h 37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91275" h="3724776">
                  <a:moveTo>
                    <a:pt x="904672" y="1758707"/>
                  </a:moveTo>
                  <a:cubicBezTo>
                    <a:pt x="916960" y="1708415"/>
                    <a:pt x="927056" y="1657266"/>
                    <a:pt x="926199" y="1605545"/>
                  </a:cubicBezTo>
                  <a:cubicBezTo>
                    <a:pt x="925151" y="1541251"/>
                    <a:pt x="907625" y="1478005"/>
                    <a:pt x="912864" y="1413997"/>
                  </a:cubicBezTo>
                  <a:cubicBezTo>
                    <a:pt x="916103" y="1374183"/>
                    <a:pt x="928866" y="1335702"/>
                    <a:pt x="949440" y="1301412"/>
                  </a:cubicBezTo>
                  <a:cubicBezTo>
                    <a:pt x="983730" y="1244262"/>
                    <a:pt x="1037641" y="1202733"/>
                    <a:pt x="1089839" y="1160918"/>
                  </a:cubicBezTo>
                  <a:cubicBezTo>
                    <a:pt x="1167944" y="1098339"/>
                    <a:pt x="1245382" y="1034712"/>
                    <a:pt x="1324439" y="973371"/>
                  </a:cubicBezTo>
                  <a:cubicBezTo>
                    <a:pt x="1423690" y="896313"/>
                    <a:pt x="1526179" y="822304"/>
                    <a:pt x="1609046" y="728102"/>
                  </a:cubicBezTo>
                  <a:cubicBezTo>
                    <a:pt x="1677626" y="650092"/>
                    <a:pt x="1732014" y="561033"/>
                    <a:pt x="1785926" y="472165"/>
                  </a:cubicBezTo>
                  <a:cubicBezTo>
                    <a:pt x="1845933" y="373296"/>
                    <a:pt x="1906226" y="273855"/>
                    <a:pt x="1985951" y="190320"/>
                  </a:cubicBezTo>
                  <a:cubicBezTo>
                    <a:pt x="2034242" y="139647"/>
                    <a:pt x="2089678" y="96213"/>
                    <a:pt x="2153305" y="67162"/>
                  </a:cubicBezTo>
                  <a:cubicBezTo>
                    <a:pt x="2250650" y="22680"/>
                    <a:pt x="2359616" y="15441"/>
                    <a:pt x="2466773" y="8488"/>
                  </a:cubicBezTo>
                  <a:cubicBezTo>
                    <a:pt x="2588026" y="582"/>
                    <a:pt x="2709660" y="-5800"/>
                    <a:pt x="2830247" y="8488"/>
                  </a:cubicBezTo>
                  <a:cubicBezTo>
                    <a:pt x="2936355" y="21061"/>
                    <a:pt x="3039606" y="49922"/>
                    <a:pt x="3140857" y="84498"/>
                  </a:cubicBezTo>
                  <a:cubicBezTo>
                    <a:pt x="3234868" y="116692"/>
                    <a:pt x="3328595" y="153459"/>
                    <a:pt x="3405271" y="216323"/>
                  </a:cubicBezTo>
                  <a:cubicBezTo>
                    <a:pt x="3450038" y="252995"/>
                    <a:pt x="3487281" y="297762"/>
                    <a:pt x="3515856" y="348150"/>
                  </a:cubicBezTo>
                  <a:cubicBezTo>
                    <a:pt x="3564052" y="433017"/>
                    <a:pt x="3587389" y="529505"/>
                    <a:pt x="3590818" y="627137"/>
                  </a:cubicBezTo>
                  <a:cubicBezTo>
                    <a:pt x="3594914" y="741722"/>
                    <a:pt x="3570625" y="854784"/>
                    <a:pt x="3555290" y="968608"/>
                  </a:cubicBezTo>
                  <a:cubicBezTo>
                    <a:pt x="3547194" y="1028330"/>
                    <a:pt x="3541860" y="1088433"/>
                    <a:pt x="3537002" y="1148535"/>
                  </a:cubicBezTo>
                  <a:cubicBezTo>
                    <a:pt x="3525762" y="1288839"/>
                    <a:pt x="3517856" y="1429427"/>
                    <a:pt x="3509094" y="1570017"/>
                  </a:cubicBezTo>
                  <a:cubicBezTo>
                    <a:pt x="3500712" y="1703176"/>
                    <a:pt x="3491472" y="1836431"/>
                    <a:pt x="3465278" y="1967114"/>
                  </a:cubicBezTo>
                  <a:cubicBezTo>
                    <a:pt x="3438894" y="2098464"/>
                    <a:pt x="3395365" y="2225622"/>
                    <a:pt x="3336024" y="2345733"/>
                  </a:cubicBezTo>
                  <a:cubicBezTo>
                    <a:pt x="3260491" y="2498799"/>
                    <a:pt x="3160860" y="2638436"/>
                    <a:pt x="3049893" y="2768262"/>
                  </a:cubicBezTo>
                  <a:cubicBezTo>
                    <a:pt x="2983504" y="2845891"/>
                    <a:pt x="2913114" y="2919900"/>
                    <a:pt x="2838724" y="2989908"/>
                  </a:cubicBezTo>
                  <a:cubicBezTo>
                    <a:pt x="2763667" y="3060584"/>
                    <a:pt x="2685466" y="3127830"/>
                    <a:pt x="2605647" y="3193077"/>
                  </a:cubicBezTo>
                  <a:cubicBezTo>
                    <a:pt x="2479155" y="3296613"/>
                    <a:pt x="2349044" y="3395578"/>
                    <a:pt x="2217980" y="3493209"/>
                  </a:cubicBezTo>
                  <a:cubicBezTo>
                    <a:pt x="2098441" y="3582173"/>
                    <a:pt x="1977092" y="3674375"/>
                    <a:pt x="1832598" y="3707903"/>
                  </a:cubicBezTo>
                  <a:cubicBezTo>
                    <a:pt x="1750397" y="3726953"/>
                    <a:pt x="1665530" y="3726286"/>
                    <a:pt x="1581043" y="3722952"/>
                  </a:cubicBezTo>
                  <a:cubicBezTo>
                    <a:pt x="1410260" y="3716190"/>
                    <a:pt x="1239667" y="3703712"/>
                    <a:pt x="1068693" y="3704474"/>
                  </a:cubicBezTo>
                  <a:cubicBezTo>
                    <a:pt x="996779" y="3704760"/>
                    <a:pt x="924865" y="3706665"/>
                    <a:pt x="852952" y="3704474"/>
                  </a:cubicBezTo>
                  <a:cubicBezTo>
                    <a:pt x="739890" y="3701045"/>
                    <a:pt x="626638" y="3688472"/>
                    <a:pt x="519482" y="3652562"/>
                  </a:cubicBezTo>
                  <a:cubicBezTo>
                    <a:pt x="477667" y="3638561"/>
                    <a:pt x="437567" y="3620082"/>
                    <a:pt x="400609" y="3595984"/>
                  </a:cubicBezTo>
                  <a:cubicBezTo>
                    <a:pt x="309836" y="3536929"/>
                    <a:pt x="242876" y="3448823"/>
                    <a:pt x="184868" y="3357002"/>
                  </a:cubicBezTo>
                  <a:cubicBezTo>
                    <a:pt x="134005" y="3276611"/>
                    <a:pt x="91618" y="3191267"/>
                    <a:pt x="59138" y="3101922"/>
                  </a:cubicBezTo>
                  <a:cubicBezTo>
                    <a:pt x="21324" y="2998004"/>
                    <a:pt x="-2870" y="2889039"/>
                    <a:pt x="274" y="2778644"/>
                  </a:cubicBezTo>
                  <a:cubicBezTo>
                    <a:pt x="4941" y="2612623"/>
                    <a:pt x="71045" y="2454889"/>
                    <a:pt x="172200" y="2322682"/>
                  </a:cubicBezTo>
                  <a:cubicBezTo>
                    <a:pt x="245638" y="2226670"/>
                    <a:pt x="336221" y="2143707"/>
                    <a:pt x="446806" y="2095225"/>
                  </a:cubicBezTo>
                  <a:cubicBezTo>
                    <a:pt x="507099" y="2068841"/>
                    <a:pt x="571012" y="2051982"/>
                    <a:pt x="633686" y="2031693"/>
                  </a:cubicBezTo>
                  <a:cubicBezTo>
                    <a:pt x="711696" y="2006547"/>
                    <a:pt x="789991" y="1974448"/>
                    <a:pt x="840188" y="1910440"/>
                  </a:cubicBezTo>
                  <a:cubicBezTo>
                    <a:pt x="874383" y="1866816"/>
                    <a:pt x="891433" y="1812904"/>
                    <a:pt x="904672" y="1758707"/>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0546E1AF-525C-4FD2-BAE6-9D672248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41750" y="923845"/>
              <a:ext cx="4196097" cy="4479998"/>
            </a:xfrm>
            <a:custGeom>
              <a:avLst/>
              <a:gdLst>
                <a:gd name="connsiteX0" fmla="*/ 78613 w 3186704"/>
                <a:gd name="connsiteY0" fmla="*/ 3007044 h 3402311"/>
                <a:gd name="connsiteX1" fmla="*/ 2032 w 3186704"/>
                <a:gd name="connsiteY1" fmla="*/ 2731772 h 3402311"/>
                <a:gd name="connsiteX2" fmla="*/ 21177 w 3186704"/>
                <a:gd name="connsiteY2" fmla="*/ 2545082 h 3402311"/>
                <a:gd name="connsiteX3" fmla="*/ 116903 w 3186704"/>
                <a:gd name="connsiteY3" fmla="*/ 2389443 h 3402311"/>
                <a:gd name="connsiteX4" fmla="*/ 241300 w 3186704"/>
                <a:gd name="connsiteY4" fmla="*/ 2308100 h 3402311"/>
                <a:gd name="connsiteX5" fmla="*/ 475805 w 3186704"/>
                <a:gd name="connsiteY5" fmla="*/ 2296099 h 3402311"/>
                <a:gd name="connsiteX6" fmla="*/ 664781 w 3186704"/>
                <a:gd name="connsiteY6" fmla="*/ 2336770 h 3402311"/>
                <a:gd name="connsiteX7" fmla="*/ 803560 w 3186704"/>
                <a:gd name="connsiteY7" fmla="*/ 2336770 h 3402311"/>
                <a:gd name="connsiteX8" fmla="*/ 942340 w 3186704"/>
                <a:gd name="connsiteY8" fmla="*/ 2224280 h 3402311"/>
                <a:gd name="connsiteX9" fmla="*/ 1018921 w 3186704"/>
                <a:gd name="connsiteY9" fmla="*/ 1958532 h 3402311"/>
                <a:gd name="connsiteX10" fmla="*/ 1061974 w 3186704"/>
                <a:gd name="connsiteY10" fmla="*/ 1606679 h 3402311"/>
                <a:gd name="connsiteX11" fmla="*/ 1114647 w 3186704"/>
                <a:gd name="connsiteY11" fmla="*/ 1369697 h 3402311"/>
                <a:gd name="connsiteX12" fmla="*/ 1243806 w 3186704"/>
                <a:gd name="connsiteY12" fmla="*/ 1080042 h 3402311"/>
                <a:gd name="connsiteX13" fmla="*/ 1468691 w 3186704"/>
                <a:gd name="connsiteY13" fmla="*/ 795149 h 3402311"/>
                <a:gd name="connsiteX14" fmla="*/ 1770157 w 3186704"/>
                <a:gd name="connsiteY14" fmla="*/ 452820 h 3402311"/>
                <a:gd name="connsiteX15" fmla="*/ 2082387 w 3186704"/>
                <a:gd name="connsiteY15" fmla="*/ 140400 h 3402311"/>
                <a:gd name="connsiteX16" fmla="*/ 2298890 w 3186704"/>
                <a:gd name="connsiteY16" fmla="*/ 31530 h 3402311"/>
                <a:gd name="connsiteX17" fmla="*/ 2533396 w 3186704"/>
                <a:gd name="connsiteY17" fmla="*/ 383 h 3402311"/>
                <a:gd name="connsiteX18" fmla="*/ 2796572 w 3186704"/>
                <a:gd name="connsiteY18" fmla="*/ 53056 h 3402311"/>
                <a:gd name="connsiteX19" fmla="*/ 3014313 w 3186704"/>
                <a:gd name="connsiteY19" fmla="*/ 177548 h 3402311"/>
                <a:gd name="connsiteX20" fmla="*/ 3131566 w 3186704"/>
                <a:gd name="connsiteY20" fmla="*/ 366619 h 3402311"/>
                <a:gd name="connsiteX21" fmla="*/ 3174619 w 3186704"/>
                <a:gd name="connsiteY21" fmla="*/ 610745 h 3402311"/>
                <a:gd name="connsiteX22" fmla="*/ 3168142 w 3186704"/>
                <a:gd name="connsiteY22" fmla="*/ 993460 h 3402311"/>
                <a:gd name="connsiteX23" fmla="*/ 3185763 w 3186704"/>
                <a:gd name="connsiteY23" fmla="*/ 1497141 h 3402311"/>
                <a:gd name="connsiteX24" fmla="*/ 3150806 w 3186704"/>
                <a:gd name="connsiteY24" fmla="*/ 1790892 h 3402311"/>
                <a:gd name="connsiteX25" fmla="*/ 3076130 w 3186704"/>
                <a:gd name="connsiteY25" fmla="*/ 2071404 h 3402311"/>
                <a:gd name="connsiteX26" fmla="*/ 2847435 w 3186704"/>
                <a:gd name="connsiteY26" fmla="*/ 2470216 h 3402311"/>
                <a:gd name="connsiteX27" fmla="*/ 2359374 w 3186704"/>
                <a:gd name="connsiteY27" fmla="*/ 2929701 h 3402311"/>
                <a:gd name="connsiteX28" fmla="*/ 2099723 w 3186704"/>
                <a:gd name="connsiteY28" fmla="*/ 3097056 h 3402311"/>
                <a:gd name="connsiteX29" fmla="*/ 1760537 w 3186704"/>
                <a:gd name="connsiteY29" fmla="*/ 3241359 h 3402311"/>
                <a:gd name="connsiteX30" fmla="*/ 1610518 w 3186704"/>
                <a:gd name="connsiteY30" fmla="*/ 3309463 h 3402311"/>
                <a:gd name="connsiteX31" fmla="*/ 1367059 w 3186704"/>
                <a:gd name="connsiteY31" fmla="*/ 3374138 h 3402311"/>
                <a:gd name="connsiteX32" fmla="*/ 1210183 w 3186704"/>
                <a:gd name="connsiteY32" fmla="*/ 3385663 h 3402311"/>
                <a:gd name="connsiteX33" fmla="*/ 905573 w 3186704"/>
                <a:gd name="connsiteY33" fmla="*/ 3401856 h 3402311"/>
                <a:gd name="connsiteX34" fmla="*/ 558292 w 3186704"/>
                <a:gd name="connsiteY34" fmla="*/ 3382234 h 3402311"/>
                <a:gd name="connsiteX35" fmla="*/ 467137 w 3186704"/>
                <a:gd name="connsiteY35" fmla="*/ 3363756 h 3402311"/>
                <a:gd name="connsiteX36" fmla="*/ 206343 w 3186704"/>
                <a:gd name="connsiteY36" fmla="*/ 3202117 h 3402311"/>
                <a:gd name="connsiteX37" fmla="*/ 78613 w 3186704"/>
                <a:gd name="connsiteY37" fmla="*/ 3007044 h 34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86704" h="3402311">
                  <a:moveTo>
                    <a:pt x="78613" y="3007044"/>
                  </a:moveTo>
                  <a:cubicBezTo>
                    <a:pt x="38512" y="2919891"/>
                    <a:pt x="9937" y="2827308"/>
                    <a:pt x="2032" y="2731772"/>
                  </a:cubicBezTo>
                  <a:cubicBezTo>
                    <a:pt x="-3207" y="2668717"/>
                    <a:pt x="1174" y="2604994"/>
                    <a:pt x="21177" y="2545082"/>
                  </a:cubicBezTo>
                  <a:cubicBezTo>
                    <a:pt x="40608" y="2486599"/>
                    <a:pt x="73469" y="2433259"/>
                    <a:pt x="116903" y="2389443"/>
                  </a:cubicBezTo>
                  <a:cubicBezTo>
                    <a:pt x="152241" y="2353725"/>
                    <a:pt x="194151" y="2325150"/>
                    <a:pt x="241300" y="2308100"/>
                  </a:cubicBezTo>
                  <a:cubicBezTo>
                    <a:pt x="315880" y="2281049"/>
                    <a:pt x="397224" y="2282668"/>
                    <a:pt x="475805" y="2296099"/>
                  </a:cubicBezTo>
                  <a:cubicBezTo>
                    <a:pt x="539337" y="2306957"/>
                    <a:pt x="601440" y="2324959"/>
                    <a:pt x="664781" y="2336770"/>
                  </a:cubicBezTo>
                  <a:cubicBezTo>
                    <a:pt x="710978" y="2345343"/>
                    <a:pt x="758412" y="2349343"/>
                    <a:pt x="803560" y="2336770"/>
                  </a:cubicBezTo>
                  <a:cubicBezTo>
                    <a:pt x="862711" y="2320292"/>
                    <a:pt x="909288" y="2276382"/>
                    <a:pt x="942340" y="2224280"/>
                  </a:cubicBezTo>
                  <a:cubicBezTo>
                    <a:pt x="992155" y="2145604"/>
                    <a:pt x="1006919" y="2051306"/>
                    <a:pt x="1018921" y="1958532"/>
                  </a:cubicBezTo>
                  <a:cubicBezTo>
                    <a:pt x="1034065" y="1841280"/>
                    <a:pt x="1043972" y="1723456"/>
                    <a:pt x="1061974" y="1606679"/>
                  </a:cubicBezTo>
                  <a:cubicBezTo>
                    <a:pt x="1074356" y="1526574"/>
                    <a:pt x="1091120" y="1447231"/>
                    <a:pt x="1114647" y="1369697"/>
                  </a:cubicBezTo>
                  <a:cubicBezTo>
                    <a:pt x="1145413" y="1268065"/>
                    <a:pt x="1187989" y="1170244"/>
                    <a:pt x="1243806" y="1080042"/>
                  </a:cubicBezTo>
                  <a:cubicBezTo>
                    <a:pt x="1307623" y="976981"/>
                    <a:pt x="1388396" y="886017"/>
                    <a:pt x="1468691" y="795149"/>
                  </a:cubicBezTo>
                  <a:cubicBezTo>
                    <a:pt x="1569466" y="681230"/>
                    <a:pt x="1670621" y="567787"/>
                    <a:pt x="1770157" y="452820"/>
                  </a:cubicBezTo>
                  <a:cubicBezTo>
                    <a:pt x="1867027" y="340997"/>
                    <a:pt x="1962277" y="226316"/>
                    <a:pt x="2082387" y="140400"/>
                  </a:cubicBezTo>
                  <a:cubicBezTo>
                    <a:pt x="2148586" y="93061"/>
                    <a:pt x="2221166" y="55437"/>
                    <a:pt x="2298890" y="31530"/>
                  </a:cubicBezTo>
                  <a:cubicBezTo>
                    <a:pt x="2374709" y="8193"/>
                    <a:pt x="2454053" y="-2189"/>
                    <a:pt x="2533396" y="383"/>
                  </a:cubicBezTo>
                  <a:cubicBezTo>
                    <a:pt x="2623312" y="3336"/>
                    <a:pt x="2711704" y="22957"/>
                    <a:pt x="2796572" y="53056"/>
                  </a:cubicBezTo>
                  <a:cubicBezTo>
                    <a:pt x="2876391" y="81345"/>
                    <a:pt x="2953544" y="118779"/>
                    <a:pt x="3014313" y="177548"/>
                  </a:cubicBezTo>
                  <a:cubicBezTo>
                    <a:pt x="3068320" y="229745"/>
                    <a:pt x="3106515" y="295753"/>
                    <a:pt x="3131566" y="366619"/>
                  </a:cubicBezTo>
                  <a:cubicBezTo>
                    <a:pt x="3159283" y="444915"/>
                    <a:pt x="3170904" y="527687"/>
                    <a:pt x="3174619" y="610745"/>
                  </a:cubicBezTo>
                  <a:cubicBezTo>
                    <a:pt x="3180334" y="738285"/>
                    <a:pt x="3167856" y="865729"/>
                    <a:pt x="3168142" y="993460"/>
                  </a:cubicBezTo>
                  <a:cubicBezTo>
                    <a:pt x="3168618" y="1161576"/>
                    <a:pt x="3191573" y="1329120"/>
                    <a:pt x="3185763" y="1497141"/>
                  </a:cubicBezTo>
                  <a:cubicBezTo>
                    <a:pt x="3182334" y="1595820"/>
                    <a:pt x="3168904" y="1693833"/>
                    <a:pt x="3150806" y="1790892"/>
                  </a:cubicBezTo>
                  <a:cubicBezTo>
                    <a:pt x="3132994" y="1886238"/>
                    <a:pt x="3109753" y="1980535"/>
                    <a:pt x="3076130" y="2071404"/>
                  </a:cubicBezTo>
                  <a:cubicBezTo>
                    <a:pt x="3022600" y="2215993"/>
                    <a:pt x="2942590" y="2348867"/>
                    <a:pt x="2847435" y="2470216"/>
                  </a:cubicBezTo>
                  <a:cubicBezTo>
                    <a:pt x="2708941" y="2646714"/>
                    <a:pt x="2538920" y="2795018"/>
                    <a:pt x="2359374" y="2929701"/>
                  </a:cubicBezTo>
                  <a:cubicBezTo>
                    <a:pt x="2276792" y="2991614"/>
                    <a:pt x="2191734" y="3050383"/>
                    <a:pt x="2099723" y="3097056"/>
                  </a:cubicBezTo>
                  <a:cubicBezTo>
                    <a:pt x="1990090" y="3152682"/>
                    <a:pt x="1872551" y="3190687"/>
                    <a:pt x="1760537" y="3241359"/>
                  </a:cubicBezTo>
                  <a:cubicBezTo>
                    <a:pt x="1710531" y="3264029"/>
                    <a:pt x="1661382" y="3288794"/>
                    <a:pt x="1610518" y="3309463"/>
                  </a:cubicBezTo>
                  <a:cubicBezTo>
                    <a:pt x="1532414" y="3341182"/>
                    <a:pt x="1450689" y="3363375"/>
                    <a:pt x="1367059" y="3374138"/>
                  </a:cubicBezTo>
                  <a:cubicBezTo>
                    <a:pt x="1315053" y="3380806"/>
                    <a:pt x="1262570" y="3382806"/>
                    <a:pt x="1210183" y="3385663"/>
                  </a:cubicBezTo>
                  <a:cubicBezTo>
                    <a:pt x="1108646" y="3391188"/>
                    <a:pt x="1007205" y="3399760"/>
                    <a:pt x="905573" y="3401856"/>
                  </a:cubicBezTo>
                  <a:cubicBezTo>
                    <a:pt x="789463" y="3404142"/>
                    <a:pt x="673354" y="3397855"/>
                    <a:pt x="558292" y="3382234"/>
                  </a:cubicBezTo>
                  <a:cubicBezTo>
                    <a:pt x="527526" y="3378043"/>
                    <a:pt x="497046" y="3372328"/>
                    <a:pt x="467137" y="3363756"/>
                  </a:cubicBezTo>
                  <a:cubicBezTo>
                    <a:pt x="367220" y="3335276"/>
                    <a:pt x="277876" y="3277555"/>
                    <a:pt x="206343" y="3202117"/>
                  </a:cubicBezTo>
                  <a:cubicBezTo>
                    <a:pt x="152527" y="3145348"/>
                    <a:pt x="111379" y="3078196"/>
                    <a:pt x="78613" y="3007044"/>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704EA0D3-F1E3-4AF6-B30E-791175E31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960461" y="1175713"/>
              <a:ext cx="3568552" cy="3938179"/>
            </a:xfrm>
            <a:custGeom>
              <a:avLst/>
              <a:gdLst>
                <a:gd name="connsiteX0" fmla="*/ 2179 w 2710118"/>
                <a:gd name="connsiteY0" fmla="*/ 2712895 h 2990829"/>
                <a:gd name="connsiteX1" fmla="*/ 18085 w 2710118"/>
                <a:gd name="connsiteY1" fmla="*/ 2589260 h 2990829"/>
                <a:gd name="connsiteX2" fmla="*/ 161627 w 2710118"/>
                <a:gd name="connsiteY2" fmla="*/ 2489533 h 2990829"/>
                <a:gd name="connsiteX3" fmla="*/ 384893 w 2710118"/>
                <a:gd name="connsiteY3" fmla="*/ 2559352 h 2990829"/>
                <a:gd name="connsiteX4" fmla="*/ 648069 w 2710118"/>
                <a:gd name="connsiteY4" fmla="*/ 2579259 h 2990829"/>
                <a:gd name="connsiteX5" fmla="*/ 831520 w 2710118"/>
                <a:gd name="connsiteY5" fmla="*/ 2445623 h 2990829"/>
                <a:gd name="connsiteX6" fmla="*/ 909244 w 2710118"/>
                <a:gd name="connsiteY6" fmla="*/ 2210260 h 2990829"/>
                <a:gd name="connsiteX7" fmla="*/ 975062 w 2710118"/>
                <a:gd name="connsiteY7" fmla="*/ 1771444 h 2990829"/>
                <a:gd name="connsiteX8" fmla="*/ 989064 w 2710118"/>
                <a:gd name="connsiteY8" fmla="*/ 1486170 h 2990829"/>
                <a:gd name="connsiteX9" fmla="*/ 1058882 w 2710118"/>
                <a:gd name="connsiteY9" fmla="*/ 1115171 h 2990829"/>
                <a:gd name="connsiteX10" fmla="*/ 1238333 w 2710118"/>
                <a:gd name="connsiteY10" fmla="*/ 776081 h 2990829"/>
                <a:gd name="connsiteX11" fmla="*/ 1567327 w 2710118"/>
                <a:gd name="connsiteY11" fmla="*/ 399081 h 2990829"/>
                <a:gd name="connsiteX12" fmla="*/ 1944136 w 2710118"/>
                <a:gd name="connsiteY12" fmla="*/ 85899 h 2990829"/>
                <a:gd name="connsiteX13" fmla="*/ 2167402 w 2710118"/>
                <a:gd name="connsiteY13" fmla="*/ 2079 h 2990829"/>
                <a:gd name="connsiteX14" fmla="*/ 2412671 w 2710118"/>
                <a:gd name="connsiteY14" fmla="*/ 53991 h 2990829"/>
                <a:gd name="connsiteX15" fmla="*/ 2616030 w 2710118"/>
                <a:gd name="connsiteY15" fmla="*/ 291354 h 2990829"/>
                <a:gd name="connsiteX16" fmla="*/ 2637937 w 2710118"/>
                <a:gd name="connsiteY16" fmla="*/ 724265 h 2990829"/>
                <a:gd name="connsiteX17" fmla="*/ 2691753 w 2710118"/>
                <a:gd name="connsiteY17" fmla="*/ 1117266 h 2990829"/>
                <a:gd name="connsiteX18" fmla="*/ 2705755 w 2710118"/>
                <a:gd name="connsiteY18" fmla="*/ 1476359 h 2990829"/>
                <a:gd name="connsiteX19" fmla="*/ 2616030 w 2710118"/>
                <a:gd name="connsiteY19" fmla="*/ 1859359 h 2990829"/>
                <a:gd name="connsiteX20" fmla="*/ 2404670 w 2710118"/>
                <a:gd name="connsiteY20" fmla="*/ 2250361 h 2990829"/>
                <a:gd name="connsiteX21" fmla="*/ 2198263 w 2710118"/>
                <a:gd name="connsiteY21" fmla="*/ 2456862 h 2990829"/>
                <a:gd name="connsiteX22" fmla="*/ 1724680 w 2710118"/>
                <a:gd name="connsiteY22" fmla="*/ 2757091 h 2990829"/>
                <a:gd name="connsiteX23" fmla="*/ 1327868 w 2710118"/>
                <a:gd name="connsiteY23" fmla="*/ 2810907 h 2990829"/>
                <a:gd name="connsiteX24" fmla="*/ 931057 w 2710118"/>
                <a:gd name="connsiteY24" fmla="*/ 2912634 h 2990829"/>
                <a:gd name="connsiteX25" fmla="*/ 695789 w 2710118"/>
                <a:gd name="connsiteY25" fmla="*/ 2972451 h 2990829"/>
                <a:gd name="connsiteX26" fmla="*/ 348889 w 2710118"/>
                <a:gd name="connsiteY26" fmla="*/ 2984452 h 2990829"/>
                <a:gd name="connsiteX27" fmla="*/ 73711 w 2710118"/>
                <a:gd name="connsiteY27" fmla="*/ 2882725 h 2990829"/>
                <a:gd name="connsiteX28" fmla="*/ 2179 w 2710118"/>
                <a:gd name="connsiteY28" fmla="*/ 2712895 h 299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0118" h="2990829">
                  <a:moveTo>
                    <a:pt x="2179" y="2712895"/>
                  </a:moveTo>
                  <a:cubicBezTo>
                    <a:pt x="-2774" y="2670604"/>
                    <a:pt x="-12" y="2627551"/>
                    <a:pt x="18085" y="2589260"/>
                  </a:cubicBezTo>
                  <a:cubicBezTo>
                    <a:pt x="44755" y="2532967"/>
                    <a:pt x="99810" y="2495153"/>
                    <a:pt x="161627" y="2489533"/>
                  </a:cubicBezTo>
                  <a:cubicBezTo>
                    <a:pt x="240304" y="2482389"/>
                    <a:pt x="310312" y="2530491"/>
                    <a:pt x="384893" y="2559352"/>
                  </a:cubicBezTo>
                  <a:cubicBezTo>
                    <a:pt x="468904" y="2591832"/>
                    <a:pt x="561392" y="2603452"/>
                    <a:pt x="648069" y="2579259"/>
                  </a:cubicBezTo>
                  <a:cubicBezTo>
                    <a:pt x="723602" y="2558209"/>
                    <a:pt x="788563" y="2511346"/>
                    <a:pt x="831520" y="2445623"/>
                  </a:cubicBezTo>
                  <a:cubicBezTo>
                    <a:pt x="877050" y="2375805"/>
                    <a:pt x="893052" y="2292366"/>
                    <a:pt x="909244" y="2210260"/>
                  </a:cubicBezTo>
                  <a:cubicBezTo>
                    <a:pt x="938010" y="2064909"/>
                    <a:pt x="963156" y="1918986"/>
                    <a:pt x="975062" y="1771444"/>
                  </a:cubicBezTo>
                  <a:cubicBezTo>
                    <a:pt x="982682" y="1676575"/>
                    <a:pt x="981539" y="1581134"/>
                    <a:pt x="989064" y="1486170"/>
                  </a:cubicBezTo>
                  <a:cubicBezTo>
                    <a:pt x="998970" y="1360154"/>
                    <a:pt x="1017163" y="1234424"/>
                    <a:pt x="1058882" y="1115171"/>
                  </a:cubicBezTo>
                  <a:cubicBezTo>
                    <a:pt x="1101269" y="993822"/>
                    <a:pt x="1163848" y="880951"/>
                    <a:pt x="1238333" y="776081"/>
                  </a:cubicBezTo>
                  <a:cubicBezTo>
                    <a:pt x="1335107" y="639778"/>
                    <a:pt x="1448741" y="516906"/>
                    <a:pt x="1567327" y="399081"/>
                  </a:cubicBezTo>
                  <a:cubicBezTo>
                    <a:pt x="1683627" y="283543"/>
                    <a:pt x="1803452" y="169719"/>
                    <a:pt x="1944136" y="85899"/>
                  </a:cubicBezTo>
                  <a:cubicBezTo>
                    <a:pt x="2013383" y="44656"/>
                    <a:pt x="2087487" y="10366"/>
                    <a:pt x="2167402" y="2079"/>
                  </a:cubicBezTo>
                  <a:cubicBezTo>
                    <a:pt x="2252365" y="-6684"/>
                    <a:pt x="2337709" y="12557"/>
                    <a:pt x="2412671" y="53991"/>
                  </a:cubicBezTo>
                  <a:cubicBezTo>
                    <a:pt x="2507063" y="106092"/>
                    <a:pt x="2581263" y="189341"/>
                    <a:pt x="2616030" y="291354"/>
                  </a:cubicBezTo>
                  <a:cubicBezTo>
                    <a:pt x="2662892" y="429085"/>
                    <a:pt x="2633651" y="577770"/>
                    <a:pt x="2637937" y="724265"/>
                  </a:cubicBezTo>
                  <a:cubicBezTo>
                    <a:pt x="2641842" y="856472"/>
                    <a:pt x="2673941" y="986012"/>
                    <a:pt x="2691753" y="1117266"/>
                  </a:cubicBezTo>
                  <a:cubicBezTo>
                    <a:pt x="2707946" y="1236234"/>
                    <a:pt x="2715565" y="1356630"/>
                    <a:pt x="2705755" y="1476359"/>
                  </a:cubicBezTo>
                  <a:cubicBezTo>
                    <a:pt x="2694896" y="1607709"/>
                    <a:pt x="2662606" y="1736011"/>
                    <a:pt x="2616030" y="1859359"/>
                  </a:cubicBezTo>
                  <a:cubicBezTo>
                    <a:pt x="2563451" y="1998710"/>
                    <a:pt x="2496681" y="2133298"/>
                    <a:pt x="2404670" y="2250361"/>
                  </a:cubicBezTo>
                  <a:cubicBezTo>
                    <a:pt x="2344376" y="2327132"/>
                    <a:pt x="2272177" y="2392854"/>
                    <a:pt x="2198263" y="2456862"/>
                  </a:cubicBezTo>
                  <a:cubicBezTo>
                    <a:pt x="2054911" y="2580973"/>
                    <a:pt x="1905464" y="2703370"/>
                    <a:pt x="1724680" y="2757091"/>
                  </a:cubicBezTo>
                  <a:cubicBezTo>
                    <a:pt x="1596473" y="2795191"/>
                    <a:pt x="1460456" y="2791857"/>
                    <a:pt x="1327868" y="2810907"/>
                  </a:cubicBezTo>
                  <a:cubicBezTo>
                    <a:pt x="1192518" y="2830433"/>
                    <a:pt x="1062311" y="2873677"/>
                    <a:pt x="931057" y="2912634"/>
                  </a:cubicBezTo>
                  <a:cubicBezTo>
                    <a:pt x="853428" y="2935684"/>
                    <a:pt x="775513" y="2958259"/>
                    <a:pt x="695789" y="2972451"/>
                  </a:cubicBezTo>
                  <a:cubicBezTo>
                    <a:pt x="581203" y="2992929"/>
                    <a:pt x="464808" y="2995311"/>
                    <a:pt x="348889" y="2984452"/>
                  </a:cubicBezTo>
                  <a:cubicBezTo>
                    <a:pt x="247352" y="2974927"/>
                    <a:pt x="142006" y="2956544"/>
                    <a:pt x="73711" y="2882725"/>
                  </a:cubicBezTo>
                  <a:cubicBezTo>
                    <a:pt x="31420" y="2836434"/>
                    <a:pt x="9513" y="2775474"/>
                    <a:pt x="2179" y="2712895"/>
                  </a:cubicBezTo>
                  <a:close/>
                </a:path>
              </a:pathLst>
            </a:custGeom>
            <a:noFill/>
            <a:ln w="12700" cap="rnd">
              <a:solidFill>
                <a:schemeClr val="bg2">
                  <a:alpha val="24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2910BB0F-2FD9-4EA6-82D7-5226F29AB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36081" y="1589661"/>
              <a:ext cx="1743551" cy="2969484"/>
            </a:xfrm>
            <a:custGeom>
              <a:avLst/>
              <a:gdLst>
                <a:gd name="connsiteX0" fmla="*/ 14495 w 1324131"/>
                <a:gd name="connsiteY0" fmla="*/ 1664146 h 2255159"/>
                <a:gd name="connsiteX1" fmla="*/ 97839 w 1324131"/>
                <a:gd name="connsiteY1" fmla="*/ 1271049 h 2255159"/>
                <a:gd name="connsiteX2" fmla="*/ 97839 w 1324131"/>
                <a:gd name="connsiteY2" fmla="*/ 991109 h 2255159"/>
                <a:gd name="connsiteX3" fmla="*/ 195756 w 1324131"/>
                <a:gd name="connsiteY3" fmla="*/ 588964 h 2255159"/>
                <a:gd name="connsiteX4" fmla="*/ 373778 w 1324131"/>
                <a:gd name="connsiteY4" fmla="*/ 336170 h 2255159"/>
                <a:gd name="connsiteX5" fmla="*/ 706867 w 1324131"/>
                <a:gd name="connsiteY5" fmla="*/ 86234 h 2255159"/>
                <a:gd name="connsiteX6" fmla="*/ 953755 w 1324131"/>
                <a:gd name="connsiteY6" fmla="*/ 33 h 2255159"/>
                <a:gd name="connsiteX7" fmla="*/ 1105965 w 1324131"/>
                <a:gd name="connsiteY7" fmla="*/ 60326 h 2255159"/>
                <a:gd name="connsiteX8" fmla="*/ 1146160 w 1324131"/>
                <a:gd name="connsiteY8" fmla="*/ 221204 h 2255159"/>
                <a:gd name="connsiteX9" fmla="*/ 1177783 w 1324131"/>
                <a:gd name="connsiteY9" fmla="*/ 448089 h 2255159"/>
                <a:gd name="connsiteX10" fmla="*/ 1281129 w 1324131"/>
                <a:gd name="connsiteY10" fmla="*/ 789941 h 2255159"/>
                <a:gd name="connsiteX11" fmla="*/ 1306942 w 1324131"/>
                <a:gd name="connsiteY11" fmla="*/ 942151 h 2255159"/>
                <a:gd name="connsiteX12" fmla="*/ 1321325 w 1324131"/>
                <a:gd name="connsiteY12" fmla="*/ 1272478 h 2255159"/>
                <a:gd name="connsiteX13" fmla="*/ 1215121 w 1324131"/>
                <a:gd name="connsiteY13" fmla="*/ 1660240 h 2255159"/>
                <a:gd name="connsiteX14" fmla="*/ 1085962 w 1324131"/>
                <a:gd name="connsiteY14" fmla="*/ 1844073 h 2255159"/>
                <a:gd name="connsiteX15" fmla="*/ 849075 w 1324131"/>
                <a:gd name="connsiteY15" fmla="*/ 2081055 h 2255159"/>
                <a:gd name="connsiteX16" fmla="*/ 445691 w 1324131"/>
                <a:gd name="connsiteY16" fmla="*/ 2254887 h 2255159"/>
                <a:gd name="connsiteX17" fmla="*/ 126985 w 1324131"/>
                <a:gd name="connsiteY17" fmla="*/ 2134205 h 2255159"/>
                <a:gd name="connsiteX18" fmla="*/ 683 w 1324131"/>
                <a:gd name="connsiteY18" fmla="*/ 1829690 h 2255159"/>
                <a:gd name="connsiteX19" fmla="*/ 14495 w 1324131"/>
                <a:gd name="connsiteY19" fmla="*/ 1664146 h 225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24131" h="2255159">
                  <a:moveTo>
                    <a:pt x="14495" y="1664146"/>
                  </a:moveTo>
                  <a:cubicBezTo>
                    <a:pt x="40593" y="1532320"/>
                    <a:pt x="87552" y="1404780"/>
                    <a:pt x="97839" y="1271049"/>
                  </a:cubicBezTo>
                  <a:cubicBezTo>
                    <a:pt x="104982" y="1177895"/>
                    <a:pt x="94790" y="1084454"/>
                    <a:pt x="97839" y="991109"/>
                  </a:cubicBezTo>
                  <a:cubicBezTo>
                    <a:pt x="102411" y="851759"/>
                    <a:pt x="135177" y="714408"/>
                    <a:pt x="195756" y="588964"/>
                  </a:cubicBezTo>
                  <a:cubicBezTo>
                    <a:pt x="240809" y="495524"/>
                    <a:pt x="301674" y="410751"/>
                    <a:pt x="373778" y="336170"/>
                  </a:cubicBezTo>
                  <a:cubicBezTo>
                    <a:pt x="470742" y="235967"/>
                    <a:pt x="585614" y="155386"/>
                    <a:pt x="706867" y="86234"/>
                  </a:cubicBezTo>
                  <a:cubicBezTo>
                    <a:pt x="784020" y="42229"/>
                    <a:pt x="865363" y="1367"/>
                    <a:pt x="953755" y="33"/>
                  </a:cubicBezTo>
                  <a:cubicBezTo>
                    <a:pt x="1011667" y="-824"/>
                    <a:pt x="1070817" y="14892"/>
                    <a:pt x="1105965" y="60326"/>
                  </a:cubicBezTo>
                  <a:cubicBezTo>
                    <a:pt x="1140350" y="104903"/>
                    <a:pt x="1142445" y="164244"/>
                    <a:pt x="1146160" y="221204"/>
                  </a:cubicBezTo>
                  <a:cubicBezTo>
                    <a:pt x="1151113" y="297594"/>
                    <a:pt x="1160543" y="373604"/>
                    <a:pt x="1177783" y="448089"/>
                  </a:cubicBezTo>
                  <a:cubicBezTo>
                    <a:pt x="1204644" y="564199"/>
                    <a:pt x="1253888" y="673927"/>
                    <a:pt x="1281129" y="789941"/>
                  </a:cubicBezTo>
                  <a:cubicBezTo>
                    <a:pt x="1292940" y="840043"/>
                    <a:pt x="1300656" y="891097"/>
                    <a:pt x="1306942" y="942151"/>
                  </a:cubicBezTo>
                  <a:cubicBezTo>
                    <a:pt x="1320563" y="1051784"/>
                    <a:pt x="1328754" y="1162274"/>
                    <a:pt x="1321325" y="1272478"/>
                  </a:cubicBezTo>
                  <a:cubicBezTo>
                    <a:pt x="1312181" y="1407828"/>
                    <a:pt x="1279700" y="1541178"/>
                    <a:pt x="1215121" y="1660240"/>
                  </a:cubicBezTo>
                  <a:cubicBezTo>
                    <a:pt x="1179307" y="1726249"/>
                    <a:pt x="1134063" y="1786352"/>
                    <a:pt x="1085962" y="1844073"/>
                  </a:cubicBezTo>
                  <a:cubicBezTo>
                    <a:pt x="1014239" y="1930084"/>
                    <a:pt x="936610" y="2011237"/>
                    <a:pt x="849075" y="2081055"/>
                  </a:cubicBezTo>
                  <a:cubicBezTo>
                    <a:pt x="731441" y="2174972"/>
                    <a:pt x="595424" y="2249743"/>
                    <a:pt x="445691" y="2254887"/>
                  </a:cubicBezTo>
                  <a:cubicBezTo>
                    <a:pt x="326915" y="2258887"/>
                    <a:pt x="210138" y="2218882"/>
                    <a:pt x="126985" y="2134205"/>
                  </a:cubicBezTo>
                  <a:cubicBezTo>
                    <a:pt x="47642" y="2053432"/>
                    <a:pt x="5922" y="1943228"/>
                    <a:pt x="683" y="1829690"/>
                  </a:cubicBezTo>
                  <a:cubicBezTo>
                    <a:pt x="-2079" y="1774255"/>
                    <a:pt x="3732" y="1718819"/>
                    <a:pt x="14495" y="1664146"/>
                  </a:cubicBezTo>
                  <a:close/>
                </a:path>
              </a:pathLst>
            </a:custGeom>
            <a:noFill/>
            <a:ln w="12700" cap="rnd">
              <a:solidFill>
                <a:schemeClr val="bg2">
                  <a:alpha val="24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619C1A72-0647-44E4-9BB1-EA823EED5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56128" y="3099688"/>
              <a:ext cx="933037" cy="1078994"/>
            </a:xfrm>
            <a:custGeom>
              <a:avLst/>
              <a:gdLst>
                <a:gd name="connsiteX0" fmla="*/ 23248 w 708590"/>
                <a:gd name="connsiteY0" fmla="*/ 533652 h 819436"/>
                <a:gd name="connsiteX1" fmla="*/ 132310 w 708590"/>
                <a:gd name="connsiteY1" fmla="*/ 280859 h 819436"/>
                <a:gd name="connsiteX2" fmla="*/ 255754 w 708590"/>
                <a:gd name="connsiteY2" fmla="*/ 97026 h 819436"/>
                <a:gd name="connsiteX3" fmla="*/ 445206 w 708590"/>
                <a:gd name="connsiteY3" fmla="*/ 2253 h 819436"/>
                <a:gd name="connsiteX4" fmla="*/ 597415 w 708590"/>
                <a:gd name="connsiteY4" fmla="*/ 33875 h 819436"/>
                <a:gd name="connsiteX5" fmla="*/ 703619 w 708590"/>
                <a:gd name="connsiteY5" fmla="*/ 214851 h 819436"/>
                <a:gd name="connsiteX6" fmla="*/ 686379 w 708590"/>
                <a:gd name="connsiteY6" fmla="*/ 418781 h 819436"/>
                <a:gd name="connsiteX7" fmla="*/ 585890 w 708590"/>
                <a:gd name="connsiteY7" fmla="*/ 616996 h 819436"/>
                <a:gd name="connsiteX8" fmla="*/ 347574 w 708590"/>
                <a:gd name="connsiteY8" fmla="*/ 780731 h 819436"/>
                <a:gd name="connsiteX9" fmla="*/ 166695 w 708590"/>
                <a:gd name="connsiteY9" fmla="*/ 818069 h 819436"/>
                <a:gd name="connsiteX10" fmla="*/ 14485 w 708590"/>
                <a:gd name="connsiteY10" fmla="*/ 720438 h 819436"/>
                <a:gd name="connsiteX11" fmla="*/ 23248 w 708590"/>
                <a:gd name="connsiteY11" fmla="*/ 533652 h 81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590" h="819436">
                  <a:moveTo>
                    <a:pt x="23248" y="533652"/>
                  </a:moveTo>
                  <a:cubicBezTo>
                    <a:pt x="51728" y="446213"/>
                    <a:pt x="90685" y="362869"/>
                    <a:pt x="132310" y="280859"/>
                  </a:cubicBezTo>
                  <a:cubicBezTo>
                    <a:pt x="166028" y="214470"/>
                    <a:pt x="202223" y="148461"/>
                    <a:pt x="255754" y="97026"/>
                  </a:cubicBezTo>
                  <a:cubicBezTo>
                    <a:pt x="307855" y="46925"/>
                    <a:pt x="373578" y="11587"/>
                    <a:pt x="445206" y="2253"/>
                  </a:cubicBezTo>
                  <a:cubicBezTo>
                    <a:pt x="498546" y="-4701"/>
                    <a:pt x="552743" y="4062"/>
                    <a:pt x="597415" y="33875"/>
                  </a:cubicBezTo>
                  <a:cubicBezTo>
                    <a:pt x="657708" y="74071"/>
                    <a:pt x="691617" y="142937"/>
                    <a:pt x="703619" y="214851"/>
                  </a:cubicBezTo>
                  <a:cubicBezTo>
                    <a:pt x="715049" y="282954"/>
                    <a:pt x="705715" y="352296"/>
                    <a:pt x="686379" y="418781"/>
                  </a:cubicBezTo>
                  <a:cubicBezTo>
                    <a:pt x="665519" y="490790"/>
                    <a:pt x="634182" y="559846"/>
                    <a:pt x="585890" y="616996"/>
                  </a:cubicBezTo>
                  <a:cubicBezTo>
                    <a:pt x="523025" y="691386"/>
                    <a:pt x="437395" y="742155"/>
                    <a:pt x="347574" y="780731"/>
                  </a:cubicBezTo>
                  <a:cubicBezTo>
                    <a:pt x="289758" y="805591"/>
                    <a:pt x="228988" y="824831"/>
                    <a:pt x="166695" y="818069"/>
                  </a:cubicBezTo>
                  <a:cubicBezTo>
                    <a:pt x="102496" y="811115"/>
                    <a:pt x="41631" y="778445"/>
                    <a:pt x="14485" y="720438"/>
                  </a:cubicBezTo>
                  <a:cubicBezTo>
                    <a:pt x="-12661" y="662145"/>
                    <a:pt x="3055" y="595660"/>
                    <a:pt x="23248" y="533652"/>
                  </a:cubicBezTo>
                  <a:close/>
                </a:path>
              </a:pathLst>
            </a:custGeom>
            <a:noFill/>
            <a:ln w="12700" cap="rnd">
              <a:solidFill>
                <a:schemeClr val="bg2">
                  <a:alpha val="24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2C60E4D0-A72D-4248-AFA0-D70960B66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21413" y="2153126"/>
              <a:ext cx="562062" cy="821426"/>
            </a:xfrm>
            <a:custGeom>
              <a:avLst/>
              <a:gdLst>
                <a:gd name="connsiteX0" fmla="*/ 149850 w 426855"/>
                <a:gd name="connsiteY0" fmla="*/ 546425 h 623828"/>
                <a:gd name="connsiteX1" fmla="*/ 209667 w 426855"/>
                <a:gd name="connsiteY1" fmla="*/ 590336 h 623828"/>
                <a:gd name="connsiteX2" fmla="*/ 285391 w 426855"/>
                <a:gd name="connsiteY2" fmla="*/ 622244 h 623828"/>
                <a:gd name="connsiteX3" fmla="*/ 393024 w 426855"/>
                <a:gd name="connsiteY3" fmla="*/ 584335 h 623828"/>
                <a:gd name="connsiteX4" fmla="*/ 420932 w 426855"/>
                <a:gd name="connsiteY4" fmla="*/ 446699 h 623828"/>
                <a:gd name="connsiteX5" fmla="*/ 420932 w 426855"/>
                <a:gd name="connsiteY5" fmla="*/ 227243 h 623828"/>
                <a:gd name="connsiteX6" fmla="*/ 341208 w 426855"/>
                <a:gd name="connsiteY6" fmla="*/ 59698 h 623828"/>
                <a:gd name="connsiteX7" fmla="*/ 273390 w 426855"/>
                <a:gd name="connsiteY7" fmla="*/ 11787 h 623828"/>
                <a:gd name="connsiteX8" fmla="*/ 4213 w 426855"/>
                <a:gd name="connsiteY8" fmla="*/ 229243 h 623828"/>
                <a:gd name="connsiteX9" fmla="*/ 58029 w 426855"/>
                <a:gd name="connsiteY9" fmla="*/ 458605 h 623828"/>
                <a:gd name="connsiteX10" fmla="*/ 149850 w 426855"/>
                <a:gd name="connsiteY10" fmla="*/ 546425 h 62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855" h="623828">
                  <a:moveTo>
                    <a:pt x="149850" y="546425"/>
                  </a:moveTo>
                  <a:cubicBezTo>
                    <a:pt x="169186" y="561856"/>
                    <a:pt x="188807" y="577001"/>
                    <a:pt x="209667" y="590336"/>
                  </a:cubicBezTo>
                  <a:cubicBezTo>
                    <a:pt x="233004" y="605290"/>
                    <a:pt x="258054" y="617958"/>
                    <a:pt x="285391" y="622244"/>
                  </a:cubicBezTo>
                  <a:cubicBezTo>
                    <a:pt x="325777" y="628531"/>
                    <a:pt x="367687" y="616148"/>
                    <a:pt x="393024" y="584335"/>
                  </a:cubicBezTo>
                  <a:cubicBezTo>
                    <a:pt x="422932" y="546902"/>
                    <a:pt x="419884" y="495467"/>
                    <a:pt x="420932" y="446699"/>
                  </a:cubicBezTo>
                  <a:cubicBezTo>
                    <a:pt x="422551" y="373166"/>
                    <a:pt x="433409" y="299537"/>
                    <a:pt x="420932" y="227243"/>
                  </a:cubicBezTo>
                  <a:cubicBezTo>
                    <a:pt x="410168" y="165140"/>
                    <a:pt x="384165" y="105704"/>
                    <a:pt x="341208" y="59698"/>
                  </a:cubicBezTo>
                  <a:cubicBezTo>
                    <a:pt x="322062" y="39219"/>
                    <a:pt x="299488" y="22265"/>
                    <a:pt x="273390" y="11787"/>
                  </a:cubicBezTo>
                  <a:cubicBezTo>
                    <a:pt x="145278" y="-39743"/>
                    <a:pt x="27549" y="85892"/>
                    <a:pt x="4213" y="229243"/>
                  </a:cubicBezTo>
                  <a:cubicBezTo>
                    <a:pt x="-8932" y="310205"/>
                    <a:pt x="8594" y="393359"/>
                    <a:pt x="58029" y="458605"/>
                  </a:cubicBezTo>
                  <a:cubicBezTo>
                    <a:pt x="83747" y="492514"/>
                    <a:pt x="116608" y="519946"/>
                    <a:pt x="149850" y="546425"/>
                  </a:cubicBezTo>
                  <a:close/>
                </a:path>
              </a:pathLst>
            </a:custGeom>
            <a:noFill/>
            <a:ln w="12700" cap="rnd">
              <a:solidFill>
                <a:schemeClr val="bg2">
                  <a:alpha val="24000"/>
                </a:schemeClr>
              </a:solidFill>
              <a:prstDash val="lgDash"/>
              <a:round/>
            </a:ln>
          </p:spPr>
          <p:txBody>
            <a:bodyPr rtlCol="0" anchor="ctr"/>
            <a:lstStyle/>
            <a:p>
              <a:endParaRPr lang="en-US"/>
            </a:p>
          </p:txBody>
        </p:sp>
      </p:grpSp>
      <p:grpSp>
        <p:nvGrpSpPr>
          <p:cNvPr id="44" name="Bottom Right">
            <a:extLst>
              <a:ext uri="{FF2B5EF4-FFF2-40B4-BE49-F238E27FC236}">
                <a16:creationId xmlns:a16="http://schemas.microsoft.com/office/drawing/2014/main" id="{D77BF9F5-CA63-42A6-AC93-C2BDF4727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5" name="Graphic 157">
              <a:extLst>
                <a:ext uri="{FF2B5EF4-FFF2-40B4-BE49-F238E27FC236}">
                  <a16:creationId xmlns:a16="http://schemas.microsoft.com/office/drawing/2014/main" id="{C22D3699-92E0-4110-BE54-403EAAA4812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7" name="Freeform: Shape 46">
                <a:extLst>
                  <a:ext uri="{FF2B5EF4-FFF2-40B4-BE49-F238E27FC236}">
                    <a16:creationId xmlns:a16="http://schemas.microsoft.com/office/drawing/2014/main" id="{825D3809-6A64-4183-9441-73C86E340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90860AFF-1118-48A2-80D7-49ACC1BBE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4D71319B-713A-4047-B185-F7DDC442D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7C66AF50-C9BC-4B16-9CE0-B0D49B8FF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51516E0C-2F47-4B95-8D54-336B5CEDB7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F495B569-90F7-429A-9E93-88A1B1792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7DD4E57A-FF24-4B18-B1C4-E81FE8F070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6" name="Freeform: Shape 45">
              <a:extLst>
                <a:ext uri="{FF2B5EF4-FFF2-40B4-BE49-F238E27FC236}">
                  <a16:creationId xmlns:a16="http://schemas.microsoft.com/office/drawing/2014/main" id="{B9587FA4-87B9-445D-ABE2-BAF734591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5001841" y="726641"/>
            <a:ext cx="5998193" cy="3187427"/>
          </a:xfrm>
        </p:spPr>
        <p:txBody>
          <a:bodyPr>
            <a:normAutofit/>
          </a:bodyPr>
          <a:lstStyle/>
          <a:p>
            <a:pPr algn="r"/>
            <a:r>
              <a:rPr lang="en-US" sz="5400" dirty="0">
                <a:solidFill>
                  <a:srgbClr val="FFFFFF"/>
                </a:solidFill>
                <a:cs typeface="Posterama"/>
              </a:rPr>
              <a:t>Boids Simulation</a:t>
            </a:r>
            <a:endParaRPr lang="en-US" sz="5400" dirty="0">
              <a:solidFill>
                <a:srgbClr val="FFFFFF"/>
              </a:solidFill>
            </a:endParaRPr>
          </a:p>
        </p:txBody>
      </p:sp>
      <p:sp>
        <p:nvSpPr>
          <p:cNvPr id="3" name="Subtitle 2"/>
          <p:cNvSpPr>
            <a:spLocks noGrp="1"/>
          </p:cNvSpPr>
          <p:nvPr>
            <p:ph type="subTitle" idx="1"/>
          </p:nvPr>
        </p:nvSpPr>
        <p:spPr>
          <a:xfrm>
            <a:off x="3987610" y="4069781"/>
            <a:ext cx="6999991" cy="2043305"/>
          </a:xfrm>
        </p:spPr>
        <p:txBody>
          <a:bodyPr vert="horz" lIns="91440" tIns="45720" rIns="91440" bIns="45720" rtlCol="0" anchor="t">
            <a:normAutofit/>
          </a:bodyPr>
          <a:lstStyle/>
          <a:p>
            <a:pPr algn="r"/>
            <a:r>
              <a:rPr lang="en-US" sz="2200" dirty="0">
                <a:solidFill>
                  <a:srgbClr val="FFFFFF"/>
                </a:solidFill>
              </a:rPr>
              <a:t>How complex behavior can arise from simple rules.</a:t>
            </a:r>
          </a:p>
          <a:p>
            <a:pPr algn="r"/>
            <a:r>
              <a:rPr lang="en-US" sz="2200" dirty="0">
                <a:solidFill>
                  <a:srgbClr val="FFFFFF"/>
                </a:solidFill>
              </a:rPr>
              <a:t>by Huang Yuebin</a:t>
            </a:r>
          </a:p>
        </p:txBody>
      </p:sp>
      <p:grpSp>
        <p:nvGrpSpPr>
          <p:cNvPr id="55" name="Cross">
            <a:extLst>
              <a:ext uri="{FF2B5EF4-FFF2-40B4-BE49-F238E27FC236}">
                <a16:creationId xmlns:a16="http://schemas.microsoft.com/office/drawing/2014/main" id="{94D09F36-C387-49FA-9BEA-D0427CE84C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7877" y="4001584"/>
            <a:ext cx="118872" cy="118872"/>
            <a:chOff x="1175347" y="3733800"/>
            <a:chExt cx="118872" cy="118872"/>
          </a:xfrm>
        </p:grpSpPr>
        <p:cxnSp>
          <p:nvCxnSpPr>
            <p:cNvPr id="56" name="Straight Connector 55">
              <a:extLst>
                <a:ext uri="{FF2B5EF4-FFF2-40B4-BE49-F238E27FC236}">
                  <a16:creationId xmlns:a16="http://schemas.microsoft.com/office/drawing/2014/main" id="{F4892719-E852-41F7-8526-E42BBE1EB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88EA6DD1-E3D2-4B98-85DC-1F975A09FF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8CBBE6E3-540D-4E37-8E14-2735C3D13DA5}"/>
              </a:ext>
            </a:extLst>
          </p:cNvPr>
          <p:cNvSpPr>
            <a:spLocks noGrp="1"/>
          </p:cNvSpPr>
          <p:nvPr>
            <p:ph type="title"/>
          </p:nvPr>
        </p:nvSpPr>
        <p:spPr>
          <a:xfrm>
            <a:off x="1198181" y="168425"/>
            <a:ext cx="9988166" cy="1499401"/>
          </a:xfrm>
        </p:spPr>
        <p:txBody>
          <a:bodyPr>
            <a:normAutofit/>
          </a:bodyPr>
          <a:lstStyle/>
          <a:p>
            <a:pPr algn="ctr"/>
            <a:r>
              <a:rPr lang="en-SG" dirty="0"/>
              <a:t>Difficulties</a:t>
            </a:r>
            <a:endParaRPr lang="en-SG"/>
          </a:p>
        </p:txBody>
      </p:sp>
      <p:grpSp>
        <p:nvGrpSpPr>
          <p:cNvPr id="23"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21E19CA3-A803-4413-9336-E8B34DF3F69A}"/>
              </a:ext>
            </a:extLst>
          </p:cNvPr>
          <p:cNvGraphicFramePr>
            <a:graphicFrameLocks noGrp="1"/>
          </p:cNvGraphicFramePr>
          <p:nvPr>
            <p:ph idx="1"/>
            <p:extLst>
              <p:ext uri="{D42A27DB-BD31-4B8C-83A1-F6EECF244321}">
                <p14:modId xmlns:p14="http://schemas.microsoft.com/office/powerpoint/2010/main" val="2774126717"/>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6324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9" name="Freeform: Shape 8">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1" name="Freeform: Shape 10">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24"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5" name="Freeform: Shape 24">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3" name="Rectangle 32">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7"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39" name="Top Left">
            <a:extLst>
              <a:ext uri="{FF2B5EF4-FFF2-40B4-BE49-F238E27FC236}">
                <a16:creationId xmlns:a16="http://schemas.microsoft.com/office/drawing/2014/main" id="{FC280B3D-FC68-4DDC-950C-506B5C6838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0" y="-3087"/>
            <a:chExt cx="7921775" cy="6887020"/>
          </a:xfrm>
        </p:grpSpPr>
        <p:sp>
          <p:nvSpPr>
            <p:cNvPr id="40" name="Freeform: Shape 39">
              <a:extLst>
                <a:ext uri="{FF2B5EF4-FFF2-40B4-BE49-F238E27FC236}">
                  <a16:creationId xmlns:a16="http://schemas.microsoft.com/office/drawing/2014/main" id="{4EA2AE61-06D9-484D-8DD1-BACA157CC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0919" y="61392"/>
              <a:ext cx="4450856" cy="6822541"/>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274" y="1582560"/>
              <a:ext cx="4133888" cy="5301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931" y="3518322"/>
              <a:ext cx="2880722" cy="3317378"/>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69" y="2957679"/>
              <a:ext cx="2196245" cy="3010367"/>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34043" y="2855696"/>
              <a:ext cx="1200999" cy="3994030"/>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7437" y="5668418"/>
              <a:ext cx="1982111" cy="1181308"/>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25817"/>
              <a:ext cx="2282549" cy="5138883"/>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53524"/>
              <a:ext cx="1650357" cy="4733534"/>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379002"/>
              <a:ext cx="1123546" cy="411627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798206"/>
              <a:ext cx="756945" cy="3350210"/>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247513"/>
              <a:ext cx="515229" cy="2438941"/>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752232"/>
              <a:ext cx="300409" cy="1599679"/>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31253" y="14016"/>
              <a:ext cx="5523537" cy="3012568"/>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87455" y="75587"/>
              <a:ext cx="4681672" cy="2637228"/>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0305" y="31802"/>
              <a:ext cx="3763077" cy="2110194"/>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59" name="Bottom Right">
            <a:extLst>
              <a:ext uri="{FF2B5EF4-FFF2-40B4-BE49-F238E27FC236}">
                <a16:creationId xmlns:a16="http://schemas.microsoft.com/office/drawing/2014/main" id="{88540B56-6256-419C-AC81-7B56D0DD7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0" name="Freeform: Shape 59">
              <a:extLst>
                <a:ext uri="{FF2B5EF4-FFF2-40B4-BE49-F238E27FC236}">
                  <a16:creationId xmlns:a16="http://schemas.microsoft.com/office/drawing/2014/main" id="{EB5E9C2F-6749-4023-8E94-45C1C3FC6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1" name="Graphic 157">
              <a:extLst>
                <a:ext uri="{FF2B5EF4-FFF2-40B4-BE49-F238E27FC236}">
                  <a16:creationId xmlns:a16="http://schemas.microsoft.com/office/drawing/2014/main" id="{D87C11F9-4A6E-44BC-BF6C-0468EFD71B2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3" name="Freeform: Shape 62">
                <a:extLst>
                  <a:ext uri="{FF2B5EF4-FFF2-40B4-BE49-F238E27FC236}">
                    <a16:creationId xmlns:a16="http://schemas.microsoft.com/office/drawing/2014/main" id="{2B1B9F72-6727-48A7-A229-1B9E8620C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F112D38F-1CDF-4293-96FC-2190D0395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CF3E4DE9-57D9-4C4C-BE4E-7F081A1B3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6BB673C9-C994-4CA3-B78E-F65C5F8C6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9B6FF51D-0B4A-4C30-AEC8-D66E88C98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DCF516A0-FBBD-4A87-9E93-708625DE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6F1EDD83-3119-40A9-B093-626EB1B12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2" name="Freeform: Shape 61">
              <a:extLst>
                <a:ext uri="{FF2B5EF4-FFF2-40B4-BE49-F238E27FC236}">
                  <a16:creationId xmlns:a16="http://schemas.microsoft.com/office/drawing/2014/main" id="{BA5F46DB-9B25-49AD-BC98-191E88919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4CA5C9-5F3A-4D66-A3DE-6F71CEE1B38C}"/>
              </a:ext>
            </a:extLst>
          </p:cNvPr>
          <p:cNvSpPr>
            <a:spLocks noGrp="1"/>
          </p:cNvSpPr>
          <p:nvPr>
            <p:ph type="title"/>
          </p:nvPr>
        </p:nvSpPr>
        <p:spPr>
          <a:xfrm>
            <a:off x="994404" y="731041"/>
            <a:ext cx="10191942" cy="3173034"/>
          </a:xfrm>
        </p:spPr>
        <p:txBody>
          <a:bodyPr vert="horz" lIns="91440" tIns="45720" rIns="91440" bIns="45720" rtlCol="0" anchor="b">
            <a:normAutofit/>
          </a:bodyPr>
          <a:lstStyle/>
          <a:p>
            <a:pPr algn="ctr"/>
            <a:r>
              <a:rPr lang="en-US" sz="6600" kern="1200" dirty="0">
                <a:solidFill>
                  <a:schemeClr val="tx2"/>
                </a:solidFill>
                <a:latin typeface="+mj-lt"/>
                <a:ea typeface="+mj-ea"/>
                <a:cs typeface="+mj-cs"/>
              </a:rPr>
              <a:t>Live demo time!</a:t>
            </a:r>
          </a:p>
        </p:txBody>
      </p:sp>
      <p:grpSp>
        <p:nvGrpSpPr>
          <p:cNvPr id="71"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72" name="Straight Connector 71">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73" name="Straight Connector 72">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02041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1" name="Rectangle 25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3" name="Freeform: Shape 25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55" name="Freeform: Shape 25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57" name="Freeform: Shape 25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5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60" name="Freeform: Shape 25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1" name="Freeform: Shape 26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2" name="Freeform: Shape 26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63" name="Freeform: Shape 26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4" name="Freeform: Shape 26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5" name="Freeform: Shape 26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66" name="Freeform: Shape 26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69" name="Freeform: Shape 26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0" name="Freeform: Shape 26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1" name="Freeform: Shape 27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2" name="Freeform: Shape 27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3" name="Freeform: Shape 27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4" name="Freeform: Shape 27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5" name="Freeform: Shape 27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77" name="Rectangle 27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9" name="Rectangle 278">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3" name="Picture 43" descr="Graphical user interface, application&#10;&#10;Description automatically generated">
            <a:extLst>
              <a:ext uri="{FF2B5EF4-FFF2-40B4-BE49-F238E27FC236}">
                <a16:creationId xmlns:a16="http://schemas.microsoft.com/office/drawing/2014/main" id="{4F23737E-EF76-4903-9446-FCDE1491EB74}"/>
              </a:ext>
            </a:extLst>
          </p:cNvPr>
          <p:cNvPicPr>
            <a:picLocks noChangeAspect="1"/>
          </p:cNvPicPr>
          <p:nvPr/>
        </p:nvPicPr>
        <p:blipFill rotWithShape="1">
          <a:blip r:embed="rId2">
            <a:alphaModFix/>
          </a:blip>
          <a:srcRect l="28091" t="14309" r="28164" b="33693"/>
          <a:stretch/>
        </p:blipFill>
        <p:spPr>
          <a:xfrm>
            <a:off x="0" y="2470"/>
            <a:ext cx="12192000" cy="6853176"/>
          </a:xfrm>
          <a:prstGeom prst="rect">
            <a:avLst/>
          </a:prstGeom>
        </p:spPr>
      </p:pic>
      <p:sp>
        <p:nvSpPr>
          <p:cNvPr id="281" name="Rectangle 280">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D2B06E-08D2-4234-834D-8C684144833D}"/>
              </a:ext>
            </a:extLst>
          </p:cNvPr>
          <p:cNvSpPr>
            <a:spLocks noGrp="1"/>
          </p:cNvSpPr>
          <p:nvPr>
            <p:ph type="title"/>
          </p:nvPr>
        </p:nvSpPr>
        <p:spPr>
          <a:xfrm>
            <a:off x="1005654" y="565846"/>
            <a:ext cx="4958128" cy="3755144"/>
          </a:xfrm>
        </p:spPr>
        <p:txBody>
          <a:bodyPr vert="horz" lIns="91440" tIns="45720" rIns="91440" bIns="45720" rtlCol="0" anchor="b">
            <a:normAutofit/>
          </a:bodyPr>
          <a:lstStyle/>
          <a:p>
            <a:r>
              <a:rPr lang="en-US" sz="5400" kern="1200" dirty="0">
                <a:solidFill>
                  <a:srgbClr val="FFFFFF"/>
                </a:solidFill>
                <a:latin typeface="+mj-lt"/>
                <a:ea typeface="+mj-ea"/>
                <a:cs typeface="+mj-cs"/>
              </a:rPr>
              <a:t>What is Boids?</a:t>
            </a:r>
          </a:p>
        </p:txBody>
      </p:sp>
      <p:sp>
        <p:nvSpPr>
          <p:cNvPr id="3" name="Content Placeholder 2">
            <a:extLst>
              <a:ext uri="{FF2B5EF4-FFF2-40B4-BE49-F238E27FC236}">
                <a16:creationId xmlns:a16="http://schemas.microsoft.com/office/drawing/2014/main" id="{5C11A960-B03B-435A-AE68-1444C6FE1A0E}"/>
              </a:ext>
            </a:extLst>
          </p:cNvPr>
          <p:cNvSpPr>
            <a:spLocks noGrp="1"/>
          </p:cNvSpPr>
          <p:nvPr>
            <p:ph idx="1"/>
          </p:nvPr>
        </p:nvSpPr>
        <p:spPr>
          <a:xfrm>
            <a:off x="1005654" y="4456143"/>
            <a:ext cx="4958128" cy="1765055"/>
          </a:xfrm>
        </p:spPr>
        <p:txBody>
          <a:bodyPr vert="horz" lIns="91440" tIns="45720" rIns="91440" bIns="45720" rtlCol="0" anchor="t">
            <a:normAutofit/>
          </a:bodyPr>
          <a:lstStyle/>
          <a:p>
            <a:pPr marL="0" indent="0">
              <a:buNone/>
            </a:pPr>
            <a:r>
              <a:rPr lang="en-US" sz="2200" kern="1200" dirty="0">
                <a:solidFill>
                  <a:srgbClr val="FFFFFF"/>
                </a:solidFill>
                <a:latin typeface="+mn-lt"/>
                <a:ea typeface="+mn-ea"/>
                <a:cs typeface="+mn-cs"/>
              </a:rPr>
              <a:t>Boids is an artificial life program that is design to simulate the flocking behavior of birds</a:t>
            </a:r>
          </a:p>
        </p:txBody>
      </p:sp>
      <p:grpSp>
        <p:nvGrpSpPr>
          <p:cNvPr id="283"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84" name="Freeform: Shape 283">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285" name="Freeform: Shape 284">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286" name="Freeform: Shape 285">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287" name="Freeform: Shape 286">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88" name="Freeform: Shape 287">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89" name="Freeform: Shape 288">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90" name="Freeform: Shape 289">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92"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3"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95" name="Freeform: Shape 294">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96" name="Freeform: Shape 295">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97" name="Freeform: Shape 296">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98" name="Freeform: Shape 297">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99" name="Freeform: Shape 298">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00" name="Freeform: Shape 299">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01" name="Freeform: Shape 300">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94" name="Freeform: Shape 293">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52729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1" name="Rectangle 18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02" name="Rectangle 18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03" name="Rectangle 188">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A245A3F-81C8-4B27-A54B-ACD74EAA7F50}"/>
              </a:ext>
            </a:extLst>
          </p:cNvPr>
          <p:cNvPicPr>
            <a:picLocks noChangeAspect="1"/>
          </p:cNvPicPr>
          <p:nvPr/>
        </p:nvPicPr>
        <p:blipFill rotWithShape="1">
          <a:blip r:embed="rId2">
            <a:alphaModFix amt="60000"/>
          </a:blip>
          <a:srcRect r="5" b="1"/>
          <a:stretch/>
        </p:blipFill>
        <p:spPr>
          <a:xfrm>
            <a:off x="20" y="10"/>
            <a:ext cx="12188932" cy="6856614"/>
          </a:xfrm>
          <a:prstGeom prst="rect">
            <a:avLst/>
          </a:prstGeom>
        </p:spPr>
      </p:pic>
      <p:grpSp>
        <p:nvGrpSpPr>
          <p:cNvPr id="304"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52" name="Freeform: Shape 251">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305" name="Freeform: Shape 252">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254" name="Freeform: Shape 253">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306" name="Freeform: Shape 254">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256" name="Freeform: Shape 255">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307" name="Freeform: Shape 256">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258" name="Freeform: Shape 257">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6DD2B06E-08D2-4234-834D-8C684144833D}"/>
              </a:ext>
            </a:extLst>
          </p:cNvPr>
          <p:cNvSpPr>
            <a:spLocks noGrp="1"/>
          </p:cNvSpPr>
          <p:nvPr>
            <p:ph type="title"/>
          </p:nvPr>
        </p:nvSpPr>
        <p:spPr>
          <a:xfrm>
            <a:off x="1198181" y="726066"/>
            <a:ext cx="4795282" cy="5018227"/>
          </a:xfrm>
        </p:spPr>
        <p:txBody>
          <a:bodyPr vert="horz" lIns="91440" tIns="45720" rIns="91440" bIns="45720" rtlCol="0" anchor="ctr">
            <a:normAutofit/>
          </a:bodyPr>
          <a:lstStyle/>
          <a:p>
            <a:r>
              <a:rPr lang="en-US">
                <a:solidFill>
                  <a:srgbClr val="FFFFFF"/>
                </a:solidFill>
              </a:rPr>
              <a:t>What am I looking at</a:t>
            </a:r>
            <a:r>
              <a:rPr lang="en-US" kern="1200">
                <a:solidFill>
                  <a:srgbClr val="FFFFFF"/>
                </a:solidFill>
                <a:latin typeface="+mj-lt"/>
                <a:ea typeface="+mj-ea"/>
                <a:cs typeface="+mj-cs"/>
              </a:rPr>
              <a:t>?</a:t>
            </a:r>
          </a:p>
        </p:txBody>
      </p:sp>
      <p:grpSp>
        <p:nvGrpSpPr>
          <p:cNvPr id="309"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318"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3" name="Freeform: Shape 262">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64" name="Freeform: Shape 263">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65" name="Freeform: Shape 264">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66" name="Freeform: Shape 265">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67" name="Freeform: Shape 266">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19" name="Freeform: Shape 267">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69" name="Freeform: Shape 268">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62" name="Freeform: Shape 261">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5C11A960-B03B-435A-AE68-1444C6FE1A0E}"/>
              </a:ext>
            </a:extLst>
          </p:cNvPr>
          <p:cNvSpPr>
            <a:spLocks noGrp="1"/>
          </p:cNvSpPr>
          <p:nvPr>
            <p:ph idx="1"/>
          </p:nvPr>
        </p:nvSpPr>
        <p:spPr>
          <a:xfrm>
            <a:off x="6195372" y="726538"/>
            <a:ext cx="4977905" cy="5017076"/>
          </a:xfrm>
        </p:spPr>
        <p:txBody>
          <a:bodyPr vert="horz" lIns="91440" tIns="45720" rIns="91440" bIns="45720" rtlCol="0" anchor="ctr">
            <a:normAutofit/>
          </a:bodyPr>
          <a:lstStyle/>
          <a:p>
            <a:pPr marL="0" indent="0">
              <a:buNone/>
            </a:pPr>
            <a:r>
              <a:rPr lang="en-US" sz="1800" kern="1200">
                <a:solidFill>
                  <a:srgbClr val="FFFFFF"/>
                </a:solidFill>
                <a:latin typeface="+mn-lt"/>
                <a:ea typeface="+mn-ea"/>
                <a:cs typeface="+mn-cs"/>
              </a:rPr>
              <a:t>The left side is the controls for the simulation, and the right side is the simulation itself.</a:t>
            </a:r>
          </a:p>
          <a:p>
            <a:pPr marL="0" indent="0">
              <a:buNone/>
            </a:pPr>
            <a:r>
              <a:rPr lang="en-US" sz="1800" kern="1200">
                <a:solidFill>
                  <a:srgbClr val="FFFFFF"/>
                </a:solidFill>
                <a:latin typeface="+mn-lt"/>
                <a:ea typeface="+mn-ea"/>
                <a:cs typeface="+mn-cs"/>
              </a:rPr>
              <a:t>The triangles represent the birds, and the darker areas being the walls of the imaginary 2D terrain that the birds can fly around with the lighter areas being the empty space. </a:t>
            </a:r>
          </a:p>
        </p:txBody>
      </p:sp>
    </p:spTree>
    <p:extLst>
      <p:ext uri="{BB962C8B-B14F-4D97-AF65-F5344CB8AC3E}">
        <p14:creationId xmlns:p14="http://schemas.microsoft.com/office/powerpoint/2010/main" val="231365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 name="Rectangle 214">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6" name="Freeform: Shape 216">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57" name="Freeform: Shape 218">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66" name="Freeform: Shape 220">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1"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24" name="Freeform: Shape 223">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5" name="Freeform: Shape 224">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6" name="Freeform: Shape 225">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7" name="Freeform: Shape 226">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8" name="Freeform: Shape 227">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72" name="Freeform: Shape 228">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30" name="Freeform: Shape 229">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3"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33" name="Freeform: Shape 232">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4" name="Freeform: Shape 233">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5" name="Freeform: Shape 234">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6" name="Freeform: Shape 235">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7" name="Freeform: Shape 236">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8" name="Freeform: Shape 237">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9" name="Freeform: Shape 238">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74" name="Rectangle 240">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5" name="Rectangle 242">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6" name="Rectangle 244">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7" name="Group 246">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48"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50" name="Freeform: Shape 249">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51" name="Freeform: Shape 250">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52" name="Freeform: Shape 251">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53" name="Freeform: Shape 252">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77" name="Freeform: Shape 253">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78" name="Freeform: Shape 254">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56" name="Freeform: Shape 255">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49" name="Freeform: Shape 248">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5">
            <a:extLst>
              <a:ext uri="{FF2B5EF4-FFF2-40B4-BE49-F238E27FC236}">
                <a16:creationId xmlns:a16="http://schemas.microsoft.com/office/drawing/2014/main" id="{CE7A8FA0-9CD0-49A8-AC41-CBECADBDA00F}"/>
              </a:ext>
            </a:extLst>
          </p:cNvPr>
          <p:cNvPicPr>
            <a:picLocks noChangeAspect="1"/>
          </p:cNvPicPr>
          <p:nvPr/>
        </p:nvPicPr>
        <p:blipFill rotWithShape="1">
          <a:blip r:embed="rId2">
            <a:alphaModFix amt="75000"/>
          </a:blip>
          <a:srcRect r="223" b="-2"/>
          <a:stretch/>
        </p:blipFill>
        <p:spPr>
          <a:xfrm>
            <a:off x="6096000" y="10"/>
            <a:ext cx="6112346" cy="3445929"/>
          </a:xfrm>
          <a:prstGeom prst="rect">
            <a:avLst/>
          </a:prstGeom>
        </p:spPr>
      </p:pic>
      <p:pic>
        <p:nvPicPr>
          <p:cNvPr id="4" name="Picture 4" descr="A screenshot of a video game&#10;&#10;Description automatically generated">
            <a:extLst>
              <a:ext uri="{FF2B5EF4-FFF2-40B4-BE49-F238E27FC236}">
                <a16:creationId xmlns:a16="http://schemas.microsoft.com/office/drawing/2014/main" id="{023D986F-B2D7-4954-AEAA-2800BD9B134B}"/>
              </a:ext>
            </a:extLst>
          </p:cNvPr>
          <p:cNvPicPr>
            <a:picLocks noChangeAspect="1"/>
          </p:cNvPicPr>
          <p:nvPr/>
        </p:nvPicPr>
        <p:blipFill rotWithShape="1">
          <a:blip r:embed="rId3">
            <a:alphaModFix amt="75000"/>
          </a:blip>
          <a:srcRect r="223" b="-2"/>
          <a:stretch/>
        </p:blipFill>
        <p:spPr>
          <a:xfrm>
            <a:off x="-9078" y="10"/>
            <a:ext cx="6112346" cy="3445929"/>
          </a:xfrm>
          <a:prstGeom prst="rect">
            <a:avLst/>
          </a:prstGeom>
        </p:spPr>
      </p:pic>
      <p:grpSp>
        <p:nvGrpSpPr>
          <p:cNvPr id="279" name="Graphic 141">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80" name="Freeform: Shape 258">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260" name="Freeform: Shape 259">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261" name="Freeform: Shape 260">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262" name="Freeform: Shape 261">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63" name="Freeform: Shape 262">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64" name="Freeform: Shape 263">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65" name="Freeform: Shape 264">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pic>
        <p:nvPicPr>
          <p:cNvPr id="7" name="Picture 7">
            <a:extLst>
              <a:ext uri="{FF2B5EF4-FFF2-40B4-BE49-F238E27FC236}">
                <a16:creationId xmlns:a16="http://schemas.microsoft.com/office/drawing/2014/main" id="{015A25C6-A2B1-411F-BF65-600BB5C3D938}"/>
              </a:ext>
            </a:extLst>
          </p:cNvPr>
          <p:cNvPicPr>
            <a:picLocks noChangeAspect="1"/>
          </p:cNvPicPr>
          <p:nvPr/>
        </p:nvPicPr>
        <p:blipFill rotWithShape="1">
          <a:blip r:embed="rId4">
            <a:alphaModFix amt="75000"/>
          </a:blip>
          <a:srcRect r="1" b="761"/>
          <a:stretch/>
        </p:blipFill>
        <p:spPr>
          <a:xfrm>
            <a:off x="-9078" y="3445939"/>
            <a:ext cx="6112346" cy="3412061"/>
          </a:xfrm>
          <a:prstGeom prst="rect">
            <a:avLst/>
          </a:prstGeom>
        </p:spPr>
      </p:pic>
      <p:pic>
        <p:nvPicPr>
          <p:cNvPr id="6" name="Picture 6" descr="Map&#10;&#10;Description automatically generated">
            <a:extLst>
              <a:ext uri="{FF2B5EF4-FFF2-40B4-BE49-F238E27FC236}">
                <a16:creationId xmlns:a16="http://schemas.microsoft.com/office/drawing/2014/main" id="{8989F077-71F9-45B7-B7A3-8B1D5137B593}"/>
              </a:ext>
            </a:extLst>
          </p:cNvPr>
          <p:cNvPicPr>
            <a:picLocks noChangeAspect="1"/>
          </p:cNvPicPr>
          <p:nvPr/>
        </p:nvPicPr>
        <p:blipFill rotWithShape="1">
          <a:blip r:embed="rId5">
            <a:alphaModFix amt="75000"/>
          </a:blip>
          <a:srcRect r="1" b="761"/>
          <a:stretch/>
        </p:blipFill>
        <p:spPr>
          <a:xfrm>
            <a:off x="6096000" y="3445939"/>
            <a:ext cx="6112346" cy="3412061"/>
          </a:xfrm>
          <a:prstGeom prst="rect">
            <a:avLst/>
          </a:prstGeom>
        </p:spPr>
      </p:pic>
      <p:grpSp>
        <p:nvGrpSpPr>
          <p:cNvPr id="267" name="Group 266">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68" name="Straight Connector 267">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81" name="Straight Connector 268">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132" name="Title 1">
            <a:extLst>
              <a:ext uri="{FF2B5EF4-FFF2-40B4-BE49-F238E27FC236}">
                <a16:creationId xmlns:a16="http://schemas.microsoft.com/office/drawing/2014/main" id="{A8ECF524-AFDA-4E63-B02B-F92001B618BE}"/>
              </a:ext>
            </a:extLst>
          </p:cNvPr>
          <p:cNvSpPr txBox="1">
            <a:spLocks/>
          </p:cNvSpPr>
          <p:nvPr/>
        </p:nvSpPr>
        <p:spPr>
          <a:xfrm>
            <a:off x="996275" y="156477"/>
            <a:ext cx="10190071" cy="1515091"/>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ctr"/>
            <a:r>
              <a:rPr lang="en-US" sz="5400" dirty="0">
                <a:solidFill>
                  <a:srgbClr val="FFFFFF"/>
                </a:solidFill>
              </a:rPr>
              <a:t>Feature #1</a:t>
            </a:r>
          </a:p>
        </p:txBody>
      </p:sp>
      <p:sp>
        <p:nvSpPr>
          <p:cNvPr id="211" name="Content Placeholder 2">
            <a:extLst>
              <a:ext uri="{FF2B5EF4-FFF2-40B4-BE49-F238E27FC236}">
                <a16:creationId xmlns:a16="http://schemas.microsoft.com/office/drawing/2014/main" id="{61B80B96-351D-4866-924D-C2423E7BDE67}"/>
              </a:ext>
            </a:extLst>
          </p:cNvPr>
          <p:cNvSpPr>
            <a:spLocks noGrp="1"/>
          </p:cNvSpPr>
          <p:nvPr>
            <p:ph idx="1"/>
          </p:nvPr>
        </p:nvSpPr>
        <p:spPr>
          <a:xfrm>
            <a:off x="1218708" y="1856479"/>
            <a:ext cx="9781327" cy="887671"/>
          </a:xfrm>
        </p:spPr>
        <p:txBody>
          <a:bodyPr vert="horz" lIns="91440" tIns="45720" rIns="91440" bIns="45720" rtlCol="0" anchor="t">
            <a:normAutofit/>
          </a:bodyPr>
          <a:lstStyle/>
          <a:p>
            <a:pPr marL="0" indent="0" algn="ctr">
              <a:buNone/>
            </a:pPr>
            <a:r>
              <a:rPr lang="en-US" sz="2200" dirty="0">
                <a:solidFill>
                  <a:srgbClr val="FFFFFF"/>
                </a:solidFill>
              </a:rPr>
              <a:t>4 UI themes to choose from</a:t>
            </a:r>
            <a:endParaRPr lang="en-US" dirty="0">
              <a:ea typeface="+mn-ea"/>
              <a:cs typeface="+mn-cs"/>
            </a:endParaRPr>
          </a:p>
        </p:txBody>
      </p:sp>
    </p:spTree>
    <p:extLst>
      <p:ext uri="{BB962C8B-B14F-4D97-AF65-F5344CB8AC3E}">
        <p14:creationId xmlns:p14="http://schemas.microsoft.com/office/powerpoint/2010/main" val="4258137406"/>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6" name="Freeform: Shape 105">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08" name="Freeform: Shape 107">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10" name="Freeform: Shape 109">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2"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13" name="Freeform: Shape 112">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14" name="Freeform: Shape 113">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15" name="Freeform: Shape 114">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16" name="Freeform: Shape 115">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17" name="Freeform: Shape 116">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21"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22" name="Freeform: Shape 121">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24" name="Freeform: Shape 123">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25" name="Freeform: Shape 124">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26" name="Freeform: Shape 125">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27" name="Freeform: Shape 126">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28" name="Freeform: Shape 127">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30" name="Rectangle 129">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2" name="Rectangle 131">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4" name="Rectangle 133">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37"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39" name="Freeform: Shape 138">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40" name="Freeform: Shape 139">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41" name="Freeform: Shape 140">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42" name="Freeform: Shape 141">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43" name="Freeform: Shape 142">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44" name="Freeform: Shape 143">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45" name="Freeform: Shape 144">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38" name="Freeform: Shape 137">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4" name="Picture 77">
            <a:extLst>
              <a:ext uri="{FF2B5EF4-FFF2-40B4-BE49-F238E27FC236}">
                <a16:creationId xmlns:a16="http://schemas.microsoft.com/office/drawing/2014/main" id="{F47E544F-C25D-4F49-A30A-4003D96C6748}"/>
              </a:ext>
            </a:extLst>
          </p:cNvPr>
          <p:cNvPicPr>
            <a:picLocks noChangeAspect="1"/>
          </p:cNvPicPr>
          <p:nvPr/>
        </p:nvPicPr>
        <p:blipFill rotWithShape="1">
          <a:blip r:embed="rId2">
            <a:alphaModFix amt="75000"/>
          </a:blip>
          <a:srcRect r="223" b="-2"/>
          <a:stretch/>
        </p:blipFill>
        <p:spPr>
          <a:xfrm>
            <a:off x="6096000" y="10"/>
            <a:ext cx="6112346" cy="3445929"/>
          </a:xfrm>
          <a:prstGeom prst="rect">
            <a:avLst/>
          </a:prstGeom>
        </p:spPr>
      </p:pic>
      <p:pic>
        <p:nvPicPr>
          <p:cNvPr id="5" name="Picture 5">
            <a:extLst>
              <a:ext uri="{FF2B5EF4-FFF2-40B4-BE49-F238E27FC236}">
                <a16:creationId xmlns:a16="http://schemas.microsoft.com/office/drawing/2014/main" id="{DEC79A02-8447-40DC-8EE9-31D11BD91BA9}"/>
              </a:ext>
            </a:extLst>
          </p:cNvPr>
          <p:cNvPicPr>
            <a:picLocks noChangeAspect="1"/>
          </p:cNvPicPr>
          <p:nvPr/>
        </p:nvPicPr>
        <p:blipFill rotWithShape="1">
          <a:blip r:embed="rId3">
            <a:alphaModFix amt="75000"/>
          </a:blip>
          <a:srcRect r="223" b="-2"/>
          <a:stretch/>
        </p:blipFill>
        <p:spPr>
          <a:xfrm>
            <a:off x="-9078" y="10"/>
            <a:ext cx="6112346" cy="3445929"/>
          </a:xfrm>
          <a:prstGeom prst="rect">
            <a:avLst/>
          </a:prstGeom>
        </p:spPr>
      </p:pic>
      <p:grpSp>
        <p:nvGrpSpPr>
          <p:cNvPr id="147" name="Graphic 141">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48" name="Freeform: Shape 147">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49" name="Freeform: Shape 148">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50" name="Freeform: Shape 149">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51" name="Freeform: Shape 150">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152" name="Freeform: Shape 151">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153" name="Freeform: Shape 152">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154" name="Freeform: Shape 153">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pic>
        <p:nvPicPr>
          <p:cNvPr id="78" name="Picture 87" descr="A picture containing graphical user interface&#10;&#10;Description automatically generated">
            <a:extLst>
              <a:ext uri="{FF2B5EF4-FFF2-40B4-BE49-F238E27FC236}">
                <a16:creationId xmlns:a16="http://schemas.microsoft.com/office/drawing/2014/main" id="{4E2AC9F4-67C3-4D99-9188-8660836D7885}"/>
              </a:ext>
            </a:extLst>
          </p:cNvPr>
          <p:cNvPicPr>
            <a:picLocks noChangeAspect="1"/>
          </p:cNvPicPr>
          <p:nvPr/>
        </p:nvPicPr>
        <p:blipFill rotWithShape="1">
          <a:blip r:embed="rId4">
            <a:alphaModFix amt="75000"/>
          </a:blip>
          <a:srcRect r="1" b="761"/>
          <a:stretch/>
        </p:blipFill>
        <p:spPr>
          <a:xfrm>
            <a:off x="-9078" y="3445939"/>
            <a:ext cx="6112346" cy="3412061"/>
          </a:xfrm>
          <a:prstGeom prst="rect">
            <a:avLst/>
          </a:prstGeom>
        </p:spPr>
      </p:pic>
      <p:pic>
        <p:nvPicPr>
          <p:cNvPr id="6" name="Picture 73" descr="A picture containing map&#10;&#10;Description automatically generated">
            <a:extLst>
              <a:ext uri="{FF2B5EF4-FFF2-40B4-BE49-F238E27FC236}">
                <a16:creationId xmlns:a16="http://schemas.microsoft.com/office/drawing/2014/main" id="{D8BAE009-60E4-4D64-9EF6-7F0736B4322D}"/>
              </a:ext>
            </a:extLst>
          </p:cNvPr>
          <p:cNvPicPr>
            <a:picLocks noChangeAspect="1"/>
          </p:cNvPicPr>
          <p:nvPr/>
        </p:nvPicPr>
        <p:blipFill rotWithShape="1">
          <a:blip r:embed="rId5">
            <a:alphaModFix amt="75000"/>
          </a:blip>
          <a:srcRect r="1" b="761"/>
          <a:stretch/>
        </p:blipFill>
        <p:spPr>
          <a:xfrm>
            <a:off x="6096000" y="3445939"/>
            <a:ext cx="6112346" cy="3412061"/>
          </a:xfrm>
          <a:prstGeom prst="rect">
            <a:avLst/>
          </a:prstGeom>
        </p:spPr>
      </p:pic>
      <p:grpSp>
        <p:nvGrpSpPr>
          <p:cNvPr id="156" name="Group 155">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157" name="Straight Connector 156">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58" name="Straight Connector 157">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109" name="Title 1">
            <a:extLst>
              <a:ext uri="{FF2B5EF4-FFF2-40B4-BE49-F238E27FC236}">
                <a16:creationId xmlns:a16="http://schemas.microsoft.com/office/drawing/2014/main" id="{1876DD80-54E6-4DC5-884C-BCB51FDF2AC6}"/>
              </a:ext>
            </a:extLst>
          </p:cNvPr>
          <p:cNvSpPr txBox="1">
            <a:spLocks/>
          </p:cNvSpPr>
          <p:nvPr/>
        </p:nvSpPr>
        <p:spPr>
          <a:xfrm>
            <a:off x="996275" y="156477"/>
            <a:ext cx="10190071" cy="1515091"/>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ctr"/>
            <a:r>
              <a:rPr lang="en-US" sz="5400" dirty="0">
                <a:solidFill>
                  <a:srgbClr val="FFFFFF"/>
                </a:solidFill>
              </a:rPr>
              <a:t>Feature #2</a:t>
            </a:r>
          </a:p>
        </p:txBody>
      </p:sp>
      <p:sp>
        <p:nvSpPr>
          <p:cNvPr id="111" name="Content Placeholder 2">
            <a:extLst>
              <a:ext uri="{FF2B5EF4-FFF2-40B4-BE49-F238E27FC236}">
                <a16:creationId xmlns:a16="http://schemas.microsoft.com/office/drawing/2014/main" id="{5BEF39F9-4667-4728-8DAB-31414D7DF73E}"/>
              </a:ext>
            </a:extLst>
          </p:cNvPr>
          <p:cNvSpPr>
            <a:spLocks noGrp="1"/>
          </p:cNvSpPr>
          <p:nvPr>
            <p:ph idx="1"/>
          </p:nvPr>
        </p:nvSpPr>
        <p:spPr>
          <a:xfrm>
            <a:off x="1218708" y="1856479"/>
            <a:ext cx="9781327" cy="887671"/>
          </a:xfrm>
        </p:spPr>
        <p:txBody>
          <a:bodyPr vert="horz" lIns="91440" tIns="45720" rIns="91440" bIns="45720" rtlCol="0" anchor="t">
            <a:normAutofit/>
          </a:bodyPr>
          <a:lstStyle/>
          <a:p>
            <a:pPr marL="0" indent="0" algn="ctr">
              <a:buNone/>
            </a:pPr>
            <a:r>
              <a:rPr lang="en-US" sz="2200" dirty="0">
                <a:solidFill>
                  <a:srgbClr val="FFFFFF"/>
                </a:solidFill>
              </a:rPr>
              <a:t>Randomly generated maps</a:t>
            </a:r>
          </a:p>
        </p:txBody>
      </p:sp>
    </p:spTree>
    <p:extLst>
      <p:ext uri="{BB962C8B-B14F-4D97-AF65-F5344CB8AC3E}">
        <p14:creationId xmlns:p14="http://schemas.microsoft.com/office/powerpoint/2010/main" val="104984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 name="Freeform: Shape 1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0" name="Freeform: Shape 1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7" name="Freeform: Shape 1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 name="Freeform: Shape 1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2" name="Freeform: Shape 2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9" name="Freeform: Shape 2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7" name="Rectangle 3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2" name="Freeform: Shape 41">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461F2C1A-AE3D-4213-8D54-ECA27929CE34}"/>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400" kern="1200">
                <a:solidFill>
                  <a:schemeClr val="tx2"/>
                </a:solidFill>
                <a:latin typeface="+mj-lt"/>
                <a:ea typeface="+mj-ea"/>
                <a:cs typeface="+mj-cs"/>
              </a:rPr>
              <a:t>Feature #3</a:t>
            </a:r>
          </a:p>
        </p:txBody>
      </p:sp>
      <p:sp>
        <p:nvSpPr>
          <p:cNvPr id="3" name="Content Placeholder 2">
            <a:extLst>
              <a:ext uri="{FF2B5EF4-FFF2-40B4-BE49-F238E27FC236}">
                <a16:creationId xmlns:a16="http://schemas.microsoft.com/office/drawing/2014/main" id="{72D4CAC8-BF99-463A-BF7B-C8686C3467E2}"/>
              </a:ext>
            </a:extLst>
          </p:cNvPr>
          <p:cNvSpPr>
            <a:spLocks noGrp="1"/>
          </p:cNvSpPr>
          <p:nvPr>
            <p:ph idx="1"/>
          </p:nvPr>
        </p:nvSpPr>
        <p:spPr>
          <a:xfrm>
            <a:off x="1012785" y="4074784"/>
            <a:ext cx="3776415" cy="2054306"/>
          </a:xfrm>
        </p:spPr>
        <p:txBody>
          <a:bodyPr vert="horz" lIns="91440" tIns="45720" rIns="91440" bIns="45720" rtlCol="0" anchor="t">
            <a:normAutofit/>
          </a:bodyPr>
          <a:lstStyle/>
          <a:p>
            <a:pPr marL="0" indent="0">
              <a:buNone/>
            </a:pPr>
            <a:r>
              <a:rPr lang="en-US" sz="2200" kern="1200">
                <a:solidFill>
                  <a:schemeClr val="tx2"/>
                </a:solidFill>
                <a:latin typeface="+mn-lt"/>
                <a:ea typeface="+mn-ea"/>
                <a:cs typeface="+mn-cs"/>
              </a:rPr>
              <a:t>Map editor tools</a:t>
            </a:r>
          </a:p>
        </p:txBody>
      </p:sp>
      <p:grpSp>
        <p:nvGrpSpPr>
          <p:cNvPr id="51"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2" name="Straight Connector 51">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6" name="Picture 6" descr="A picture containing graphical user interface&#10;&#10;Description automatically generated">
            <a:extLst>
              <a:ext uri="{FF2B5EF4-FFF2-40B4-BE49-F238E27FC236}">
                <a16:creationId xmlns:a16="http://schemas.microsoft.com/office/drawing/2014/main" id="{AF3110A6-BAFF-4C08-B5F1-5B229B22D9A5}"/>
              </a:ext>
            </a:extLst>
          </p:cNvPr>
          <p:cNvPicPr>
            <a:picLocks noChangeAspect="1"/>
          </p:cNvPicPr>
          <p:nvPr/>
        </p:nvPicPr>
        <p:blipFill rotWithShape="1">
          <a:blip r:embed="rId2"/>
          <a:srcRect l="160" t="60511" r="88793" b="17727"/>
          <a:stretch/>
        </p:blipFill>
        <p:spPr>
          <a:xfrm>
            <a:off x="5808071" y="567942"/>
            <a:ext cx="5159186" cy="5716862"/>
          </a:xfrm>
          <a:prstGeom prst="rect">
            <a:avLst/>
          </a:prstGeom>
        </p:spPr>
      </p:pic>
      <p:grpSp>
        <p:nvGrpSpPr>
          <p:cNvPr id="55"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6" name="Freeform: Shape 55">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7"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9" name="Freeform: Shape 58">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8" name="Freeform: Shape 57">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61819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1" name="Freeform: Shape 2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9"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0" name="Freeform: Shape 2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8" name="Rectangle 3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3" name="Freeform: Shape 42">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C4D15E66-8343-4938-AE1A-951F4F940D88}"/>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400" kern="1200">
                <a:solidFill>
                  <a:schemeClr val="tx2"/>
                </a:solidFill>
                <a:latin typeface="+mj-lt"/>
                <a:ea typeface="+mj-ea"/>
                <a:cs typeface="+mj-cs"/>
              </a:rPr>
              <a:t>Feature #4</a:t>
            </a:r>
          </a:p>
        </p:txBody>
      </p:sp>
      <p:sp>
        <p:nvSpPr>
          <p:cNvPr id="3" name="Content Placeholder 2">
            <a:extLst>
              <a:ext uri="{FF2B5EF4-FFF2-40B4-BE49-F238E27FC236}">
                <a16:creationId xmlns:a16="http://schemas.microsoft.com/office/drawing/2014/main" id="{F248D99F-0746-4A99-9F84-54558EBD5502}"/>
              </a:ext>
            </a:extLst>
          </p:cNvPr>
          <p:cNvSpPr>
            <a:spLocks noGrp="1"/>
          </p:cNvSpPr>
          <p:nvPr>
            <p:ph idx="1"/>
          </p:nvPr>
        </p:nvSpPr>
        <p:spPr>
          <a:xfrm>
            <a:off x="1012785" y="4074784"/>
            <a:ext cx="3776415" cy="2054306"/>
          </a:xfrm>
        </p:spPr>
        <p:txBody>
          <a:bodyPr vert="horz" lIns="91440" tIns="45720" rIns="91440" bIns="45720" rtlCol="0" anchor="t">
            <a:normAutofit/>
          </a:bodyPr>
          <a:lstStyle/>
          <a:p>
            <a:pPr marL="0" indent="0">
              <a:buNone/>
            </a:pPr>
            <a:r>
              <a:rPr lang="en-US" sz="2200" kern="1200">
                <a:solidFill>
                  <a:schemeClr val="tx2"/>
                </a:solidFill>
                <a:latin typeface="+mn-lt"/>
                <a:ea typeface="+mn-ea"/>
                <a:cs typeface="+mn-cs"/>
              </a:rPr>
              <a:t>Save/load a simulation</a:t>
            </a:r>
          </a:p>
        </p:txBody>
      </p:sp>
      <p:grpSp>
        <p:nvGrpSpPr>
          <p:cNvPr id="52"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3" name="Straight Connector 52">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7" name="Picture 7">
            <a:extLst>
              <a:ext uri="{FF2B5EF4-FFF2-40B4-BE49-F238E27FC236}">
                <a16:creationId xmlns:a16="http://schemas.microsoft.com/office/drawing/2014/main" id="{05FF5933-DDC3-464A-9C44-9094D6CD7BCA}"/>
              </a:ext>
            </a:extLst>
          </p:cNvPr>
          <p:cNvPicPr>
            <a:picLocks noChangeAspect="1"/>
          </p:cNvPicPr>
          <p:nvPr/>
        </p:nvPicPr>
        <p:blipFill rotWithShape="1">
          <a:blip r:embed="rId2"/>
          <a:srcRect l="-70" t="33013" r="74824" b="39155"/>
          <a:stretch/>
        </p:blipFill>
        <p:spPr>
          <a:xfrm>
            <a:off x="5186557" y="1441306"/>
            <a:ext cx="6402214" cy="3970133"/>
          </a:xfrm>
          <a:prstGeom prst="rect">
            <a:avLst/>
          </a:prstGeom>
        </p:spPr>
      </p:pic>
      <p:grpSp>
        <p:nvGrpSpPr>
          <p:cNvPr id="56"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7" name="Freeform: Shape 56">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8"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0" name="Freeform: Shape 59">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9" name="Freeform: Shape 58">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334890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14A22ABF-F226-43A5-9460-CD3BD34249DF}"/>
              </a:ext>
            </a:extLst>
          </p:cNvPr>
          <p:cNvSpPr>
            <a:spLocks noGrp="1"/>
          </p:cNvSpPr>
          <p:nvPr>
            <p:ph type="title"/>
          </p:nvPr>
        </p:nvSpPr>
        <p:spPr>
          <a:xfrm>
            <a:off x="1198181" y="168425"/>
            <a:ext cx="9988166" cy="1499401"/>
          </a:xfrm>
        </p:spPr>
        <p:txBody>
          <a:bodyPr>
            <a:normAutofit/>
          </a:bodyPr>
          <a:lstStyle/>
          <a:p>
            <a:pPr algn="ctr"/>
            <a:r>
              <a:rPr lang="en-US" dirty="0">
                <a:cs typeface="Posterama"/>
              </a:rPr>
              <a:t>Algorithms used</a:t>
            </a:r>
            <a:endParaRPr lang="en-US"/>
          </a:p>
        </p:txBody>
      </p:sp>
      <p:grpSp>
        <p:nvGrpSpPr>
          <p:cNvPr id="23"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CF129D1B-035E-4E26-BB4D-BBB46E7BA15E}"/>
              </a:ext>
            </a:extLst>
          </p:cNvPr>
          <p:cNvGraphicFramePr>
            <a:graphicFrameLocks noGrp="1"/>
          </p:cNvGraphicFramePr>
          <p:nvPr>
            <p:ph idx="1"/>
            <p:extLst>
              <p:ext uri="{D42A27DB-BD31-4B8C-83A1-F6EECF244321}">
                <p14:modId xmlns:p14="http://schemas.microsoft.com/office/powerpoint/2010/main" val="527567590"/>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332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2"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37C803E3-7CE3-4BCB-BB62-E601734F6A0B}"/>
              </a:ext>
            </a:extLst>
          </p:cNvPr>
          <p:cNvSpPr>
            <a:spLocks noGrp="1"/>
          </p:cNvSpPr>
          <p:nvPr>
            <p:ph type="title"/>
          </p:nvPr>
        </p:nvSpPr>
        <p:spPr>
          <a:xfrm>
            <a:off x="1198181" y="168425"/>
            <a:ext cx="9988166" cy="1499401"/>
          </a:xfrm>
        </p:spPr>
        <p:txBody>
          <a:bodyPr>
            <a:normAutofit/>
          </a:bodyPr>
          <a:lstStyle/>
          <a:p>
            <a:pPr algn="ctr"/>
            <a:r>
              <a:rPr lang="en-SG"/>
              <a:t>Optimisations</a:t>
            </a:r>
            <a:endParaRPr lang="en-SG" dirty="0"/>
          </a:p>
        </p:txBody>
      </p:sp>
      <p:grpSp>
        <p:nvGrpSpPr>
          <p:cNvPr id="33"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Shape 31">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35" name="Content Placeholder 2">
            <a:extLst>
              <a:ext uri="{FF2B5EF4-FFF2-40B4-BE49-F238E27FC236}">
                <a16:creationId xmlns:a16="http://schemas.microsoft.com/office/drawing/2014/main" id="{F1212883-2B2A-493A-A1EB-34851B072E65}"/>
              </a:ext>
            </a:extLst>
          </p:cNvPr>
          <p:cNvGraphicFramePr>
            <a:graphicFrameLocks noGrp="1"/>
          </p:cNvGraphicFramePr>
          <p:nvPr>
            <p:ph idx="1"/>
            <p:extLst>
              <p:ext uri="{D42A27DB-BD31-4B8C-83A1-F6EECF244321}">
                <p14:modId xmlns:p14="http://schemas.microsoft.com/office/powerpoint/2010/main" val="3900903726"/>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973385"/>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TotalTime>
  <Words>461</Words>
  <Application>Microsoft Office PowerPoint</Application>
  <PresentationFormat>Widescreen</PresentationFormat>
  <Paragraphs>53</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AvenirNext LT Pro Medium</vt:lpstr>
      <vt:lpstr>Arial</vt:lpstr>
      <vt:lpstr>Avenir Next LT Pro</vt:lpstr>
      <vt:lpstr>Calibri</vt:lpstr>
      <vt:lpstr>Posterama</vt:lpstr>
      <vt:lpstr>Segoe UI Semilight</vt:lpstr>
      <vt:lpstr>ExploreVTI</vt:lpstr>
      <vt:lpstr>Boids Simulation</vt:lpstr>
      <vt:lpstr>What is Boids?</vt:lpstr>
      <vt:lpstr>What am I looking at?</vt:lpstr>
      <vt:lpstr>PowerPoint Presentation</vt:lpstr>
      <vt:lpstr>PowerPoint Presentation</vt:lpstr>
      <vt:lpstr>Feature #3</vt:lpstr>
      <vt:lpstr>Feature #4</vt:lpstr>
      <vt:lpstr>Algorithms used</vt:lpstr>
      <vt:lpstr>Optimisations</vt:lpstr>
      <vt:lpstr>Difficulties</vt:lpstr>
      <vt:lpstr>Live demo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HUANG YUEBIN</cp:lastModifiedBy>
  <cp:revision>228</cp:revision>
  <dcterms:created xsi:type="dcterms:W3CDTF">2021-10-07T05:08:29Z</dcterms:created>
  <dcterms:modified xsi:type="dcterms:W3CDTF">2021-10-14T05:18:46Z</dcterms:modified>
</cp:coreProperties>
</file>