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00" r:id="rId2"/>
    <p:sldId id="264" r:id="rId3"/>
    <p:sldId id="301" r:id="rId4"/>
    <p:sldId id="302" r:id="rId5"/>
    <p:sldId id="303" r:id="rId6"/>
    <p:sldId id="304" r:id="rId7"/>
    <p:sldId id="305" r:id="rId8"/>
    <p:sldId id="306" r:id="rId9"/>
    <p:sldId id="308" r:id="rId10"/>
    <p:sldId id="307" r:id="rId11"/>
    <p:sldId id="309" r:id="rId12"/>
    <p:sldId id="310" r:id="rId13"/>
    <p:sldId id="311" r:id="rId14"/>
    <p:sldId id="312" r:id="rId15"/>
    <p:sldId id="259" r:id="rId16"/>
    <p:sldId id="270" r:id="rId17"/>
    <p:sldId id="290" r:id="rId18"/>
    <p:sldId id="269" r:id="rId19"/>
    <p:sldId id="295" r:id="rId20"/>
    <p:sldId id="288" r:id="rId21"/>
    <p:sldId id="278" r:id="rId22"/>
    <p:sldId id="279" r:id="rId23"/>
    <p:sldId id="260" r:id="rId24"/>
    <p:sldId id="294" r:id="rId25"/>
    <p:sldId id="291" r:id="rId26"/>
    <p:sldId id="261" r:id="rId27"/>
    <p:sldId id="293" r:id="rId28"/>
    <p:sldId id="271" r:id="rId29"/>
    <p:sldId id="292" r:id="rId30"/>
    <p:sldId id="272" r:id="rId31"/>
    <p:sldId id="273" r:id="rId32"/>
    <p:sldId id="274" r:id="rId33"/>
    <p:sldId id="299" r:id="rId34"/>
    <p:sldId id="289" r:id="rId35"/>
    <p:sldId id="275" r:id="rId36"/>
    <p:sldId id="286" r:id="rId37"/>
    <p:sldId id="287" r:id="rId38"/>
    <p:sldId id="280" r:id="rId39"/>
    <p:sldId id="281" r:id="rId40"/>
    <p:sldId id="282" r:id="rId41"/>
    <p:sldId id="296" r:id="rId42"/>
    <p:sldId id="297" r:id="rId43"/>
    <p:sldId id="298" r:id="rId44"/>
    <p:sldId id="283" r:id="rId45"/>
    <p:sldId id="284" r:id="rId46"/>
    <p:sldId id="285" r:id="rId47"/>
    <p:sldId id="313" r:id="rId4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92929"/>
    <a:srgbClr val="FFFF00"/>
    <a:srgbClr val="385D8A"/>
    <a:srgbClr val="616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102"/>
      </p:cViewPr>
      <p:guideLst/>
    </p:cSldViewPr>
  </p:slideViewPr>
  <p:outlineViewPr>
    <p:cViewPr>
      <p:scale>
        <a:sx n="33" d="100"/>
        <a:sy n="33" d="100"/>
      </p:scale>
      <p:origin x="0" y="-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FCFB1-71E7-4269-A94F-D3C8A31DF7D1}" type="datetimeFigureOut">
              <a:rPr lang="pt-PT" smtClean="0"/>
              <a:t>11-11-2017</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E5A5E-8D32-4C19-AA17-DC723541E9D7}" type="slidenum">
              <a:rPr lang="pt-PT" smtClean="0"/>
              <a:t>‹nº›</a:t>
            </a:fld>
            <a:endParaRPr lang="pt-PT"/>
          </a:p>
        </p:txBody>
      </p:sp>
    </p:spTree>
    <p:extLst>
      <p:ext uri="{BB962C8B-B14F-4D97-AF65-F5344CB8AC3E}">
        <p14:creationId xmlns:p14="http://schemas.microsoft.com/office/powerpoint/2010/main" val="404689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78B8EDB2-9E42-4939-92D3-B9E199761CF7}" type="slidenum">
              <a:rPr lang="pt-PT" smtClean="0"/>
              <a:t>38</a:t>
            </a:fld>
            <a:endParaRPr lang="pt-PT"/>
          </a:p>
        </p:txBody>
      </p:sp>
    </p:spTree>
    <p:extLst>
      <p:ext uri="{BB962C8B-B14F-4D97-AF65-F5344CB8AC3E}">
        <p14:creationId xmlns:p14="http://schemas.microsoft.com/office/powerpoint/2010/main" val="199845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78B8EDB2-9E42-4939-92D3-B9E199761CF7}" type="slidenum">
              <a:rPr lang="pt-PT" smtClean="0"/>
              <a:t>39</a:t>
            </a:fld>
            <a:endParaRPr lang="pt-PT"/>
          </a:p>
        </p:txBody>
      </p:sp>
    </p:spTree>
    <p:extLst>
      <p:ext uri="{BB962C8B-B14F-4D97-AF65-F5344CB8AC3E}">
        <p14:creationId xmlns:p14="http://schemas.microsoft.com/office/powerpoint/2010/main" val="91304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459E5E24-7B4B-443F-8C10-18FB9157CBBA}" type="slidenum">
              <a:rPr lang="pt-PT" smtClean="0"/>
              <a:t>40</a:t>
            </a:fld>
            <a:endParaRPr lang="pt-PT"/>
          </a:p>
        </p:txBody>
      </p:sp>
    </p:spTree>
    <p:extLst>
      <p:ext uri="{BB962C8B-B14F-4D97-AF65-F5344CB8AC3E}">
        <p14:creationId xmlns:p14="http://schemas.microsoft.com/office/powerpoint/2010/main" val="318747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78B8EDB2-9E42-4939-92D3-B9E199761CF7}" type="slidenum">
              <a:rPr lang="pt-PT" smtClean="0"/>
              <a:t>41</a:t>
            </a:fld>
            <a:endParaRPr lang="pt-PT"/>
          </a:p>
        </p:txBody>
      </p:sp>
    </p:spTree>
    <p:extLst>
      <p:ext uri="{BB962C8B-B14F-4D97-AF65-F5344CB8AC3E}">
        <p14:creationId xmlns:p14="http://schemas.microsoft.com/office/powerpoint/2010/main" val="279327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78B8EDB2-9E42-4939-92D3-B9E199761CF7}" type="slidenum">
              <a:rPr lang="pt-PT" smtClean="0"/>
              <a:t>42</a:t>
            </a:fld>
            <a:endParaRPr lang="pt-PT"/>
          </a:p>
        </p:txBody>
      </p:sp>
    </p:spTree>
    <p:extLst>
      <p:ext uri="{BB962C8B-B14F-4D97-AF65-F5344CB8AC3E}">
        <p14:creationId xmlns:p14="http://schemas.microsoft.com/office/powerpoint/2010/main" val="80926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459E5E24-7B4B-443F-8C10-18FB9157CBBA}" type="slidenum">
              <a:rPr lang="pt-PT" smtClean="0"/>
              <a:t>43</a:t>
            </a:fld>
            <a:endParaRPr lang="pt-PT"/>
          </a:p>
        </p:txBody>
      </p:sp>
    </p:spTree>
    <p:extLst>
      <p:ext uri="{BB962C8B-B14F-4D97-AF65-F5344CB8AC3E}">
        <p14:creationId xmlns:p14="http://schemas.microsoft.com/office/powerpoint/2010/main" val="3605288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78B8EDB2-9E42-4939-92D3-B9E199761CF7}" type="slidenum">
              <a:rPr lang="pt-PT" smtClean="0"/>
              <a:t>44</a:t>
            </a:fld>
            <a:endParaRPr lang="pt-PT"/>
          </a:p>
        </p:txBody>
      </p:sp>
    </p:spTree>
    <p:extLst>
      <p:ext uri="{BB962C8B-B14F-4D97-AF65-F5344CB8AC3E}">
        <p14:creationId xmlns:p14="http://schemas.microsoft.com/office/powerpoint/2010/main" val="224944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78B8EDB2-9E42-4939-92D3-B9E199761CF7}" type="slidenum">
              <a:rPr lang="pt-PT" smtClean="0"/>
              <a:t>45</a:t>
            </a:fld>
            <a:endParaRPr lang="pt-PT"/>
          </a:p>
        </p:txBody>
      </p:sp>
    </p:spTree>
    <p:extLst>
      <p:ext uri="{BB962C8B-B14F-4D97-AF65-F5344CB8AC3E}">
        <p14:creationId xmlns:p14="http://schemas.microsoft.com/office/powerpoint/2010/main" val="254968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78B8EDB2-9E42-4939-92D3-B9E199761CF7}" type="slidenum">
              <a:rPr lang="pt-PT" smtClean="0"/>
              <a:t>46</a:t>
            </a:fld>
            <a:endParaRPr lang="pt-PT"/>
          </a:p>
        </p:txBody>
      </p:sp>
    </p:spTree>
    <p:extLst>
      <p:ext uri="{BB962C8B-B14F-4D97-AF65-F5344CB8AC3E}">
        <p14:creationId xmlns:p14="http://schemas.microsoft.com/office/powerpoint/2010/main" val="2095731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graphicFrame>
        <p:nvGraphicFramePr>
          <p:cNvPr id="14" name="Table 13"/>
          <p:cNvGraphicFramePr>
            <a:graphicFrameLocks noGrp="1"/>
          </p:cNvGraphicFramePr>
          <p:nvPr userDrawn="1">
            <p:extLst>
              <p:ext uri="{D42A27DB-BD31-4B8C-83A1-F6EECF244321}">
                <p14:modId xmlns:p14="http://schemas.microsoft.com/office/powerpoint/2010/main" val="3195282984"/>
              </p:ext>
            </p:extLst>
          </p:nvPr>
        </p:nvGraphicFramePr>
        <p:xfrm>
          <a:off x="333827" y="178788"/>
          <a:ext cx="11524345" cy="432000"/>
        </p:xfrm>
        <a:graphic>
          <a:graphicData uri="http://schemas.openxmlformats.org/drawingml/2006/table">
            <a:tbl>
              <a:tblPr firstRow="1" bandRow="1">
                <a:effectLst>
                  <a:innerShdw blurRad="114300">
                    <a:prstClr val="black"/>
                  </a:innerShdw>
                  <a:reflection blurRad="533400" stA="45000" endPos="60000" dist="304800" dir="5400000" sy="-100000" algn="bl" rotWithShape="0"/>
                </a:effectLst>
                <a:tableStyleId>{5C22544A-7EE6-4342-B048-85BDC9FD1C3A}</a:tableStyleId>
              </a:tblPr>
              <a:tblGrid>
                <a:gridCol w="1441693">
                  <a:extLst>
                    <a:ext uri="{9D8B030D-6E8A-4147-A177-3AD203B41FA5}">
                      <a16:colId xmlns:a16="http://schemas.microsoft.com/office/drawing/2014/main" val="20000"/>
                    </a:ext>
                  </a:extLst>
                </a:gridCol>
                <a:gridCol w="3360884">
                  <a:extLst>
                    <a:ext uri="{9D8B030D-6E8A-4147-A177-3AD203B41FA5}">
                      <a16:colId xmlns:a16="http://schemas.microsoft.com/office/drawing/2014/main" val="20001"/>
                    </a:ext>
                  </a:extLst>
                </a:gridCol>
                <a:gridCol w="3360884">
                  <a:extLst>
                    <a:ext uri="{9D8B030D-6E8A-4147-A177-3AD203B41FA5}">
                      <a16:colId xmlns:a16="http://schemas.microsoft.com/office/drawing/2014/main" val="20002"/>
                    </a:ext>
                  </a:extLst>
                </a:gridCol>
                <a:gridCol w="3360884">
                  <a:extLst>
                    <a:ext uri="{9D8B030D-6E8A-4147-A177-3AD203B41FA5}">
                      <a16:colId xmlns:a16="http://schemas.microsoft.com/office/drawing/2014/main" val="20003"/>
                    </a:ext>
                  </a:extLst>
                </a:gridCol>
              </a:tblGrid>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spc="80" noProof="0" dirty="0">
                          <a:ln>
                            <a:solidFill>
                              <a:schemeClr val="bg1">
                                <a:lumMod val="85000"/>
                              </a:schemeClr>
                            </a:solidFill>
                          </a:ln>
                          <a:solidFill>
                            <a:schemeClr val="bg1"/>
                          </a:solidFill>
                          <a:effectLst>
                            <a:outerShdw blurRad="38100" dist="38100" dir="2700000" algn="tl">
                              <a:srgbClr val="000000">
                                <a:alpha val="43137"/>
                              </a:srgbClr>
                            </a:outerShdw>
                          </a:effectLst>
                          <a:latin typeface="+mn-lt"/>
                          <a:ea typeface="+mn-ea"/>
                          <a:cs typeface="+mn-cs"/>
                        </a:rPr>
                        <a:t>HOME</a:t>
                      </a:r>
                    </a:p>
                  </a:txBody>
                  <a:tcPr anchor="ctr">
                    <a:lnL w="76200" cap="flat" cmpd="sng" algn="ctr">
                      <a:solidFill>
                        <a:schemeClr val="tx1">
                          <a:lumMod val="85000"/>
                          <a:lumOff val="15000"/>
                        </a:schemeClr>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ONGOING </a:t>
                      </a: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BOOKS</a:t>
                      </a: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 LIST</a:t>
                      </a:r>
                      <a:endPar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FINISHED</a:t>
                      </a: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 </a:t>
                      </a: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BOOKS</a:t>
                      </a: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 LIST</a:t>
                      </a:r>
                      <a:endPar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algn="ct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LOGIN</a:t>
                      </a:r>
                    </a:p>
                  </a:txBody>
                  <a:tcPr anchor="ctr">
                    <a:lnL w="28575" cap="flat" cmpd="sng" algn="ctr">
                      <a:solidFill>
                        <a:srgbClr val="111111"/>
                      </a:solidFill>
                      <a:prstDash val="solid"/>
                      <a:round/>
                      <a:headEnd type="none" w="med" len="med"/>
                      <a:tailEnd type="none" w="med" len="med"/>
                    </a:lnL>
                    <a:lnR w="76200" cap="flat" cmpd="sng" algn="ctr">
                      <a:solidFill>
                        <a:schemeClr val="tx1">
                          <a:lumMod val="85000"/>
                          <a:lumOff val="15000"/>
                        </a:schemeClr>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extLst>
                  <a:ext uri="{0D108BD9-81ED-4DB2-BD59-A6C34878D82A}">
                    <a16:rowId xmlns:a16="http://schemas.microsoft.com/office/drawing/2014/main" val="10000"/>
                  </a:ext>
                </a:extLst>
              </a:tr>
            </a:tbl>
          </a:graphicData>
        </a:graphic>
      </p:graphicFrame>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49" t="48127" r="-568" b="30483"/>
          <a:stretch/>
        </p:blipFill>
        <p:spPr>
          <a:xfrm>
            <a:off x="191344" y="620688"/>
            <a:ext cx="11809312" cy="1440160"/>
          </a:xfrm>
          <a:prstGeom prst="rect">
            <a:avLst/>
          </a:prstGeom>
          <a:effectLst>
            <a:softEdge rad="127000"/>
          </a:effectLst>
        </p:spPr>
      </p:pic>
      <p:sp>
        <p:nvSpPr>
          <p:cNvPr id="16" name="Rectangle 15"/>
          <p:cNvSpPr/>
          <p:nvPr userDrawn="1"/>
        </p:nvSpPr>
        <p:spPr>
          <a:xfrm>
            <a:off x="335360" y="2060848"/>
            <a:ext cx="11522810" cy="5256584"/>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A6B24B33-7096-4F71-8DD8-97D5010DB014}"/>
              </a:ext>
            </a:extLst>
          </p:cNvPr>
          <p:cNvSpPr/>
          <p:nvPr userDrawn="1"/>
        </p:nvSpPr>
        <p:spPr>
          <a:xfrm>
            <a:off x="9408368" y="1556792"/>
            <a:ext cx="2449802" cy="360040"/>
          </a:xfrm>
          <a:prstGeom prst="rect">
            <a:avLst/>
          </a:prstGeom>
          <a:solidFill>
            <a:schemeClr val="bg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r>
              <a:rPr lang="en-US" b="0" noProof="0" dirty="0">
                <a:solidFill>
                  <a:srgbClr val="FFFFFF"/>
                </a:solidFill>
                <a:effectLst/>
              </a:rPr>
              <a:t>Search</a:t>
            </a:r>
          </a:p>
        </p:txBody>
      </p:sp>
      <p:pic>
        <p:nvPicPr>
          <p:cNvPr id="8" name="Gráfico 7" descr="Lupa">
            <a:extLst>
              <a:ext uri="{FF2B5EF4-FFF2-40B4-BE49-F238E27FC236}">
                <a16:creationId xmlns:a16="http://schemas.microsoft.com/office/drawing/2014/main" id="{000BAEB0-3C8A-42B0-9E0B-F913BE232BA2}"/>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8368" y="1556792"/>
            <a:ext cx="360040" cy="360040"/>
          </a:xfrm>
          <a:prstGeom prst="rect">
            <a:avLst/>
          </a:prstGeom>
        </p:spPr>
      </p:pic>
      <p:sp>
        <p:nvSpPr>
          <p:cNvPr id="11" name="Retângulo 10">
            <a:extLst>
              <a:ext uri="{FF2B5EF4-FFF2-40B4-BE49-F238E27FC236}">
                <a16:creationId xmlns:a16="http://schemas.microsoft.com/office/drawing/2014/main" id="{9D4F6DF2-8A6C-479B-A459-42BC1039A55D}"/>
              </a:ext>
            </a:extLst>
          </p:cNvPr>
          <p:cNvSpPr/>
          <p:nvPr userDrawn="1"/>
        </p:nvSpPr>
        <p:spPr>
          <a:xfrm>
            <a:off x="11514733" y="1556792"/>
            <a:ext cx="343437" cy="360040"/>
          </a:xfrm>
          <a:prstGeom prst="rect">
            <a:avLst/>
          </a:prstGeom>
          <a:solidFill>
            <a:schemeClr val="bg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pic>
        <p:nvPicPr>
          <p:cNvPr id="6" name="Gráfico 5" descr="Engrenagens">
            <a:extLst>
              <a:ext uri="{FF2B5EF4-FFF2-40B4-BE49-F238E27FC236}">
                <a16:creationId xmlns:a16="http://schemas.microsoft.com/office/drawing/2014/main" id="{E1DAFED8-508D-427E-8592-D8569BC6C753}"/>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502000" y="1546892"/>
            <a:ext cx="356616" cy="356616"/>
          </a:xfrm>
          <a:prstGeom prst="rect">
            <a:avLst/>
          </a:prstGeom>
        </p:spPr>
      </p:pic>
    </p:spTree>
    <p:extLst>
      <p:ext uri="{BB962C8B-B14F-4D97-AF65-F5344CB8AC3E}">
        <p14:creationId xmlns:p14="http://schemas.microsoft.com/office/powerpoint/2010/main" val="203447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tenticado">
    <p:spTree>
      <p:nvGrpSpPr>
        <p:cNvPr id="1" name=""/>
        <p:cNvGrpSpPr/>
        <p:nvPr/>
      </p:nvGrpSpPr>
      <p:grpSpPr>
        <a:xfrm>
          <a:off x="0" y="0"/>
          <a:ext cx="0" cy="0"/>
          <a:chOff x="0" y="0"/>
          <a:chExt cx="0" cy="0"/>
        </a:xfrm>
      </p:grpSpPr>
      <p:graphicFrame>
        <p:nvGraphicFramePr>
          <p:cNvPr id="14" name="Table 13"/>
          <p:cNvGraphicFramePr>
            <a:graphicFrameLocks noGrp="1"/>
          </p:cNvGraphicFramePr>
          <p:nvPr userDrawn="1">
            <p:extLst>
              <p:ext uri="{D42A27DB-BD31-4B8C-83A1-F6EECF244321}">
                <p14:modId xmlns:p14="http://schemas.microsoft.com/office/powerpoint/2010/main" val="1564398089"/>
              </p:ext>
            </p:extLst>
          </p:nvPr>
        </p:nvGraphicFramePr>
        <p:xfrm>
          <a:off x="333827" y="178788"/>
          <a:ext cx="11524345" cy="432000"/>
        </p:xfrm>
        <a:graphic>
          <a:graphicData uri="http://schemas.openxmlformats.org/drawingml/2006/table">
            <a:tbl>
              <a:tblPr firstRow="1" bandRow="1">
                <a:effectLst>
                  <a:innerShdw blurRad="114300">
                    <a:prstClr val="black"/>
                  </a:innerShdw>
                  <a:reflection blurRad="533400" stA="45000" endPos="60000" dist="304800" dir="5400000" sy="-100000" algn="bl" rotWithShape="0"/>
                </a:effectLst>
                <a:tableStyleId>{5C22544A-7EE6-4342-B048-85BDC9FD1C3A}</a:tableStyleId>
              </a:tblPr>
              <a:tblGrid>
                <a:gridCol w="1441693">
                  <a:extLst>
                    <a:ext uri="{9D8B030D-6E8A-4147-A177-3AD203B41FA5}">
                      <a16:colId xmlns:a16="http://schemas.microsoft.com/office/drawing/2014/main" val="20000"/>
                    </a:ext>
                  </a:extLst>
                </a:gridCol>
                <a:gridCol w="3360884">
                  <a:extLst>
                    <a:ext uri="{9D8B030D-6E8A-4147-A177-3AD203B41FA5}">
                      <a16:colId xmlns:a16="http://schemas.microsoft.com/office/drawing/2014/main" val="20001"/>
                    </a:ext>
                  </a:extLst>
                </a:gridCol>
                <a:gridCol w="3360884">
                  <a:extLst>
                    <a:ext uri="{9D8B030D-6E8A-4147-A177-3AD203B41FA5}">
                      <a16:colId xmlns:a16="http://schemas.microsoft.com/office/drawing/2014/main" val="20002"/>
                    </a:ext>
                  </a:extLst>
                </a:gridCol>
                <a:gridCol w="3360884">
                  <a:extLst>
                    <a:ext uri="{9D8B030D-6E8A-4147-A177-3AD203B41FA5}">
                      <a16:colId xmlns:a16="http://schemas.microsoft.com/office/drawing/2014/main" val="20003"/>
                    </a:ext>
                  </a:extLst>
                </a:gridCol>
              </a:tblGrid>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spc="80" noProof="0" dirty="0">
                          <a:ln>
                            <a:solidFill>
                              <a:schemeClr val="bg1">
                                <a:lumMod val="85000"/>
                              </a:schemeClr>
                            </a:solidFill>
                          </a:ln>
                          <a:solidFill>
                            <a:schemeClr val="bg1"/>
                          </a:solidFill>
                          <a:effectLst>
                            <a:outerShdw blurRad="38100" dist="38100" dir="2700000" algn="tl">
                              <a:srgbClr val="000000">
                                <a:alpha val="43137"/>
                              </a:srgbClr>
                            </a:outerShdw>
                          </a:effectLst>
                          <a:latin typeface="+mn-lt"/>
                          <a:ea typeface="+mn-ea"/>
                          <a:cs typeface="+mn-cs"/>
                        </a:rPr>
                        <a:t>HOME</a:t>
                      </a:r>
                    </a:p>
                  </a:txBody>
                  <a:tcPr anchor="ctr">
                    <a:lnL w="76200" cap="flat" cmpd="sng" algn="ctr">
                      <a:solidFill>
                        <a:schemeClr val="tx1">
                          <a:lumMod val="85000"/>
                          <a:lumOff val="15000"/>
                        </a:schemeClr>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ONGOING </a:t>
                      </a: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BOOKS</a:t>
                      </a: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 LIST</a:t>
                      </a:r>
                      <a:endPar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FINISHED</a:t>
                      </a: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 </a:t>
                      </a: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BOOKS</a:t>
                      </a: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 LIST</a:t>
                      </a:r>
                      <a:endPar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algn="r"/>
                      <a:endPar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76200" cap="flat" cmpd="sng" algn="ctr">
                      <a:solidFill>
                        <a:schemeClr val="tx1">
                          <a:lumMod val="85000"/>
                          <a:lumOff val="15000"/>
                        </a:schemeClr>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extLst>
                  <a:ext uri="{0D108BD9-81ED-4DB2-BD59-A6C34878D82A}">
                    <a16:rowId xmlns:a16="http://schemas.microsoft.com/office/drawing/2014/main" val="10000"/>
                  </a:ext>
                </a:extLst>
              </a:tr>
            </a:tbl>
          </a:graphicData>
        </a:graphic>
      </p:graphicFrame>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49" t="48127" r="-568" b="30483"/>
          <a:stretch/>
        </p:blipFill>
        <p:spPr>
          <a:xfrm>
            <a:off x="191344" y="620688"/>
            <a:ext cx="11809312" cy="1440160"/>
          </a:xfrm>
          <a:prstGeom prst="rect">
            <a:avLst/>
          </a:prstGeom>
          <a:effectLst>
            <a:softEdge rad="127000"/>
          </a:effectLst>
        </p:spPr>
      </p:pic>
      <p:sp>
        <p:nvSpPr>
          <p:cNvPr id="16" name="Rectangle 15"/>
          <p:cNvSpPr/>
          <p:nvPr userDrawn="1"/>
        </p:nvSpPr>
        <p:spPr>
          <a:xfrm>
            <a:off x="335360" y="2060848"/>
            <a:ext cx="11522810" cy="5256584"/>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tângulo 3">
            <a:extLst>
              <a:ext uri="{FF2B5EF4-FFF2-40B4-BE49-F238E27FC236}">
                <a16:creationId xmlns:a16="http://schemas.microsoft.com/office/drawing/2014/main" id="{A6B24B33-7096-4F71-8DD8-97D5010DB014}"/>
              </a:ext>
            </a:extLst>
          </p:cNvPr>
          <p:cNvSpPr/>
          <p:nvPr userDrawn="1"/>
        </p:nvSpPr>
        <p:spPr>
          <a:xfrm>
            <a:off x="9408368" y="1556792"/>
            <a:ext cx="2449802" cy="360040"/>
          </a:xfrm>
          <a:prstGeom prst="rect">
            <a:avLst/>
          </a:prstGeom>
          <a:solidFill>
            <a:schemeClr val="bg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800" b="0" i="0" u="none" strike="noStrike" kern="1200" cap="none" spc="0" normalizeH="0" baseline="0" noProof="0" dirty="0">
                <a:ln>
                  <a:noFill/>
                </a:ln>
                <a:solidFill>
                  <a:prstClr val="white"/>
                </a:solidFill>
                <a:effectLst/>
                <a:uLnTx/>
                <a:uFillTx/>
                <a:latin typeface="Segoe UI"/>
                <a:ea typeface="+mn-ea"/>
                <a:cs typeface="+mn-cs"/>
              </a:rPr>
              <a:t>      </a:t>
            </a:r>
            <a:r>
              <a:rPr kumimoji="0" lang="en-US" sz="1800" b="0" i="0" u="none" strike="noStrike" kern="1200" cap="none" spc="0" normalizeH="0" baseline="0" noProof="0" dirty="0">
                <a:ln>
                  <a:noFill/>
                </a:ln>
                <a:solidFill>
                  <a:srgbClr val="FFFFFF"/>
                </a:solidFill>
                <a:effectLst/>
                <a:uLnTx/>
                <a:uFillTx/>
                <a:latin typeface="Segoe UI"/>
                <a:ea typeface="+mn-ea"/>
                <a:cs typeface="+mn-cs"/>
              </a:rPr>
              <a:t>Search</a:t>
            </a:r>
          </a:p>
        </p:txBody>
      </p:sp>
      <p:pic>
        <p:nvPicPr>
          <p:cNvPr id="8" name="Gráfico 7" descr="Lupa">
            <a:extLst>
              <a:ext uri="{FF2B5EF4-FFF2-40B4-BE49-F238E27FC236}">
                <a16:creationId xmlns:a16="http://schemas.microsoft.com/office/drawing/2014/main" id="{000BAEB0-3C8A-42B0-9E0B-F913BE232BA2}"/>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8368" y="1556792"/>
            <a:ext cx="360040" cy="360040"/>
          </a:xfrm>
          <a:prstGeom prst="rect">
            <a:avLst/>
          </a:prstGeom>
        </p:spPr>
      </p:pic>
      <p:sp>
        <p:nvSpPr>
          <p:cNvPr id="11" name="Retângulo 10">
            <a:extLst>
              <a:ext uri="{FF2B5EF4-FFF2-40B4-BE49-F238E27FC236}">
                <a16:creationId xmlns:a16="http://schemas.microsoft.com/office/drawing/2014/main" id="{9D4F6DF2-8A6C-479B-A459-42BC1039A55D}"/>
              </a:ext>
            </a:extLst>
          </p:cNvPr>
          <p:cNvSpPr/>
          <p:nvPr userDrawn="1"/>
        </p:nvSpPr>
        <p:spPr>
          <a:xfrm>
            <a:off x="11514733" y="1556792"/>
            <a:ext cx="343437" cy="360040"/>
          </a:xfrm>
          <a:prstGeom prst="rect">
            <a:avLst/>
          </a:prstGeom>
          <a:solidFill>
            <a:schemeClr val="bg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800" b="0" i="0" u="none" strike="noStrike" kern="1200" cap="none" spc="0" normalizeH="0" baseline="0" noProof="0" dirty="0">
                <a:ln>
                  <a:noFill/>
                </a:ln>
                <a:solidFill>
                  <a:prstClr val="white"/>
                </a:solidFill>
                <a:effectLst/>
                <a:uLnTx/>
                <a:uFillTx/>
                <a:latin typeface="Segoe UI"/>
                <a:ea typeface="+mn-ea"/>
                <a:cs typeface="+mn-cs"/>
              </a:rPr>
              <a:t>      </a:t>
            </a:r>
            <a:endParaRPr kumimoji="0" lang="pt-PT"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6" name="Gráfico 5" descr="Engrenagens">
            <a:extLst>
              <a:ext uri="{FF2B5EF4-FFF2-40B4-BE49-F238E27FC236}">
                <a16:creationId xmlns:a16="http://schemas.microsoft.com/office/drawing/2014/main" id="{E1DAFED8-508D-427E-8592-D8569BC6C753}"/>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502000" y="1546892"/>
            <a:ext cx="356616" cy="356616"/>
          </a:xfrm>
          <a:prstGeom prst="rect">
            <a:avLst/>
          </a:prstGeom>
        </p:spPr>
      </p:pic>
      <p:sp>
        <p:nvSpPr>
          <p:cNvPr id="19" name="Retângulo 18">
            <a:extLst>
              <a:ext uri="{FF2B5EF4-FFF2-40B4-BE49-F238E27FC236}">
                <a16:creationId xmlns:a16="http://schemas.microsoft.com/office/drawing/2014/main" id="{E4A66C2C-390A-42DA-BE06-81DDDA61EE85}"/>
              </a:ext>
            </a:extLst>
          </p:cNvPr>
          <p:cNvSpPr/>
          <p:nvPr userDrawn="1"/>
        </p:nvSpPr>
        <p:spPr>
          <a:xfrm>
            <a:off x="9106661" y="214768"/>
            <a:ext cx="2308600" cy="360040"/>
          </a:xfrm>
          <a:prstGeom prst="rect">
            <a:avLst/>
          </a:prstGeom>
          <a:solidFill>
            <a:schemeClr val="tx1">
              <a:alpha val="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800" b="0" i="0" u="none" strike="noStrike" kern="1200" cap="none" spc="0" normalizeH="0" baseline="0" noProof="0" dirty="0">
                <a:ln>
                  <a:noFill/>
                </a:ln>
                <a:solidFill>
                  <a:prstClr val="white"/>
                </a:solidFill>
                <a:effectLst/>
                <a:uLnTx/>
                <a:uFillTx/>
                <a:latin typeface="Segoe UI"/>
                <a:ea typeface="+mn-ea"/>
                <a:cs typeface="+mn-cs"/>
              </a:rPr>
              <a:t>       </a:t>
            </a: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 Authenticated</a:t>
            </a:r>
            <a:endParaRPr kumimoji="0" lang="pt-PT"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8" name="Imagem 17">
            <a:extLst>
              <a:ext uri="{FF2B5EF4-FFF2-40B4-BE49-F238E27FC236}">
                <a16:creationId xmlns:a16="http://schemas.microsoft.com/office/drawing/2014/main" id="{17CF19EA-E7D8-43E5-8842-6E09067759B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581792" y="39698"/>
            <a:ext cx="1049738" cy="1017964"/>
          </a:xfrm>
          <a:prstGeom prst="rect">
            <a:avLst/>
          </a:prstGeom>
        </p:spPr>
      </p:pic>
      <p:pic>
        <p:nvPicPr>
          <p:cNvPr id="26" name="Gráfico 25" descr="Ligar/desligar">
            <a:extLst>
              <a:ext uri="{FF2B5EF4-FFF2-40B4-BE49-F238E27FC236}">
                <a16:creationId xmlns:a16="http://schemas.microsoft.com/office/drawing/2014/main" id="{DA31B21B-C1E4-4F07-A824-DBBDDBC629D7}"/>
              </a:ext>
            </a:extLst>
          </p:cNvPr>
          <p:cNvPicPr>
            <a:picLocks noChangeAspect="1"/>
          </p:cNvPicPr>
          <p:nvPr userDrawn="1"/>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42675" y="196601"/>
            <a:ext cx="385584" cy="385584"/>
          </a:xfrm>
          <a:prstGeom prst="rect">
            <a:avLst/>
          </a:prstGeom>
        </p:spPr>
      </p:pic>
      <p:sp>
        <p:nvSpPr>
          <p:cNvPr id="13" name="CaixaDeTexto 12">
            <a:extLst>
              <a:ext uri="{FF2B5EF4-FFF2-40B4-BE49-F238E27FC236}">
                <a16:creationId xmlns:a16="http://schemas.microsoft.com/office/drawing/2014/main" id="{3D39959B-05A6-4554-8899-1153AC7C4A9F}"/>
              </a:ext>
            </a:extLst>
          </p:cNvPr>
          <p:cNvSpPr txBox="1"/>
          <p:nvPr userDrawn="1"/>
        </p:nvSpPr>
        <p:spPr>
          <a:xfrm rot="1973397">
            <a:off x="8529771" y="348625"/>
            <a:ext cx="1153777" cy="400110"/>
          </a:xfrm>
          <a:prstGeom prst="rect">
            <a:avLst/>
          </a:prstGeom>
          <a:noFill/>
        </p:spPr>
        <p:txBody>
          <a:bodyPr wrap="none" rtlCol="0">
            <a:spAutoFit/>
          </a:bodyPr>
          <a:lstStyle/>
          <a:p>
            <a:r>
              <a:rPr lang="pt-PT" sz="2000" b="1" dirty="0">
                <a:solidFill>
                  <a:schemeClr val="bg1"/>
                </a:solidFill>
                <a:effectLst>
                  <a:outerShdw blurRad="38100" dist="38100" dir="2700000" algn="tl">
                    <a:srgbClr val="000000">
                      <a:alpha val="43137"/>
                    </a:srgbClr>
                  </a:outerShdw>
                </a:effectLst>
              </a:rPr>
              <a:t>AVATAR</a:t>
            </a:r>
          </a:p>
        </p:txBody>
      </p:sp>
    </p:spTree>
    <p:extLst>
      <p:ext uri="{BB962C8B-B14F-4D97-AF65-F5344CB8AC3E}">
        <p14:creationId xmlns:p14="http://schemas.microsoft.com/office/powerpoint/2010/main" val="196333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host Writer">
    <p:spTree>
      <p:nvGrpSpPr>
        <p:cNvPr id="1" name=""/>
        <p:cNvGrpSpPr/>
        <p:nvPr/>
      </p:nvGrpSpPr>
      <p:grpSpPr>
        <a:xfrm>
          <a:off x="0" y="0"/>
          <a:ext cx="0" cy="0"/>
          <a:chOff x="0" y="0"/>
          <a:chExt cx="0" cy="0"/>
        </a:xfrm>
      </p:grpSpPr>
      <p:graphicFrame>
        <p:nvGraphicFramePr>
          <p:cNvPr id="14" name="Table 13"/>
          <p:cNvGraphicFramePr>
            <a:graphicFrameLocks noGrp="1"/>
          </p:cNvGraphicFramePr>
          <p:nvPr userDrawn="1">
            <p:extLst>
              <p:ext uri="{D42A27DB-BD31-4B8C-83A1-F6EECF244321}">
                <p14:modId xmlns:p14="http://schemas.microsoft.com/office/powerpoint/2010/main" val="3755501593"/>
              </p:ext>
            </p:extLst>
          </p:nvPr>
        </p:nvGraphicFramePr>
        <p:xfrm>
          <a:off x="333827" y="178788"/>
          <a:ext cx="11524345" cy="432000"/>
        </p:xfrm>
        <a:graphic>
          <a:graphicData uri="http://schemas.openxmlformats.org/drawingml/2006/table">
            <a:tbl>
              <a:tblPr firstRow="1" bandRow="1">
                <a:effectLst>
                  <a:innerShdw blurRad="114300">
                    <a:prstClr val="black"/>
                  </a:innerShdw>
                  <a:reflection blurRad="533400" stA="45000" endPos="60000" dist="304800" dir="5400000" sy="-100000" algn="bl" rotWithShape="0"/>
                </a:effectLst>
                <a:tableStyleId>{5C22544A-7EE6-4342-B048-85BDC9FD1C3A}</a:tableStyleId>
              </a:tblPr>
              <a:tblGrid>
                <a:gridCol w="1441693">
                  <a:extLst>
                    <a:ext uri="{9D8B030D-6E8A-4147-A177-3AD203B41FA5}">
                      <a16:colId xmlns:a16="http://schemas.microsoft.com/office/drawing/2014/main" val="20000"/>
                    </a:ext>
                  </a:extLst>
                </a:gridCol>
                <a:gridCol w="3360884">
                  <a:extLst>
                    <a:ext uri="{9D8B030D-6E8A-4147-A177-3AD203B41FA5}">
                      <a16:colId xmlns:a16="http://schemas.microsoft.com/office/drawing/2014/main" val="20001"/>
                    </a:ext>
                  </a:extLst>
                </a:gridCol>
                <a:gridCol w="3360884">
                  <a:extLst>
                    <a:ext uri="{9D8B030D-6E8A-4147-A177-3AD203B41FA5}">
                      <a16:colId xmlns:a16="http://schemas.microsoft.com/office/drawing/2014/main" val="20002"/>
                    </a:ext>
                  </a:extLst>
                </a:gridCol>
                <a:gridCol w="3360884">
                  <a:extLst>
                    <a:ext uri="{9D8B030D-6E8A-4147-A177-3AD203B41FA5}">
                      <a16:colId xmlns:a16="http://schemas.microsoft.com/office/drawing/2014/main" val="20003"/>
                    </a:ext>
                  </a:extLst>
                </a:gridCol>
              </a:tblGrid>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spc="80" noProof="0" dirty="0">
                          <a:ln>
                            <a:solidFill>
                              <a:schemeClr val="bg1">
                                <a:lumMod val="85000"/>
                              </a:schemeClr>
                            </a:solidFill>
                          </a:ln>
                          <a:solidFill>
                            <a:schemeClr val="bg1"/>
                          </a:solidFill>
                          <a:effectLst>
                            <a:outerShdw blurRad="38100" dist="38100" dir="2700000" algn="tl">
                              <a:srgbClr val="000000">
                                <a:alpha val="43137"/>
                              </a:srgbClr>
                            </a:outerShdw>
                          </a:effectLst>
                          <a:latin typeface="+mn-lt"/>
                          <a:ea typeface="+mn-ea"/>
                          <a:cs typeface="+mn-cs"/>
                        </a:rPr>
                        <a:t>HOME</a:t>
                      </a:r>
                    </a:p>
                  </a:txBody>
                  <a:tcPr anchor="ctr">
                    <a:lnL w="76200" cap="flat" cmpd="sng" algn="ctr">
                      <a:solidFill>
                        <a:schemeClr val="tx1">
                          <a:lumMod val="85000"/>
                          <a:lumOff val="15000"/>
                        </a:schemeClr>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ONGOING </a:t>
                      </a: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BOOKS</a:t>
                      </a: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 LIST</a:t>
                      </a:r>
                      <a:endPar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FINISHED</a:t>
                      </a: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 </a:t>
                      </a: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BOOKS</a:t>
                      </a:r>
                      <a:r>
                        <a:rPr lang="en-US" spc="80" baseline="0" noProof="0" dirty="0">
                          <a:ln>
                            <a:solidFill>
                              <a:schemeClr val="bg1">
                                <a:lumMod val="85000"/>
                              </a:schemeClr>
                            </a:solidFill>
                          </a:ln>
                          <a:solidFill>
                            <a:schemeClr val="bg1"/>
                          </a:solidFill>
                          <a:effectLst>
                            <a:outerShdw blurRad="38100" dist="38100" dir="2700000" algn="tl">
                              <a:srgbClr val="000000">
                                <a:alpha val="43137"/>
                              </a:srgbClr>
                            </a:outerShdw>
                          </a:effectLst>
                        </a:rPr>
                        <a:t> LIST</a:t>
                      </a:r>
                      <a:endPar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algn="r"/>
                      <a:endPar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76200" cap="flat" cmpd="sng" algn="ctr">
                      <a:solidFill>
                        <a:schemeClr val="tx1">
                          <a:lumMod val="85000"/>
                          <a:lumOff val="15000"/>
                        </a:schemeClr>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extLst>
                  <a:ext uri="{0D108BD9-81ED-4DB2-BD59-A6C34878D82A}">
                    <a16:rowId xmlns:a16="http://schemas.microsoft.com/office/drawing/2014/main" val="10000"/>
                  </a:ext>
                </a:extLst>
              </a:tr>
            </a:tbl>
          </a:graphicData>
        </a:graphic>
      </p:graphicFrame>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49" t="48127" r="-568" b="30483"/>
          <a:stretch/>
        </p:blipFill>
        <p:spPr>
          <a:xfrm>
            <a:off x="191344" y="620688"/>
            <a:ext cx="11809312" cy="1440160"/>
          </a:xfrm>
          <a:prstGeom prst="rect">
            <a:avLst/>
          </a:prstGeom>
          <a:effectLst>
            <a:softEdge rad="127000"/>
          </a:effectLst>
        </p:spPr>
      </p:pic>
      <p:sp>
        <p:nvSpPr>
          <p:cNvPr id="16" name="Rectangle 15"/>
          <p:cNvSpPr/>
          <p:nvPr userDrawn="1"/>
        </p:nvSpPr>
        <p:spPr>
          <a:xfrm>
            <a:off x="335360" y="2060848"/>
            <a:ext cx="11522810" cy="5256584"/>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tângulo 3">
            <a:extLst>
              <a:ext uri="{FF2B5EF4-FFF2-40B4-BE49-F238E27FC236}">
                <a16:creationId xmlns:a16="http://schemas.microsoft.com/office/drawing/2014/main" id="{A6B24B33-7096-4F71-8DD8-97D5010DB014}"/>
              </a:ext>
            </a:extLst>
          </p:cNvPr>
          <p:cNvSpPr/>
          <p:nvPr userDrawn="1"/>
        </p:nvSpPr>
        <p:spPr>
          <a:xfrm>
            <a:off x="9408368" y="1556792"/>
            <a:ext cx="2449802" cy="360040"/>
          </a:xfrm>
          <a:prstGeom prst="rect">
            <a:avLst/>
          </a:prstGeom>
          <a:solidFill>
            <a:schemeClr val="bg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800" b="0" i="0" u="none" strike="noStrike" kern="1200" cap="none" spc="0" normalizeH="0" baseline="0" noProof="0" dirty="0">
                <a:ln>
                  <a:noFill/>
                </a:ln>
                <a:solidFill>
                  <a:prstClr val="white"/>
                </a:solidFill>
                <a:effectLst/>
                <a:uLnTx/>
                <a:uFillTx/>
                <a:latin typeface="Segoe UI"/>
                <a:ea typeface="+mn-ea"/>
                <a:cs typeface="+mn-cs"/>
              </a:rPr>
              <a:t>      </a:t>
            </a:r>
            <a:r>
              <a:rPr kumimoji="0" lang="en-US" sz="1800" b="0" i="0" u="none" strike="noStrike" kern="1200" cap="none" spc="0" normalizeH="0" baseline="0" noProof="0" dirty="0">
                <a:ln>
                  <a:noFill/>
                </a:ln>
                <a:solidFill>
                  <a:srgbClr val="FFFFFF"/>
                </a:solidFill>
                <a:effectLst/>
                <a:uLnTx/>
                <a:uFillTx/>
                <a:latin typeface="Segoe UI"/>
                <a:ea typeface="+mn-ea"/>
                <a:cs typeface="+mn-cs"/>
              </a:rPr>
              <a:t>Search</a:t>
            </a:r>
          </a:p>
        </p:txBody>
      </p:sp>
      <p:pic>
        <p:nvPicPr>
          <p:cNvPr id="8" name="Gráfico 7" descr="Lupa">
            <a:extLst>
              <a:ext uri="{FF2B5EF4-FFF2-40B4-BE49-F238E27FC236}">
                <a16:creationId xmlns:a16="http://schemas.microsoft.com/office/drawing/2014/main" id="{000BAEB0-3C8A-42B0-9E0B-F913BE232BA2}"/>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8368" y="1556792"/>
            <a:ext cx="360040" cy="360040"/>
          </a:xfrm>
          <a:prstGeom prst="rect">
            <a:avLst/>
          </a:prstGeom>
        </p:spPr>
      </p:pic>
      <p:sp>
        <p:nvSpPr>
          <p:cNvPr id="11" name="Retângulo 10">
            <a:extLst>
              <a:ext uri="{FF2B5EF4-FFF2-40B4-BE49-F238E27FC236}">
                <a16:creationId xmlns:a16="http://schemas.microsoft.com/office/drawing/2014/main" id="{9D4F6DF2-8A6C-479B-A459-42BC1039A55D}"/>
              </a:ext>
            </a:extLst>
          </p:cNvPr>
          <p:cNvSpPr/>
          <p:nvPr userDrawn="1"/>
        </p:nvSpPr>
        <p:spPr>
          <a:xfrm>
            <a:off x="11514733" y="1556792"/>
            <a:ext cx="343437" cy="360040"/>
          </a:xfrm>
          <a:prstGeom prst="rect">
            <a:avLst/>
          </a:prstGeom>
          <a:solidFill>
            <a:schemeClr val="bg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800" b="0" i="0" u="none" strike="noStrike" kern="1200" cap="none" spc="0" normalizeH="0" baseline="0" noProof="0" dirty="0">
                <a:ln>
                  <a:noFill/>
                </a:ln>
                <a:solidFill>
                  <a:prstClr val="white"/>
                </a:solidFill>
                <a:effectLst/>
                <a:uLnTx/>
                <a:uFillTx/>
                <a:latin typeface="Segoe UI"/>
                <a:ea typeface="+mn-ea"/>
                <a:cs typeface="+mn-cs"/>
              </a:rPr>
              <a:t>      </a:t>
            </a:r>
            <a:endParaRPr kumimoji="0" lang="pt-PT"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6" name="Gráfico 5" descr="Engrenagens">
            <a:extLst>
              <a:ext uri="{FF2B5EF4-FFF2-40B4-BE49-F238E27FC236}">
                <a16:creationId xmlns:a16="http://schemas.microsoft.com/office/drawing/2014/main" id="{E1DAFED8-508D-427E-8592-D8569BC6C753}"/>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502000" y="1546892"/>
            <a:ext cx="356616" cy="356616"/>
          </a:xfrm>
          <a:prstGeom prst="rect">
            <a:avLst/>
          </a:prstGeom>
        </p:spPr>
      </p:pic>
      <p:sp>
        <p:nvSpPr>
          <p:cNvPr id="19" name="Retângulo 18">
            <a:extLst>
              <a:ext uri="{FF2B5EF4-FFF2-40B4-BE49-F238E27FC236}">
                <a16:creationId xmlns:a16="http://schemas.microsoft.com/office/drawing/2014/main" id="{E4A66C2C-390A-42DA-BE06-81DDDA61EE85}"/>
              </a:ext>
            </a:extLst>
          </p:cNvPr>
          <p:cNvSpPr/>
          <p:nvPr userDrawn="1"/>
        </p:nvSpPr>
        <p:spPr>
          <a:xfrm>
            <a:off x="9106661" y="214768"/>
            <a:ext cx="2308600" cy="360040"/>
          </a:xfrm>
          <a:prstGeom prst="rect">
            <a:avLst/>
          </a:prstGeom>
          <a:solidFill>
            <a:schemeClr val="tx1">
              <a:alpha val="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800" b="0" i="0" u="none" strike="noStrike" kern="1200" cap="none" spc="0" normalizeH="0" baseline="0" noProof="0" dirty="0">
                <a:ln>
                  <a:noFill/>
                </a:ln>
                <a:solidFill>
                  <a:prstClr val="white"/>
                </a:solidFill>
                <a:effectLst/>
                <a:uLnTx/>
                <a:uFillTx/>
                <a:latin typeface="Segoe UI"/>
                <a:ea typeface="+mn-ea"/>
                <a:cs typeface="+mn-cs"/>
              </a:rPr>
              <a:t>       </a:t>
            </a:r>
            <a:r>
              <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rPr>
              <a:t> Ghost Writer</a:t>
            </a:r>
            <a:endParaRPr kumimoji="0" lang="pt-PT"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8" name="Imagem 17">
            <a:extLst>
              <a:ext uri="{FF2B5EF4-FFF2-40B4-BE49-F238E27FC236}">
                <a16:creationId xmlns:a16="http://schemas.microsoft.com/office/drawing/2014/main" id="{17CF19EA-E7D8-43E5-8842-6E09067759B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581792" y="39698"/>
            <a:ext cx="1049738" cy="1017964"/>
          </a:xfrm>
          <a:prstGeom prst="rect">
            <a:avLst/>
          </a:prstGeom>
        </p:spPr>
      </p:pic>
      <p:pic>
        <p:nvPicPr>
          <p:cNvPr id="26" name="Gráfico 25" descr="Ligar/desligar">
            <a:extLst>
              <a:ext uri="{FF2B5EF4-FFF2-40B4-BE49-F238E27FC236}">
                <a16:creationId xmlns:a16="http://schemas.microsoft.com/office/drawing/2014/main" id="{DA31B21B-C1E4-4F07-A824-DBBDDBC629D7}"/>
              </a:ext>
            </a:extLst>
          </p:cNvPr>
          <p:cNvPicPr>
            <a:picLocks noChangeAspect="1"/>
          </p:cNvPicPr>
          <p:nvPr userDrawn="1"/>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42675" y="196601"/>
            <a:ext cx="385584" cy="385584"/>
          </a:xfrm>
          <a:prstGeom prst="rect">
            <a:avLst/>
          </a:prstGeom>
        </p:spPr>
      </p:pic>
      <p:sp>
        <p:nvSpPr>
          <p:cNvPr id="13" name="CaixaDeTexto 12">
            <a:extLst>
              <a:ext uri="{FF2B5EF4-FFF2-40B4-BE49-F238E27FC236}">
                <a16:creationId xmlns:a16="http://schemas.microsoft.com/office/drawing/2014/main" id="{3D39959B-05A6-4554-8899-1153AC7C4A9F}"/>
              </a:ext>
            </a:extLst>
          </p:cNvPr>
          <p:cNvSpPr txBox="1"/>
          <p:nvPr userDrawn="1"/>
        </p:nvSpPr>
        <p:spPr>
          <a:xfrm rot="1973397">
            <a:off x="8529771" y="348625"/>
            <a:ext cx="1153777" cy="400110"/>
          </a:xfrm>
          <a:prstGeom prst="rect">
            <a:avLst/>
          </a:prstGeom>
          <a:noFill/>
        </p:spPr>
        <p:txBody>
          <a:bodyPr wrap="none" rtlCol="0">
            <a:spAutoFit/>
          </a:bodyPr>
          <a:lstStyle/>
          <a:p>
            <a:r>
              <a:rPr lang="pt-PT" sz="2000" b="1" dirty="0">
                <a:solidFill>
                  <a:schemeClr val="bg1"/>
                </a:solidFill>
                <a:effectLst>
                  <a:outerShdw blurRad="38100" dist="38100" dir="2700000" algn="tl">
                    <a:srgbClr val="000000">
                      <a:alpha val="43137"/>
                    </a:srgbClr>
                  </a:outerShdw>
                </a:effectLst>
              </a:rPr>
              <a:t>AVATAR</a:t>
            </a:r>
          </a:p>
        </p:txBody>
      </p:sp>
    </p:spTree>
    <p:extLst>
      <p:ext uri="{BB962C8B-B14F-4D97-AF65-F5344CB8AC3E}">
        <p14:creationId xmlns:p14="http://schemas.microsoft.com/office/powerpoint/2010/main" val="398731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33829" y="295420"/>
            <a:ext cx="11524342" cy="1693037"/>
          </a:xfrm>
          <a:prstGeom prst="rect">
            <a:avLst/>
          </a:prstGeom>
          <a:solidFill>
            <a:schemeClr val="bg2">
              <a:alpha val="80000"/>
            </a:schemeClr>
          </a:solidFill>
        </p:spPr>
        <p:txBody>
          <a:bodyPr vert="horz" lIns="91440" tIns="45720" rIns="91440" bIns="45720" rtlCol="0" anchor="ctr">
            <a:normAutofit/>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dirty="0"/>
              <a:t>Banner</a:t>
            </a:r>
            <a:endParaRPr lang="pt-PT" dirty="0"/>
          </a:p>
        </p:txBody>
      </p:sp>
      <p:sp>
        <p:nvSpPr>
          <p:cNvPr id="8" name="Text Placeholder 2"/>
          <p:cNvSpPr>
            <a:spLocks noGrp="1"/>
          </p:cNvSpPr>
          <p:nvPr>
            <p:ph idx="1"/>
          </p:nvPr>
        </p:nvSpPr>
        <p:spPr>
          <a:xfrm>
            <a:off x="333829" y="1988458"/>
            <a:ext cx="11524342" cy="4367894"/>
          </a:xfrm>
          <a:prstGeom prst="rect">
            <a:avLst/>
          </a:prstGeom>
          <a:solidFill>
            <a:schemeClr val="bg2">
              <a:alpha val="20000"/>
            </a:schemeClr>
          </a:solidFill>
        </p:spPr>
        <p:txBody>
          <a:bodyPr vert="horz" lIns="91440" tIns="36000" rIns="91440" bIns="45720" rtlCol="0">
            <a:normAutofit/>
          </a:bodyPr>
          <a:lstStyle>
            <a:lvl1pPr>
              <a:defRPr>
                <a:latin typeface="Segoe UI Light" panose="020B0502040204020203" pitchFamily="34" charset="0"/>
              </a:defRPr>
            </a:lvl1pPr>
          </a:lstStyle>
          <a:p>
            <a:pPr lvl="0"/>
            <a:endParaRPr lang="pt-PT" dirty="0"/>
          </a:p>
        </p:txBody>
      </p:sp>
      <p:sp>
        <p:nvSpPr>
          <p:cNvPr id="9" name="Footer Placeholder 4"/>
          <p:cNvSpPr>
            <a:spLocks noGrp="1"/>
          </p:cNvSpPr>
          <p:nvPr>
            <p:ph type="ftr" sz="quarter" idx="3"/>
          </p:nvPr>
        </p:nvSpPr>
        <p:spPr>
          <a:xfrm>
            <a:off x="333829" y="6356352"/>
            <a:ext cx="11524342" cy="365125"/>
          </a:xfrm>
          <a:prstGeom prst="rect">
            <a:avLst/>
          </a:prstGeom>
          <a:solidFill>
            <a:schemeClr val="bg2">
              <a:alpha val="80000"/>
            </a:schemeClr>
          </a:solidFill>
        </p:spPr>
        <p:txBody>
          <a:bodyPr vert="horz" lIns="91440" tIns="45720" rIns="91440" bIns="45720" rtlCol="0" anchor="ctr"/>
          <a:lstStyle>
            <a:lvl1pPr algn="ctr">
              <a:defRPr sz="1200">
                <a:solidFill>
                  <a:schemeClr val="tx1">
                    <a:tint val="75000"/>
                  </a:schemeClr>
                </a:solidFill>
              </a:defRPr>
            </a:lvl1pPr>
          </a:lstStyle>
          <a:p>
            <a:endParaRPr lang="pt-PT" dirty="0"/>
          </a:p>
        </p:txBody>
      </p:sp>
    </p:spTree>
    <p:extLst>
      <p:ext uri="{BB962C8B-B14F-4D97-AF65-F5344CB8AC3E}">
        <p14:creationId xmlns:p14="http://schemas.microsoft.com/office/powerpoint/2010/main" val="160027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7" name="Rectangle 5">
            <a:extLst>
              <a:ext uri="{FF2B5EF4-FFF2-40B4-BE49-F238E27FC236}">
                <a16:creationId xmlns:a16="http://schemas.microsoft.com/office/drawing/2014/main" id="{9AEE8B78-4FFA-48B3-8887-1552C20C2288}"/>
              </a:ext>
            </a:extLst>
          </p:cNvPr>
          <p:cNvSpPr/>
          <p:nvPr userDrawn="1"/>
        </p:nvSpPr>
        <p:spPr>
          <a:xfrm>
            <a:off x="335360" y="-531440"/>
            <a:ext cx="11522810" cy="2592288"/>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pt-PT"/>
          </a:p>
        </p:txBody>
      </p:sp>
    </p:spTree>
    <p:extLst>
      <p:ext uri="{BB962C8B-B14F-4D97-AF65-F5344CB8AC3E}">
        <p14:creationId xmlns:p14="http://schemas.microsoft.com/office/powerpoint/2010/main" val="42066396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eave">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590843" y="6356352"/>
            <a:ext cx="10800000" cy="365125"/>
          </a:xfrm>
          <a:prstGeom prst="rect">
            <a:avLst/>
          </a:prstGeom>
          <a:solidFill>
            <a:schemeClr val="bg2">
              <a:alpha val="73000"/>
            </a:schemeClr>
          </a:solidFill>
        </p:spPr>
        <p:txBody>
          <a:bodyPr vert="horz" lIns="91440" tIns="45720" rIns="91440" bIns="45720" rtlCol="0" anchor="ctr"/>
          <a:lstStyle>
            <a:lvl1pPr algn="ctr">
              <a:defRPr sz="12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pt-PT" dirty="0"/>
          </a:p>
        </p:txBody>
      </p:sp>
      <p:sp>
        <p:nvSpPr>
          <p:cNvPr id="6" name="Rectangle 5"/>
          <p:cNvSpPr/>
          <p:nvPr userDrawn="1"/>
        </p:nvSpPr>
        <p:spPr>
          <a:xfrm>
            <a:off x="335360" y="2060848"/>
            <a:ext cx="11522810" cy="5256584"/>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9273509"/>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1" r:id="rId4"/>
    <p:sldLayoutId id="214748364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up201307839@fe.up.pt" TargetMode="External"/><Relationship Id="rId2" Type="http://schemas.openxmlformats.org/officeDocument/2006/relationships/hyperlink" Target="mailto:up201305298@fe.up.pt"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slide" Target="slide28.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slide" Target="slide15.xml"/><Relationship Id="rId4" Type="http://schemas.openxmlformats.org/officeDocument/2006/relationships/slide" Target="slide23.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slide" Target="slide15.xml"/><Relationship Id="rId4" Type="http://schemas.openxmlformats.org/officeDocument/2006/relationships/slide" Target="slide23.xml"/></Relationships>
</file>

<file path=ppt/slides/_rels/slide18.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23.xml"/><Relationship Id="rId7" Type="http://schemas.openxmlformats.org/officeDocument/2006/relationships/slide" Target="slide2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8.xml"/><Relationship Id="rId10" Type="http://schemas.openxmlformats.org/officeDocument/2006/relationships/image" Target="../media/image12.png"/><Relationship Id="rId4" Type="http://schemas.openxmlformats.org/officeDocument/2006/relationships/slide" Target="slide26.xml"/><Relationship Id="rId9" Type="http://schemas.openxmlformats.org/officeDocument/2006/relationships/slide" Target="slide15.xml"/></Relationships>
</file>

<file path=ppt/slides/_rels/slide19.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23.xml"/><Relationship Id="rId7" Type="http://schemas.openxmlformats.org/officeDocument/2006/relationships/slide" Target="slide2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8.xml"/><Relationship Id="rId10" Type="http://schemas.openxmlformats.org/officeDocument/2006/relationships/image" Target="../media/image12.png"/><Relationship Id="rId4" Type="http://schemas.openxmlformats.org/officeDocument/2006/relationships/slide" Target="slide26.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23.xml"/><Relationship Id="rId7" Type="http://schemas.openxmlformats.org/officeDocument/2006/relationships/slide" Target="slide21.xml"/><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slide" Target="slide22.xml"/><Relationship Id="rId11" Type="http://schemas.openxmlformats.org/officeDocument/2006/relationships/image" Target="../media/image12.png"/><Relationship Id="rId5" Type="http://schemas.openxmlformats.org/officeDocument/2006/relationships/slide" Target="slide20.xml"/><Relationship Id="rId10" Type="http://schemas.openxmlformats.org/officeDocument/2006/relationships/slide" Target="slide35.xml"/><Relationship Id="rId4" Type="http://schemas.openxmlformats.org/officeDocument/2006/relationships/slide" Target="slide26.xml"/><Relationship Id="rId9" Type="http://schemas.openxmlformats.org/officeDocument/2006/relationships/slide" Target="slide15.xml"/></Relationships>
</file>

<file path=ppt/slides/_rels/slide21.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23.xml"/><Relationship Id="rId7" Type="http://schemas.openxmlformats.org/officeDocument/2006/relationships/slide" Target="slide28.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slide" Target="slide22.xml"/><Relationship Id="rId11" Type="http://schemas.openxmlformats.org/officeDocument/2006/relationships/slide" Target="slide46.xml"/><Relationship Id="rId5" Type="http://schemas.openxmlformats.org/officeDocument/2006/relationships/slide" Target="slide15.xml"/><Relationship Id="rId10" Type="http://schemas.openxmlformats.org/officeDocument/2006/relationships/slide" Target="slide45.xml"/><Relationship Id="rId4" Type="http://schemas.openxmlformats.org/officeDocument/2006/relationships/slide" Target="slide26.xml"/><Relationship Id="rId9" Type="http://schemas.openxmlformats.org/officeDocument/2006/relationships/slide" Target="slide44.xml"/></Relationships>
</file>

<file path=ppt/slides/_rels/slide2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23.xml"/><Relationship Id="rId7" Type="http://schemas.openxmlformats.org/officeDocument/2006/relationships/slide" Target="slide39.xml"/><Relationship Id="rId12"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slide" Target="slide21.xml"/><Relationship Id="rId5" Type="http://schemas.openxmlformats.org/officeDocument/2006/relationships/slide" Target="slide15.xml"/><Relationship Id="rId10" Type="http://schemas.openxmlformats.org/officeDocument/2006/relationships/slide" Target="slide22.xml"/><Relationship Id="rId4" Type="http://schemas.openxmlformats.org/officeDocument/2006/relationships/slide" Target="slide26.xml"/><Relationship Id="rId9" Type="http://schemas.openxmlformats.org/officeDocument/2006/relationships/slide" Target="slide28.xml"/></Relationships>
</file>

<file path=ppt/slides/_rels/slide2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26.xml"/><Relationship Id="rId7" Type="http://schemas.openxmlformats.org/officeDocument/2006/relationships/slide" Target="slide15.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8.xml"/><Relationship Id="rId4" Type="http://schemas.openxmlformats.org/officeDocument/2006/relationships/slide" Target="slide23.xml"/><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26.xml"/><Relationship Id="rId7" Type="http://schemas.openxmlformats.org/officeDocument/2006/relationships/slide" Target="slide15.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23.xml"/><Relationship Id="rId9" Type="http://schemas.openxmlformats.org/officeDocument/2006/relationships/image" Target="../media/image12.png"/></Relationships>
</file>

<file path=ppt/slides/_rels/slide2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26.xml"/><Relationship Id="rId7" Type="http://schemas.openxmlformats.org/officeDocument/2006/relationships/slide" Target="slide15.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8.xml"/><Relationship Id="rId4" Type="http://schemas.openxmlformats.org/officeDocument/2006/relationships/slide" Target="slide23.xml"/><Relationship Id="rId9"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15.xml"/><Relationship Id="rId4" Type="http://schemas.openxmlformats.org/officeDocument/2006/relationships/slide" Target="slide28.xml"/></Relationships>
</file>

<file path=ppt/slides/_rels/slide2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15.xml"/><Relationship Id="rId4" Type="http://schemas.openxmlformats.org/officeDocument/2006/relationships/slide" Target="slide29.xml"/></Relationships>
</file>

<file path=ppt/slides/_rels/slide28.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image" Target="../media/image12.png"/><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8.xml"/><Relationship Id="rId4" Type="http://schemas.openxmlformats.org/officeDocument/2006/relationships/slide" Target="slide15.xml"/></Relationships>
</file>

<file path=ppt/slides/_rels/slide29.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image" Target="../media/image12.png"/><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8.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28.xml"/><Relationship Id="rId4" Type="http://schemas.openxmlformats.org/officeDocument/2006/relationships/slide" Target="slide18.xml"/></Relationships>
</file>

<file path=ppt/slides/_rels/slide3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28.xml"/><Relationship Id="rId4" Type="http://schemas.openxmlformats.org/officeDocument/2006/relationships/slide" Target="slide18.xml"/></Relationships>
</file>

<file path=ppt/slides/_rels/slide3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12.png"/><Relationship Id="rId3" Type="http://schemas.openxmlformats.org/officeDocument/2006/relationships/slide" Target="slide26.xml"/><Relationship Id="rId7" Type="http://schemas.openxmlformats.org/officeDocument/2006/relationships/image" Target="../media/image16.png"/><Relationship Id="rId12" Type="http://schemas.openxmlformats.org/officeDocument/2006/relationships/slide" Target="slide20.xml"/><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image" Target="../media/image15.svg"/><Relationship Id="rId11" Type="http://schemas.openxmlformats.org/officeDocument/2006/relationships/slide" Target="slide34.xml"/><Relationship Id="rId5" Type="http://schemas.openxmlformats.org/officeDocument/2006/relationships/image" Target="../media/image14.png"/><Relationship Id="rId10" Type="http://schemas.openxmlformats.org/officeDocument/2006/relationships/slide" Target="slide15.xml"/><Relationship Id="rId4" Type="http://schemas.openxmlformats.org/officeDocument/2006/relationships/slide" Target="slide23.xml"/><Relationship Id="rId9" Type="http://schemas.openxmlformats.org/officeDocument/2006/relationships/slide" Target="slide28.xml"/></Relationships>
</file>

<file path=ppt/slides/_rels/slide3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12.png"/><Relationship Id="rId3" Type="http://schemas.openxmlformats.org/officeDocument/2006/relationships/slide" Target="slide26.xml"/><Relationship Id="rId7" Type="http://schemas.openxmlformats.org/officeDocument/2006/relationships/image" Target="../media/image16.png"/><Relationship Id="rId12" Type="http://schemas.openxmlformats.org/officeDocument/2006/relationships/slide" Target="slide20.xml"/><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image" Target="../media/image15.svg"/><Relationship Id="rId11" Type="http://schemas.openxmlformats.org/officeDocument/2006/relationships/slide" Target="slide34.xml"/><Relationship Id="rId5" Type="http://schemas.openxmlformats.org/officeDocument/2006/relationships/image" Target="../media/image14.png"/><Relationship Id="rId10" Type="http://schemas.openxmlformats.org/officeDocument/2006/relationships/slide" Target="slide17.xml"/><Relationship Id="rId4" Type="http://schemas.openxmlformats.org/officeDocument/2006/relationships/slide" Target="slide23.xml"/><Relationship Id="rId9" Type="http://schemas.openxmlformats.org/officeDocument/2006/relationships/slide" Target="slide28.xml"/></Relationships>
</file>

<file path=ppt/slides/_rels/slide3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12.png"/><Relationship Id="rId3" Type="http://schemas.openxmlformats.org/officeDocument/2006/relationships/slide" Target="slide26.xml"/><Relationship Id="rId7" Type="http://schemas.openxmlformats.org/officeDocument/2006/relationships/image" Target="../media/image16.png"/><Relationship Id="rId12" Type="http://schemas.openxmlformats.org/officeDocument/2006/relationships/slide" Target="slide20.xml"/><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image" Target="../media/image15.svg"/><Relationship Id="rId11" Type="http://schemas.openxmlformats.org/officeDocument/2006/relationships/slide" Target="slide33.xml"/><Relationship Id="rId5" Type="http://schemas.openxmlformats.org/officeDocument/2006/relationships/image" Target="../media/image14.png"/><Relationship Id="rId10" Type="http://schemas.openxmlformats.org/officeDocument/2006/relationships/slide" Target="slide15.xml"/><Relationship Id="rId4" Type="http://schemas.openxmlformats.org/officeDocument/2006/relationships/slide" Target="slide23.xml"/><Relationship Id="rId9" Type="http://schemas.openxmlformats.org/officeDocument/2006/relationships/slide" Target="slide28.xml"/></Relationships>
</file>

<file path=ppt/slides/_rels/slide3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slide" Target="slide15.xml"/><Relationship Id="rId3" Type="http://schemas.openxmlformats.org/officeDocument/2006/relationships/slide" Target="slide23.xml"/><Relationship Id="rId7" Type="http://schemas.openxmlformats.org/officeDocument/2006/relationships/image" Target="../media/image14.png"/><Relationship Id="rId12" Type="http://schemas.openxmlformats.org/officeDocument/2006/relationships/image" Target="../media/image21.svg"/><Relationship Id="rId2" Type="http://schemas.openxmlformats.org/officeDocument/2006/relationships/image" Target="../media/image11.jpeg"/><Relationship Id="rId16"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slide" Target="slide35.xml"/><Relationship Id="rId11" Type="http://schemas.openxmlformats.org/officeDocument/2006/relationships/image" Target="../media/image20.png"/><Relationship Id="rId5" Type="http://schemas.openxmlformats.org/officeDocument/2006/relationships/slide" Target="slide32.xml"/><Relationship Id="rId15" Type="http://schemas.openxmlformats.org/officeDocument/2006/relationships/slide" Target="slide20.xml"/><Relationship Id="rId10" Type="http://schemas.openxmlformats.org/officeDocument/2006/relationships/image" Target="../media/image19.svg"/><Relationship Id="rId4" Type="http://schemas.openxmlformats.org/officeDocument/2006/relationships/slide" Target="slide26.xml"/><Relationship Id="rId9" Type="http://schemas.openxmlformats.org/officeDocument/2006/relationships/image" Target="../media/image18.png"/><Relationship Id="rId14" Type="http://schemas.openxmlformats.org/officeDocument/2006/relationships/slide" Target="slide36.xml"/></Relationships>
</file>

<file path=ppt/slides/_rels/slide3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slide" Target="slide20.xml"/><Relationship Id="rId3" Type="http://schemas.openxmlformats.org/officeDocument/2006/relationships/slide" Target="slide26.xml"/><Relationship Id="rId7" Type="http://schemas.openxmlformats.org/officeDocument/2006/relationships/image" Target="../media/image18.png"/><Relationship Id="rId12" Type="http://schemas.openxmlformats.org/officeDocument/2006/relationships/slide" Target="slide36.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slide" Target="slide37.xml"/><Relationship Id="rId5" Type="http://schemas.openxmlformats.org/officeDocument/2006/relationships/slide" Target="slide28.xml"/><Relationship Id="rId10" Type="http://schemas.openxmlformats.org/officeDocument/2006/relationships/image" Target="../media/image21.svg"/><Relationship Id="rId4" Type="http://schemas.openxmlformats.org/officeDocument/2006/relationships/slide" Target="slide23.xml"/><Relationship Id="rId9" Type="http://schemas.openxmlformats.org/officeDocument/2006/relationships/image" Target="../media/image20.png"/><Relationship Id="rId14" Type="http://schemas.openxmlformats.org/officeDocument/2006/relationships/image" Target="../media/image12.png"/></Relationships>
</file>

<file path=ppt/slides/_rels/slide3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slide" Target="slide26.xml"/><Relationship Id="rId7" Type="http://schemas.openxmlformats.org/officeDocument/2006/relationships/image" Target="../media/image20.png"/><Relationship Id="rId12"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slide" Target="slide20.xml"/><Relationship Id="rId5" Type="http://schemas.openxmlformats.org/officeDocument/2006/relationships/slide" Target="slide28.xml"/><Relationship Id="rId10" Type="http://schemas.openxmlformats.org/officeDocument/2006/relationships/slide" Target="slide25.xml"/><Relationship Id="rId4" Type="http://schemas.openxmlformats.org/officeDocument/2006/relationships/slide" Target="slide23.xml"/><Relationship Id="rId9" Type="http://schemas.openxmlformats.org/officeDocument/2006/relationships/slide" Target="slide36.xml"/></Relationships>
</file>

<file path=ppt/slides/_rels/slide38.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15.xml"/><Relationship Id="rId7" Type="http://schemas.openxmlformats.org/officeDocument/2006/relationships/slide" Target="slide2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28.xml"/><Relationship Id="rId4" Type="http://schemas.openxmlformats.org/officeDocument/2006/relationships/slide" Target="slide18.xml"/><Relationship Id="rId9"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15.xm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28.xml"/><Relationship Id="rId4" Type="http://schemas.openxmlformats.org/officeDocument/2006/relationships/slide" Target="slide18.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15.xml"/><Relationship Id="rId7" Type="http://schemas.openxmlformats.org/officeDocument/2006/relationships/slide" Target="slide2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28.xml"/><Relationship Id="rId4" Type="http://schemas.openxmlformats.org/officeDocument/2006/relationships/slide" Target="slide18.xml"/><Relationship Id="rId9" Type="http://schemas.openxmlformats.org/officeDocument/2006/relationships/image" Target="../media/image12.png"/></Relationships>
</file>

<file path=ppt/slides/_rels/slide4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 Target="slide15.xml"/><Relationship Id="rId7" Type="http://schemas.openxmlformats.org/officeDocument/2006/relationships/slide" Target="slide26.xml"/><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46.xml"/><Relationship Id="rId5" Type="http://schemas.openxmlformats.org/officeDocument/2006/relationships/slide" Target="slide28.xml"/><Relationship Id="rId10" Type="http://schemas.openxmlformats.org/officeDocument/2006/relationships/slide" Target="slide45.xml"/><Relationship Id="rId4" Type="http://schemas.openxmlformats.org/officeDocument/2006/relationships/slide" Target="slide18.xml"/><Relationship Id="rId9" Type="http://schemas.openxmlformats.org/officeDocument/2006/relationships/slide" Target="slide44.xml"/></Relationships>
</file>

<file path=ppt/slides/_rels/slide4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 Target="slide15.xml"/><Relationship Id="rId7" Type="http://schemas.openxmlformats.org/officeDocument/2006/relationships/slide" Target="slide26.xml"/><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46.xml"/><Relationship Id="rId5" Type="http://schemas.openxmlformats.org/officeDocument/2006/relationships/slide" Target="slide28.xml"/><Relationship Id="rId10" Type="http://schemas.openxmlformats.org/officeDocument/2006/relationships/slide" Target="slide45.xml"/><Relationship Id="rId4" Type="http://schemas.openxmlformats.org/officeDocument/2006/relationships/slide" Target="slide18.xml"/><Relationship Id="rId9" Type="http://schemas.openxmlformats.org/officeDocument/2006/relationships/slide" Target="slide44.xml"/></Relationships>
</file>

<file path=ppt/slides/_rels/slide4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 Target="slide15.xml"/><Relationship Id="rId7" Type="http://schemas.openxmlformats.org/officeDocument/2006/relationships/slide" Target="slide26.xml"/><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46.xml"/><Relationship Id="rId5" Type="http://schemas.openxmlformats.org/officeDocument/2006/relationships/slide" Target="slide28.xml"/><Relationship Id="rId10" Type="http://schemas.openxmlformats.org/officeDocument/2006/relationships/slide" Target="slide45.xml"/><Relationship Id="rId4" Type="http://schemas.openxmlformats.org/officeDocument/2006/relationships/slide" Target="slide18.xml"/><Relationship Id="rId9" Type="http://schemas.openxmlformats.org/officeDocument/2006/relationships/slide" Target="slide44.xml"/></Relationships>
</file>

<file path=ppt/slides/_rels/slide44.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28.xml"/><Relationship Id="rId4" Type="http://schemas.openxmlformats.org/officeDocument/2006/relationships/slide" Target="slide18.xml"/></Relationships>
</file>

<file path=ppt/slides/_rels/slide45.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28.xml"/><Relationship Id="rId4" Type="http://schemas.openxmlformats.org/officeDocument/2006/relationships/slide" Target="slide18.xml"/></Relationships>
</file>

<file path=ppt/slides/_rels/slide46.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28.xml"/><Relationship Id="rId4" Type="http://schemas.openxmlformats.org/officeDocument/2006/relationships/slide" Target="slide18.xml"/></Relationships>
</file>

<file path=ppt/slides/_rels/slide47.xml.rels><?xml version="1.0" encoding="UTF-8" standalone="yes"?>
<Relationships xmlns="http://schemas.openxmlformats.org/package/2006/relationships"><Relationship Id="rId13" Type="http://schemas.openxmlformats.org/officeDocument/2006/relationships/image" Target="../media/image29.svg"/><Relationship Id="rId18" Type="http://schemas.openxmlformats.org/officeDocument/2006/relationships/image" Target="../media/image34.png"/><Relationship Id="rId26" Type="http://schemas.openxmlformats.org/officeDocument/2006/relationships/image" Target="../media/image20.png"/><Relationship Id="rId39" Type="http://schemas.openxmlformats.org/officeDocument/2006/relationships/image" Target="../media/image45.svg"/><Relationship Id="rId21" Type="http://schemas.openxmlformats.org/officeDocument/2006/relationships/image" Target="../media/image37.svg"/><Relationship Id="rId34" Type="http://schemas.openxmlformats.org/officeDocument/2006/relationships/image" Target="../media/image42.png"/><Relationship Id="rId42" Type="http://schemas.openxmlformats.org/officeDocument/2006/relationships/image" Target="../media/image48.png"/><Relationship Id="rId47" Type="http://schemas.openxmlformats.org/officeDocument/2006/relationships/image" Target="../media/image53.svg"/><Relationship Id="rId50" Type="http://schemas.openxmlformats.org/officeDocument/2006/relationships/image" Target="../media/image56.png"/><Relationship Id="rId55" Type="http://schemas.openxmlformats.org/officeDocument/2006/relationships/image" Target="../media/image61.svg"/><Relationship Id="rId7" Type="http://schemas.openxmlformats.org/officeDocument/2006/relationships/image" Target="../media/image23.svg"/><Relationship Id="rId2" Type="http://schemas.openxmlformats.org/officeDocument/2006/relationships/image" Target="../media/image2.png"/><Relationship Id="rId16" Type="http://schemas.openxmlformats.org/officeDocument/2006/relationships/image" Target="../media/image32.png"/><Relationship Id="rId29" Type="http://schemas.openxmlformats.org/officeDocument/2006/relationships/image" Target="../media/image41.svg"/><Relationship Id="rId11" Type="http://schemas.openxmlformats.org/officeDocument/2006/relationships/image" Target="../media/image27.svg"/><Relationship Id="rId24" Type="http://schemas.openxmlformats.org/officeDocument/2006/relationships/image" Target="../media/image14.png"/><Relationship Id="rId32" Type="http://schemas.openxmlformats.org/officeDocument/2006/relationships/image" Target="../media/image16.png"/><Relationship Id="rId37" Type="http://schemas.openxmlformats.org/officeDocument/2006/relationships/image" Target="../media/image19.svg"/><Relationship Id="rId40" Type="http://schemas.openxmlformats.org/officeDocument/2006/relationships/image" Target="../media/image46.png"/><Relationship Id="rId45" Type="http://schemas.openxmlformats.org/officeDocument/2006/relationships/image" Target="../media/image51.svg"/><Relationship Id="rId53" Type="http://schemas.openxmlformats.org/officeDocument/2006/relationships/image" Target="../media/image59.svg"/><Relationship Id="rId5" Type="http://schemas.openxmlformats.org/officeDocument/2006/relationships/image" Target="../media/image5.svg"/><Relationship Id="rId19" Type="http://schemas.openxmlformats.org/officeDocument/2006/relationships/image" Target="../media/image35.svg"/><Relationship Id="rId4" Type="http://schemas.openxmlformats.org/officeDocument/2006/relationships/image" Target="../media/image4.png"/><Relationship Id="rId9" Type="http://schemas.openxmlformats.org/officeDocument/2006/relationships/image" Target="../media/image25.sv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21.svg"/><Relationship Id="rId30" Type="http://schemas.openxmlformats.org/officeDocument/2006/relationships/image" Target="../media/image7.png"/><Relationship Id="rId35" Type="http://schemas.openxmlformats.org/officeDocument/2006/relationships/image" Target="../media/image43.svg"/><Relationship Id="rId43" Type="http://schemas.openxmlformats.org/officeDocument/2006/relationships/image" Target="../media/image49.svg"/><Relationship Id="rId48" Type="http://schemas.openxmlformats.org/officeDocument/2006/relationships/image" Target="../media/image54.png"/><Relationship Id="rId56" Type="http://schemas.openxmlformats.org/officeDocument/2006/relationships/image" Target="../media/image62.png"/><Relationship Id="rId8" Type="http://schemas.openxmlformats.org/officeDocument/2006/relationships/image" Target="../media/image24.png"/><Relationship Id="rId51" Type="http://schemas.openxmlformats.org/officeDocument/2006/relationships/image" Target="../media/image57.svg"/><Relationship Id="rId3" Type="http://schemas.openxmlformats.org/officeDocument/2006/relationships/image" Target="../media/image3.svg"/><Relationship Id="rId12" Type="http://schemas.openxmlformats.org/officeDocument/2006/relationships/image" Target="../media/image28.png"/><Relationship Id="rId17" Type="http://schemas.openxmlformats.org/officeDocument/2006/relationships/image" Target="../media/image33.svg"/><Relationship Id="rId25" Type="http://schemas.openxmlformats.org/officeDocument/2006/relationships/image" Target="../media/image15.svg"/><Relationship Id="rId33" Type="http://schemas.openxmlformats.org/officeDocument/2006/relationships/image" Target="../media/image17.svg"/><Relationship Id="rId38" Type="http://schemas.openxmlformats.org/officeDocument/2006/relationships/image" Target="../media/image44.png"/><Relationship Id="rId46" Type="http://schemas.openxmlformats.org/officeDocument/2006/relationships/image" Target="../media/image52.png"/><Relationship Id="rId20" Type="http://schemas.openxmlformats.org/officeDocument/2006/relationships/image" Target="../media/image36.png"/><Relationship Id="rId41" Type="http://schemas.openxmlformats.org/officeDocument/2006/relationships/image" Target="../media/image47.svg"/><Relationship Id="rId54"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22.png"/><Relationship Id="rId15" Type="http://schemas.openxmlformats.org/officeDocument/2006/relationships/image" Target="../media/image31.svg"/><Relationship Id="rId23" Type="http://schemas.openxmlformats.org/officeDocument/2006/relationships/image" Target="../media/image39.svg"/><Relationship Id="rId28" Type="http://schemas.openxmlformats.org/officeDocument/2006/relationships/image" Target="../media/image40.png"/><Relationship Id="rId36" Type="http://schemas.openxmlformats.org/officeDocument/2006/relationships/image" Target="../media/image18.png"/><Relationship Id="rId49" Type="http://schemas.openxmlformats.org/officeDocument/2006/relationships/image" Target="../media/image55.svg"/><Relationship Id="rId57" Type="http://schemas.openxmlformats.org/officeDocument/2006/relationships/image" Target="../media/image63.svg"/><Relationship Id="rId10" Type="http://schemas.openxmlformats.org/officeDocument/2006/relationships/image" Target="../media/image26.png"/><Relationship Id="rId31" Type="http://schemas.openxmlformats.org/officeDocument/2006/relationships/image" Target="../media/image8.svg"/><Relationship Id="rId44" Type="http://schemas.openxmlformats.org/officeDocument/2006/relationships/image" Target="../media/image50.png"/><Relationship Id="rId52" Type="http://schemas.openxmlformats.org/officeDocument/2006/relationships/image" Target="../media/image58.png"/></Relationships>
</file>

<file path=ppt/slides/_rels/slide5.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8.xml"/><Relationship Id="rId7" Type="http://schemas.openxmlformats.org/officeDocument/2006/relationships/slide" Target="slide12.xml"/><Relationship Id="rId2" Type="http://schemas.openxmlformats.org/officeDocument/2006/relationships/slide" Target="slide7.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10.xml"/><Relationship Id="rId10" Type="http://schemas.openxmlformats.org/officeDocument/2006/relationships/slide" Target="slide6.xml"/><Relationship Id="rId4" Type="http://schemas.openxmlformats.org/officeDocument/2006/relationships/slide" Target="slide9.xml"/><Relationship Id="rId9" Type="http://schemas.openxmlformats.org/officeDocument/2006/relationships/slide" Target="slide14.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lstStyle/>
          <a:p>
            <a:r>
              <a:rPr lang="en-US" b="1" dirty="0">
                <a:solidFill>
                  <a:schemeClr val="bg1"/>
                </a:solidFill>
                <a:effectLst>
                  <a:outerShdw blurRad="38100" dist="38100" dir="2700000" algn="tl">
                    <a:srgbClr val="000000">
                      <a:alpha val="43137"/>
                    </a:srgbClr>
                  </a:outerShdw>
                </a:effectLst>
              </a:rPr>
              <a:t>SIEM: </a:t>
            </a:r>
            <a:r>
              <a:rPr lang="en-US" b="1" dirty="0" err="1">
                <a:solidFill>
                  <a:schemeClr val="bg1"/>
                </a:solidFill>
                <a:effectLst>
                  <a:outerShdw blurRad="38100" dist="38100" dir="2700000" algn="tl">
                    <a:srgbClr val="000000">
                      <a:alpha val="43137"/>
                    </a:srgbClr>
                  </a:outerShdw>
                </a:effectLst>
              </a:rPr>
              <a:t>Trabalho</a:t>
            </a:r>
            <a:r>
              <a:rPr lang="en-US" b="1" dirty="0">
                <a:solidFill>
                  <a:schemeClr val="bg1"/>
                </a:solidFill>
                <a:effectLst>
                  <a:outerShdw blurRad="38100" dist="38100" dir="2700000" algn="tl">
                    <a:srgbClr val="000000">
                      <a:alpha val="43137"/>
                    </a:srgbClr>
                  </a:outerShdw>
                </a:effectLst>
              </a:rPr>
              <a:t> 2 - PHP: </a:t>
            </a:r>
            <a:r>
              <a:rPr lang="en-US" b="1" dirty="0" err="1">
                <a:solidFill>
                  <a:schemeClr val="bg1"/>
                </a:solidFill>
                <a:effectLst>
                  <a:outerShdw blurRad="38100" dist="38100" dir="2700000" algn="tl">
                    <a:srgbClr val="000000">
                      <a:alpha val="43137"/>
                    </a:srgbClr>
                  </a:outerShdw>
                </a:effectLst>
              </a:rPr>
              <a:t>Maquete</a:t>
            </a:r>
            <a:endParaRPr lang="en-US"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33829" y="1988458"/>
            <a:ext cx="11524342" cy="4320862"/>
          </a:xfrm>
        </p:spPr>
        <p:txBody>
          <a:bodyPr>
            <a:normAutofit lnSpcReduction="10000"/>
          </a:bodyPr>
          <a:lstStyle/>
          <a:p>
            <a:r>
              <a:rPr lang="en-US" b="1" u="sng" dirty="0">
                <a:solidFill>
                  <a:schemeClr val="bg1"/>
                </a:solidFill>
                <a:effectLst>
                  <a:outerShdw blurRad="38100" dist="38100" dir="2700000" algn="tl">
                    <a:srgbClr val="000000">
                      <a:alpha val="43137"/>
                    </a:srgbClr>
                  </a:outerShdw>
                </a:effectLst>
              </a:rPr>
              <a:t>MIEEC</a:t>
            </a:r>
          </a:p>
          <a:p>
            <a:endParaRPr lang="en-US" b="1" dirty="0">
              <a:solidFill>
                <a:schemeClr val="bg1"/>
              </a:solidFill>
              <a:effectLst>
                <a:outerShdw blurRad="38100" dist="38100" dir="2700000" algn="tl">
                  <a:srgbClr val="000000">
                    <a:alpha val="43137"/>
                  </a:srgbClr>
                </a:outerShdw>
              </a:effectLst>
            </a:endParaRPr>
          </a:p>
          <a:p>
            <a:r>
              <a:rPr lang="en-US" b="1" dirty="0">
                <a:solidFill>
                  <a:schemeClr val="bg1"/>
                </a:solidFill>
                <a:effectLst>
                  <a:outerShdw blurRad="38100" dist="38100" dir="2700000" algn="tl">
                    <a:srgbClr val="000000">
                      <a:alpha val="43137"/>
                    </a:srgbClr>
                  </a:outerShdw>
                </a:effectLst>
              </a:rPr>
              <a:t>Filipa Coelho Nunes</a:t>
            </a:r>
          </a:p>
          <a:p>
            <a:r>
              <a:rPr lang="en-US" b="1" dirty="0">
                <a:solidFill>
                  <a:schemeClr val="bg1"/>
                </a:solidFill>
                <a:effectLst>
                  <a:outerShdw blurRad="38100" dist="38100" dir="2700000" algn="tl">
                    <a:srgbClr val="000000">
                      <a:alpha val="43137"/>
                    </a:srgbClr>
                  </a:outerShdw>
                </a:effectLst>
                <a:hlinkClick r:id="rId2"/>
              </a:rPr>
              <a:t>up201305298@fe.up.pt</a:t>
            </a:r>
            <a:endParaRPr lang="en-US" b="1" dirty="0">
              <a:solidFill>
                <a:schemeClr val="bg1"/>
              </a:solidFill>
              <a:effectLst>
                <a:outerShdw blurRad="38100" dist="38100" dir="2700000" algn="tl">
                  <a:srgbClr val="000000">
                    <a:alpha val="43137"/>
                  </a:srgbClr>
                </a:outerShdw>
              </a:effectLst>
            </a:endParaRPr>
          </a:p>
          <a:p>
            <a:endParaRPr lang="en-US" b="1" dirty="0">
              <a:solidFill>
                <a:schemeClr val="bg1"/>
              </a:solidFill>
              <a:effectLst>
                <a:outerShdw blurRad="38100" dist="38100" dir="2700000" algn="tl">
                  <a:srgbClr val="000000">
                    <a:alpha val="43137"/>
                  </a:srgbClr>
                </a:outerShdw>
              </a:effectLst>
            </a:endParaRPr>
          </a:p>
          <a:p>
            <a:r>
              <a:rPr lang="en-US" b="1" dirty="0">
                <a:solidFill>
                  <a:schemeClr val="bg1"/>
                </a:solidFill>
                <a:effectLst>
                  <a:outerShdw blurRad="38100" dist="38100" dir="2700000" algn="tl">
                    <a:srgbClr val="000000">
                      <a:alpha val="43137"/>
                    </a:srgbClr>
                  </a:outerShdw>
                </a:effectLst>
              </a:rPr>
              <a:t>José Pedro Vieira Gomes</a:t>
            </a:r>
          </a:p>
          <a:p>
            <a:r>
              <a:rPr lang="en-US" b="1" dirty="0">
                <a:solidFill>
                  <a:schemeClr val="bg1"/>
                </a:solidFill>
                <a:effectLst>
                  <a:outerShdw blurRad="38100" dist="38100" dir="2700000" algn="tl">
                    <a:srgbClr val="000000">
                      <a:alpha val="43137"/>
                    </a:srgbClr>
                  </a:outerShdw>
                </a:effectLst>
                <a:hlinkClick r:id="rId3"/>
              </a:rPr>
              <a:t>up201307839@fe.up.pt</a:t>
            </a:r>
            <a:endParaRPr lang="en-US" b="1" dirty="0">
              <a:solidFill>
                <a:schemeClr val="bg1"/>
              </a:solidFill>
              <a:effectLst>
                <a:outerShdw blurRad="38100" dist="38100" dir="2700000" algn="tl">
                  <a:srgbClr val="000000">
                    <a:alpha val="43137"/>
                  </a:srgbClr>
                </a:outerShdw>
              </a:effectLst>
            </a:endParaRPr>
          </a:p>
          <a:p>
            <a:endParaRPr lang="en-US" b="1" dirty="0">
              <a:solidFill>
                <a:schemeClr val="bg1"/>
              </a:solidFill>
              <a:effectLst>
                <a:outerShdw blurRad="38100" dist="38100" dir="2700000" algn="tl">
                  <a:srgbClr val="000000">
                    <a:alpha val="43137"/>
                  </a:srgbClr>
                </a:outerShdw>
              </a:effectLst>
            </a:endParaRPr>
          </a:p>
          <a:p>
            <a:r>
              <a:rPr lang="en-US" b="1" dirty="0">
                <a:solidFill>
                  <a:schemeClr val="bg1"/>
                </a:solidFill>
                <a:effectLst>
                  <a:outerShdw blurRad="38100" dist="38100" dir="2700000" algn="tl">
                    <a:srgbClr val="000000">
                      <a:alpha val="43137"/>
                    </a:srgbClr>
                  </a:outerShdw>
                </a:effectLst>
              </a:rPr>
              <a:t>22-10-2017</a:t>
            </a:r>
          </a:p>
        </p:txBody>
      </p:sp>
    </p:spTree>
    <p:extLst>
      <p:ext uri="{BB962C8B-B14F-4D97-AF65-F5344CB8AC3E}">
        <p14:creationId xmlns:p14="http://schemas.microsoft.com/office/powerpoint/2010/main" val="28237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25" name="Retângulo 24"/>
          <p:cNvSpPr/>
          <p:nvPr/>
        </p:nvSpPr>
        <p:spPr>
          <a:xfrm>
            <a:off x="479376" y="3645024"/>
            <a:ext cx="2059655"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6"/>
          <p:cNvSpPr txBox="1"/>
          <p:nvPr/>
        </p:nvSpPr>
        <p:spPr>
          <a:xfrm>
            <a:off x="312912" y="3864754"/>
            <a:ext cx="2431462" cy="646331"/>
          </a:xfrm>
          <a:prstGeom prst="rect">
            <a:avLst/>
          </a:prstGeom>
          <a:noFill/>
        </p:spPr>
        <p:txBody>
          <a:bodyPr wrap="square" rtlCol="0">
            <a:spAutoFit/>
          </a:bodyPr>
          <a:lstStyle/>
          <a:p>
            <a:pPr algn="ctr"/>
            <a:r>
              <a:rPr lang="pt-PT" b="1" dirty="0">
                <a:solidFill>
                  <a:schemeClr val="bg1"/>
                </a:solidFill>
                <a:effectLst>
                  <a:outerShdw blurRad="38100" dist="38100" dir="2700000" algn="tl">
                    <a:srgbClr val="000000">
                      <a:alpha val="43137"/>
                    </a:srgbClr>
                  </a:outerShdw>
                </a:effectLst>
              </a:rPr>
              <a:t>Listagem de livros terminados </a:t>
            </a:r>
          </a:p>
        </p:txBody>
      </p:sp>
      <p:cxnSp>
        <p:nvCxnSpPr>
          <p:cNvPr id="42" name="Conexão em ângulos retos 41"/>
          <p:cNvCxnSpPr>
            <a:stCxn id="25" idx="3"/>
            <a:endCxn id="6" idx="1"/>
          </p:cNvCxnSpPr>
          <p:nvPr/>
        </p:nvCxnSpPr>
        <p:spPr>
          <a:xfrm>
            <a:off x="2539031" y="4176374"/>
            <a:ext cx="265246" cy="11546"/>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5" name="Retângulo 44"/>
          <p:cNvSpPr/>
          <p:nvPr/>
        </p:nvSpPr>
        <p:spPr>
          <a:xfrm>
            <a:off x="2821181" y="3757652"/>
            <a:ext cx="2354560" cy="80983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CaixaDeTexto 5"/>
          <p:cNvSpPr txBox="1"/>
          <p:nvPr/>
        </p:nvSpPr>
        <p:spPr>
          <a:xfrm>
            <a:off x="2804277" y="3864754"/>
            <a:ext cx="2448271" cy="646331"/>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getAll</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BooksWithStatusNotOngoing</a:t>
            </a:r>
            <a:r>
              <a:rPr lang="pt-PT" b="1" dirty="0">
                <a:solidFill>
                  <a:schemeClr val="bg1"/>
                </a:solidFill>
                <a:effectLst>
                  <a:outerShdw blurRad="38100" dist="38100" dir="2700000" algn="tl">
                    <a:srgbClr val="000000">
                      <a:alpha val="43137"/>
                    </a:srgbClr>
                  </a:outerShdw>
                </a:effectLst>
              </a:rPr>
              <a:t>)</a:t>
            </a:r>
          </a:p>
        </p:txBody>
      </p:sp>
      <p:sp>
        <p:nvSpPr>
          <p:cNvPr id="60" name="Retângulo 59"/>
          <p:cNvSpPr/>
          <p:nvPr/>
        </p:nvSpPr>
        <p:spPr>
          <a:xfrm>
            <a:off x="9264352" y="3016583"/>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1" name="CaixaDeTexto 60"/>
          <p:cNvSpPr txBox="1"/>
          <p:nvPr/>
        </p:nvSpPr>
        <p:spPr>
          <a:xfrm>
            <a:off x="9264352" y="3133920"/>
            <a:ext cx="1271502"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Book</a:t>
            </a:r>
            <a:r>
              <a:rPr lang="pt-PT" b="1" dirty="0">
                <a:solidFill>
                  <a:schemeClr val="bg1"/>
                </a:solidFill>
                <a:effectLst>
                  <a:outerShdw blurRad="38100" dist="38100" dir="2700000" algn="tl">
                    <a:srgbClr val="000000">
                      <a:alpha val="43137"/>
                    </a:srgbClr>
                  </a:outerShdw>
                </a:effectLst>
              </a:rPr>
              <a:t>)</a:t>
            </a:r>
          </a:p>
        </p:txBody>
      </p:sp>
      <p:sp>
        <p:nvSpPr>
          <p:cNvPr id="62" name="Retângulo 61"/>
          <p:cNvSpPr/>
          <p:nvPr/>
        </p:nvSpPr>
        <p:spPr>
          <a:xfrm>
            <a:off x="9268871" y="3800079"/>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3" name="CaixaDeTexto 62"/>
          <p:cNvSpPr txBox="1"/>
          <p:nvPr/>
        </p:nvSpPr>
        <p:spPr>
          <a:xfrm>
            <a:off x="9268871" y="3917416"/>
            <a:ext cx="1475084"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Author</a:t>
            </a:r>
            <a:r>
              <a:rPr lang="pt-PT" b="1" dirty="0">
                <a:solidFill>
                  <a:schemeClr val="bg1"/>
                </a:solidFill>
                <a:effectLst>
                  <a:outerShdw blurRad="38100" dist="38100" dir="2700000" algn="tl">
                    <a:srgbClr val="000000">
                      <a:alpha val="43137"/>
                    </a:srgbClr>
                  </a:outerShdw>
                </a:effectLst>
              </a:rPr>
              <a:t>)</a:t>
            </a:r>
          </a:p>
        </p:txBody>
      </p:sp>
      <p:sp>
        <p:nvSpPr>
          <p:cNvPr id="64" name="Retângulo 63"/>
          <p:cNvSpPr/>
          <p:nvPr/>
        </p:nvSpPr>
        <p:spPr>
          <a:xfrm>
            <a:off x="9264352" y="4553307"/>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CaixaDeTexto 64"/>
          <p:cNvSpPr txBox="1"/>
          <p:nvPr/>
        </p:nvSpPr>
        <p:spPr>
          <a:xfrm>
            <a:off x="9264352" y="4670644"/>
            <a:ext cx="1829796"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Popularity</a:t>
            </a:r>
            <a:r>
              <a:rPr lang="pt-PT" b="1" dirty="0">
                <a:solidFill>
                  <a:schemeClr val="bg1"/>
                </a:solidFill>
                <a:effectLst>
                  <a:outerShdw blurRad="38100" dist="38100" dir="2700000" algn="tl">
                    <a:srgbClr val="000000">
                      <a:alpha val="43137"/>
                    </a:srgbClr>
                  </a:outerShdw>
                </a:effectLst>
              </a:rPr>
              <a:t>)</a:t>
            </a:r>
          </a:p>
        </p:txBody>
      </p:sp>
      <p:cxnSp>
        <p:nvCxnSpPr>
          <p:cNvPr id="66" name="Conexão em ângulos retos 65"/>
          <p:cNvCxnSpPr>
            <a:stCxn id="44" idx="3"/>
            <a:endCxn id="60" idx="1"/>
          </p:cNvCxnSpPr>
          <p:nvPr/>
        </p:nvCxnSpPr>
        <p:spPr>
          <a:xfrm flipV="1">
            <a:off x="8066315" y="3340619"/>
            <a:ext cx="1198037" cy="778626"/>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xão em ângulos retos 73"/>
          <p:cNvCxnSpPr>
            <a:stCxn id="44" idx="3"/>
            <a:endCxn id="62" idx="1"/>
          </p:cNvCxnSpPr>
          <p:nvPr/>
        </p:nvCxnSpPr>
        <p:spPr>
          <a:xfrm>
            <a:off x="8066315" y="4119245"/>
            <a:ext cx="1202556" cy="4870"/>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80" name="Conexão em ângulos retos 79"/>
          <p:cNvCxnSpPr>
            <a:stCxn id="44" idx="3"/>
            <a:endCxn id="64" idx="1"/>
          </p:cNvCxnSpPr>
          <p:nvPr/>
        </p:nvCxnSpPr>
        <p:spPr>
          <a:xfrm>
            <a:off x="8066315" y="4119245"/>
            <a:ext cx="1198037" cy="758098"/>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4" name="Retângulo 43"/>
          <p:cNvSpPr/>
          <p:nvPr/>
        </p:nvSpPr>
        <p:spPr>
          <a:xfrm>
            <a:off x="5711755" y="3616704"/>
            <a:ext cx="2354560" cy="1005081"/>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6" name="CaixaDeTexto 45"/>
          <p:cNvSpPr txBox="1"/>
          <p:nvPr/>
        </p:nvSpPr>
        <p:spPr>
          <a:xfrm>
            <a:off x="5725190" y="3698455"/>
            <a:ext cx="2146805" cy="923330"/>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SortBy</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Alphabet|FinishDate</a:t>
            </a:r>
            <a:r>
              <a:rPr lang="pt-PT" b="1" dirty="0">
                <a:solidFill>
                  <a:schemeClr val="bg1"/>
                </a:solidFill>
                <a:effectLst>
                  <a:outerShdw blurRad="38100" dist="38100" dir="2700000" algn="tl">
                    <a:srgbClr val="000000">
                      <a:alpha val="43137"/>
                    </a:srgbClr>
                  </a:outerShdw>
                </a:effectLst>
              </a:rPr>
              <a:t>|</a:t>
            </a:r>
          </a:p>
          <a:p>
            <a:r>
              <a:rPr lang="pt-PT" b="1" dirty="0" err="1">
                <a:solidFill>
                  <a:schemeClr val="bg1"/>
                </a:solidFill>
                <a:effectLst>
                  <a:outerShdw blurRad="38100" dist="38100" dir="2700000" algn="tl">
                    <a:srgbClr val="000000">
                      <a:alpha val="43137"/>
                    </a:srgbClr>
                  </a:outerShdw>
                </a:effectLst>
              </a:rPr>
              <a:t>Popularity</a:t>
            </a:r>
            <a:r>
              <a:rPr lang="pt-PT" b="1" dirty="0">
                <a:solidFill>
                  <a:schemeClr val="bg1"/>
                </a:solidFill>
                <a:effectLst>
                  <a:outerShdw blurRad="38100" dist="38100" dir="2700000" algn="tl">
                    <a:srgbClr val="000000">
                      <a:alpha val="43137"/>
                    </a:srgbClr>
                  </a:outerShdw>
                </a:effectLst>
              </a:rPr>
              <a:t>)</a:t>
            </a:r>
          </a:p>
        </p:txBody>
      </p:sp>
      <p:cxnSp>
        <p:nvCxnSpPr>
          <p:cNvPr id="58" name="Conexão em ângulos retos 57"/>
          <p:cNvCxnSpPr>
            <a:stCxn id="45" idx="3"/>
            <a:endCxn id="46" idx="1"/>
          </p:cNvCxnSpPr>
          <p:nvPr/>
        </p:nvCxnSpPr>
        <p:spPr>
          <a:xfrm flipV="1">
            <a:off x="5175741" y="4160120"/>
            <a:ext cx="549449" cy="2450"/>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77" name="Retângulo 76"/>
          <p:cNvSpPr/>
          <p:nvPr/>
        </p:nvSpPr>
        <p:spPr>
          <a:xfrm>
            <a:off x="9264488" y="2165797"/>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8" name="CaixaDeTexto 77"/>
          <p:cNvSpPr txBox="1"/>
          <p:nvPr/>
        </p:nvSpPr>
        <p:spPr>
          <a:xfrm>
            <a:off x="9264352" y="2163423"/>
            <a:ext cx="2354424" cy="646331"/>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Count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getAll</a:t>
            </a:r>
            <a:r>
              <a:rPr lang="pt-PT" b="1" dirty="0">
                <a:solidFill>
                  <a:schemeClr val="bg1"/>
                </a:solidFill>
                <a:effectLst>
                  <a:outerShdw blurRad="38100" dist="38100" dir="2700000" algn="tl">
                    <a:srgbClr val="000000">
                      <a:alpha val="43137"/>
                    </a:srgbClr>
                  </a:outerShdw>
                </a:effectLst>
              </a:rPr>
              <a:t>(</a:t>
            </a:r>
          </a:p>
          <a:p>
            <a:r>
              <a:rPr lang="pt-PT" b="1" dirty="0" err="1">
                <a:solidFill>
                  <a:schemeClr val="bg1"/>
                </a:solidFill>
                <a:effectLst>
                  <a:outerShdw blurRad="38100" dist="38100" dir="2700000" algn="tl">
                    <a:srgbClr val="000000">
                      <a:alpha val="43137"/>
                    </a:srgbClr>
                  </a:outerShdw>
                </a:effectLst>
              </a:rPr>
              <a:t>Chapter</a:t>
            </a:r>
            <a:r>
              <a:rPr lang="pt-PT" b="1" dirty="0">
                <a:solidFill>
                  <a:schemeClr val="bg1"/>
                </a:solidFill>
                <a:effectLst>
                  <a:outerShdw blurRad="38100" dist="38100" dir="2700000" algn="tl">
                    <a:srgbClr val="000000">
                      <a:alpha val="43137"/>
                    </a:srgbClr>
                  </a:outerShdw>
                </a:effectLst>
              </a:rPr>
              <a:t>))</a:t>
            </a:r>
          </a:p>
        </p:txBody>
      </p:sp>
      <p:cxnSp>
        <p:nvCxnSpPr>
          <p:cNvPr id="82" name="Conexão em ângulos retos 81"/>
          <p:cNvCxnSpPr>
            <a:stCxn id="44" idx="3"/>
            <a:endCxn id="77" idx="1"/>
          </p:cNvCxnSpPr>
          <p:nvPr/>
        </p:nvCxnSpPr>
        <p:spPr>
          <a:xfrm flipV="1">
            <a:off x="8066315" y="2489833"/>
            <a:ext cx="1198173" cy="1629412"/>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84" name="Retângulo 83"/>
          <p:cNvSpPr/>
          <p:nvPr/>
        </p:nvSpPr>
        <p:spPr>
          <a:xfrm>
            <a:off x="9264352" y="5309282"/>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5" name="CaixaDeTexto 84"/>
          <p:cNvSpPr txBox="1"/>
          <p:nvPr/>
        </p:nvSpPr>
        <p:spPr>
          <a:xfrm>
            <a:off x="9264352" y="5426619"/>
            <a:ext cx="1379545"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(Status)</a:t>
            </a:r>
          </a:p>
        </p:txBody>
      </p:sp>
      <p:cxnSp>
        <p:nvCxnSpPr>
          <p:cNvPr id="86" name="Conexão em ângulos retos 85"/>
          <p:cNvCxnSpPr>
            <a:stCxn id="44" idx="3"/>
            <a:endCxn id="84" idx="1"/>
          </p:cNvCxnSpPr>
          <p:nvPr/>
        </p:nvCxnSpPr>
        <p:spPr>
          <a:xfrm>
            <a:off x="8066315" y="4119245"/>
            <a:ext cx="1198037" cy="1514073"/>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88" name="Retângulo 87"/>
          <p:cNvSpPr/>
          <p:nvPr/>
        </p:nvSpPr>
        <p:spPr>
          <a:xfrm>
            <a:off x="5705405" y="6156531"/>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9" name="CaixaDeTexto 88"/>
          <p:cNvSpPr txBox="1"/>
          <p:nvPr/>
        </p:nvSpPr>
        <p:spPr>
          <a:xfrm>
            <a:off x="5705405" y="6273868"/>
            <a:ext cx="1219308"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(Date)</a:t>
            </a:r>
          </a:p>
        </p:txBody>
      </p:sp>
      <p:sp>
        <p:nvSpPr>
          <p:cNvPr id="90" name="Retângulo 89"/>
          <p:cNvSpPr/>
          <p:nvPr/>
        </p:nvSpPr>
        <p:spPr>
          <a:xfrm>
            <a:off x="5711755" y="4987277"/>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91" name="Conexão em ângulos retos 90"/>
          <p:cNvCxnSpPr>
            <a:stCxn id="44" idx="2"/>
            <a:endCxn id="90" idx="0"/>
          </p:cNvCxnSpPr>
          <p:nvPr/>
        </p:nvCxnSpPr>
        <p:spPr>
          <a:xfrm rot="5400000">
            <a:off x="6706289" y="4804531"/>
            <a:ext cx="365492" cy="12700"/>
          </a:xfrm>
          <a:prstGeom prst="bentConnector3">
            <a:avLst>
              <a:gd name="adj1" fmla="val 46374"/>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96" name="CaixaDeTexto 95"/>
          <p:cNvSpPr txBox="1"/>
          <p:nvPr/>
        </p:nvSpPr>
        <p:spPr>
          <a:xfrm>
            <a:off x="5834760" y="5126647"/>
            <a:ext cx="2108551"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LastChapter</a:t>
            </a:r>
            <a:r>
              <a:rPr lang="pt-PT" b="1" dirty="0">
                <a:solidFill>
                  <a:schemeClr val="bg1"/>
                </a:solidFill>
                <a:effectLst>
                  <a:outerShdw blurRad="38100" dist="38100" dir="2700000" algn="tl">
                    <a:srgbClr val="000000">
                      <a:alpha val="43137"/>
                    </a:srgbClr>
                  </a:outerShdw>
                </a:effectLst>
              </a:rPr>
              <a:t>)</a:t>
            </a:r>
          </a:p>
        </p:txBody>
      </p:sp>
      <p:cxnSp>
        <p:nvCxnSpPr>
          <p:cNvPr id="102" name="Conexão em ângulos retos 101"/>
          <p:cNvCxnSpPr>
            <a:stCxn id="90" idx="2"/>
            <a:endCxn id="88" idx="0"/>
          </p:cNvCxnSpPr>
          <p:nvPr/>
        </p:nvCxnSpPr>
        <p:spPr>
          <a:xfrm rot="5400000">
            <a:off x="6625269" y="5892765"/>
            <a:ext cx="521182" cy="6350"/>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106" name="Retângulo 105">
            <a:hlinkClick r:id="rId2" action="ppaction://hlinksldjump"/>
          </p:cNvPr>
          <p:cNvSpPr/>
          <p:nvPr/>
        </p:nvSpPr>
        <p:spPr>
          <a:xfrm>
            <a:off x="10224006" y="6016428"/>
            <a:ext cx="1634165" cy="84016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7" name="CaixaDeTexto 106">
            <a:hlinkClick r:id="rId2" action="ppaction://hlinksldjump"/>
          </p:cNvPr>
          <p:cNvSpPr txBox="1"/>
          <p:nvPr/>
        </p:nvSpPr>
        <p:spPr>
          <a:xfrm>
            <a:off x="10224006" y="6113342"/>
            <a:ext cx="163416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Voltar página</a:t>
            </a:r>
          </a:p>
          <a:p>
            <a:r>
              <a:rPr lang="pt-PT" b="1" dirty="0">
                <a:solidFill>
                  <a:schemeClr val="bg1"/>
                </a:solidFill>
                <a:effectLst>
                  <a:outerShdw blurRad="38100" dist="38100" dir="2700000" algn="tl">
                    <a:srgbClr val="000000">
                      <a:alpha val="43137"/>
                    </a:srgbClr>
                  </a:outerShdw>
                </a:effectLst>
              </a:rPr>
              <a:t>do esquema</a:t>
            </a:r>
          </a:p>
        </p:txBody>
      </p:sp>
    </p:spTree>
    <p:extLst>
      <p:ext uri="{BB962C8B-B14F-4D97-AF65-F5344CB8AC3E}">
        <p14:creationId xmlns:p14="http://schemas.microsoft.com/office/powerpoint/2010/main" val="164199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25" name="Retângulo 24"/>
          <p:cNvSpPr/>
          <p:nvPr/>
        </p:nvSpPr>
        <p:spPr>
          <a:xfrm>
            <a:off x="426123" y="3923009"/>
            <a:ext cx="1170875" cy="474221"/>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6"/>
          <p:cNvSpPr txBox="1"/>
          <p:nvPr/>
        </p:nvSpPr>
        <p:spPr>
          <a:xfrm>
            <a:off x="-154747" y="3966764"/>
            <a:ext cx="2431462" cy="369332"/>
          </a:xfrm>
          <a:prstGeom prst="rect">
            <a:avLst/>
          </a:prstGeom>
          <a:noFill/>
        </p:spPr>
        <p:txBody>
          <a:bodyPr wrap="square" rtlCol="0">
            <a:spAutoFit/>
          </a:bodyPr>
          <a:lstStyle/>
          <a:p>
            <a:pPr algn="ctr"/>
            <a:r>
              <a:rPr lang="pt-PT" b="1" dirty="0">
                <a:solidFill>
                  <a:schemeClr val="bg1"/>
                </a:solidFill>
                <a:effectLst>
                  <a:outerShdw blurRad="38100" dist="38100" dir="2700000" algn="tl">
                    <a:srgbClr val="000000">
                      <a:alpha val="43137"/>
                    </a:srgbClr>
                  </a:outerShdw>
                </a:effectLst>
              </a:rPr>
              <a:t>Pesquisa</a:t>
            </a:r>
          </a:p>
        </p:txBody>
      </p:sp>
      <p:cxnSp>
        <p:nvCxnSpPr>
          <p:cNvPr id="42" name="Conexão em ângulos retos 41"/>
          <p:cNvCxnSpPr>
            <a:stCxn id="25" idx="3"/>
            <a:endCxn id="6" idx="1"/>
          </p:cNvCxnSpPr>
          <p:nvPr/>
        </p:nvCxnSpPr>
        <p:spPr>
          <a:xfrm>
            <a:off x="1596998" y="4160120"/>
            <a:ext cx="1234420" cy="11625"/>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5" name="Retângulo 44"/>
          <p:cNvSpPr/>
          <p:nvPr/>
        </p:nvSpPr>
        <p:spPr>
          <a:xfrm>
            <a:off x="2821181" y="3757652"/>
            <a:ext cx="2354560" cy="80983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CaixaDeTexto 5"/>
          <p:cNvSpPr txBox="1"/>
          <p:nvPr/>
        </p:nvSpPr>
        <p:spPr>
          <a:xfrm>
            <a:off x="2831418" y="3987079"/>
            <a:ext cx="2448271"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UserInput</a:t>
            </a:r>
            <a:r>
              <a:rPr lang="pt-PT" b="1" dirty="0">
                <a:solidFill>
                  <a:schemeClr val="bg1"/>
                </a:solidFill>
                <a:effectLst>
                  <a:outerShdw blurRad="38100" dist="38100" dir="2700000" algn="tl">
                    <a:srgbClr val="000000">
                      <a:alpha val="43137"/>
                    </a:srgbClr>
                  </a:outerShdw>
                </a:effectLst>
              </a:rPr>
              <a:t>)</a:t>
            </a:r>
          </a:p>
        </p:txBody>
      </p:sp>
      <p:sp>
        <p:nvSpPr>
          <p:cNvPr id="41" name="Retângulo 40">
            <a:hlinkClick r:id="rId2" action="ppaction://hlinksldjump"/>
          </p:cNvPr>
          <p:cNvSpPr/>
          <p:nvPr/>
        </p:nvSpPr>
        <p:spPr>
          <a:xfrm>
            <a:off x="10224006" y="6016428"/>
            <a:ext cx="1634165" cy="84016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CaixaDeTexto 42">
            <a:hlinkClick r:id="rId2" action="ppaction://hlinksldjump"/>
          </p:cNvPr>
          <p:cNvSpPr txBox="1"/>
          <p:nvPr/>
        </p:nvSpPr>
        <p:spPr>
          <a:xfrm>
            <a:off x="10224006" y="6113342"/>
            <a:ext cx="163416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Voltar página</a:t>
            </a:r>
          </a:p>
          <a:p>
            <a:r>
              <a:rPr lang="pt-PT" b="1" dirty="0">
                <a:solidFill>
                  <a:schemeClr val="bg1"/>
                </a:solidFill>
                <a:effectLst>
                  <a:outerShdw blurRad="38100" dist="38100" dir="2700000" algn="tl">
                    <a:srgbClr val="000000">
                      <a:alpha val="43137"/>
                    </a:srgbClr>
                  </a:outerShdw>
                </a:effectLst>
              </a:rPr>
              <a:t>do esquema</a:t>
            </a:r>
          </a:p>
        </p:txBody>
      </p:sp>
    </p:spTree>
    <p:extLst>
      <p:ext uri="{BB962C8B-B14F-4D97-AF65-F5344CB8AC3E}">
        <p14:creationId xmlns:p14="http://schemas.microsoft.com/office/powerpoint/2010/main" val="161421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25" name="Retângulo 24"/>
          <p:cNvSpPr/>
          <p:nvPr/>
        </p:nvSpPr>
        <p:spPr>
          <a:xfrm>
            <a:off x="426123" y="3923009"/>
            <a:ext cx="1170875" cy="474221"/>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6"/>
          <p:cNvSpPr txBox="1"/>
          <p:nvPr/>
        </p:nvSpPr>
        <p:spPr>
          <a:xfrm>
            <a:off x="-154747" y="3966764"/>
            <a:ext cx="2431462" cy="369332"/>
          </a:xfrm>
          <a:prstGeom prst="rect">
            <a:avLst/>
          </a:prstGeom>
          <a:noFill/>
        </p:spPr>
        <p:txBody>
          <a:bodyPr wrap="square" rtlCol="0">
            <a:spAutoFit/>
          </a:bodyPr>
          <a:lstStyle/>
          <a:p>
            <a:pPr algn="ctr"/>
            <a:r>
              <a:rPr lang="pt-PT" b="1" dirty="0">
                <a:solidFill>
                  <a:schemeClr val="bg1"/>
                </a:solidFill>
                <a:effectLst>
                  <a:outerShdw blurRad="38100" dist="38100" dir="2700000" algn="tl">
                    <a:srgbClr val="000000">
                      <a:alpha val="43137"/>
                    </a:srgbClr>
                  </a:outerShdw>
                </a:effectLst>
              </a:rPr>
              <a:t>Login</a:t>
            </a:r>
          </a:p>
        </p:txBody>
      </p:sp>
      <p:cxnSp>
        <p:nvCxnSpPr>
          <p:cNvPr id="42" name="Conexão em ângulos retos 41"/>
          <p:cNvCxnSpPr>
            <a:stCxn id="25" idx="3"/>
            <a:endCxn id="6" idx="1"/>
          </p:cNvCxnSpPr>
          <p:nvPr/>
        </p:nvCxnSpPr>
        <p:spPr>
          <a:xfrm>
            <a:off x="1596998" y="4160120"/>
            <a:ext cx="1234420" cy="11625"/>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5" name="Retângulo 44"/>
          <p:cNvSpPr/>
          <p:nvPr/>
        </p:nvSpPr>
        <p:spPr>
          <a:xfrm>
            <a:off x="2821181" y="3757652"/>
            <a:ext cx="2354560" cy="80983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CaixaDeTexto 5"/>
          <p:cNvSpPr txBox="1"/>
          <p:nvPr/>
        </p:nvSpPr>
        <p:spPr>
          <a:xfrm>
            <a:off x="2831418" y="3987079"/>
            <a:ext cx="2344323"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UserInput</a:t>
            </a:r>
            <a:r>
              <a:rPr lang="pt-PT" b="1" dirty="0">
                <a:solidFill>
                  <a:schemeClr val="bg1"/>
                </a:solidFill>
                <a:effectLst>
                  <a:outerShdw blurRad="38100" dist="38100" dir="2700000" algn="tl">
                    <a:srgbClr val="000000">
                      <a:alpha val="43137"/>
                    </a:srgbClr>
                  </a:outerShdw>
                </a:effectLst>
              </a:rPr>
              <a:t>)</a:t>
            </a:r>
          </a:p>
        </p:txBody>
      </p:sp>
      <p:sp>
        <p:nvSpPr>
          <p:cNvPr id="10" name="Retângulo 9"/>
          <p:cNvSpPr/>
          <p:nvPr/>
        </p:nvSpPr>
        <p:spPr>
          <a:xfrm>
            <a:off x="6120746" y="2696746"/>
            <a:ext cx="2354560" cy="80983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p:cNvSpPr/>
          <p:nvPr/>
        </p:nvSpPr>
        <p:spPr>
          <a:xfrm>
            <a:off x="6129536" y="5013176"/>
            <a:ext cx="2354560" cy="80983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aixaDeTexto 12"/>
          <p:cNvSpPr txBox="1"/>
          <p:nvPr/>
        </p:nvSpPr>
        <p:spPr>
          <a:xfrm>
            <a:off x="6129536" y="2916997"/>
            <a:ext cx="2448271"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Check</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Username</a:t>
            </a:r>
            <a:r>
              <a:rPr lang="pt-PT" b="1" dirty="0">
                <a:solidFill>
                  <a:schemeClr val="bg1"/>
                </a:solidFill>
                <a:effectLst>
                  <a:outerShdw blurRad="38100" dist="38100" dir="2700000" algn="tl">
                    <a:srgbClr val="000000">
                      <a:alpha val="43137"/>
                    </a:srgbClr>
                  </a:outerShdw>
                </a:effectLst>
              </a:rPr>
              <a:t>)</a:t>
            </a:r>
          </a:p>
        </p:txBody>
      </p:sp>
      <p:sp>
        <p:nvSpPr>
          <p:cNvPr id="14" name="CaixaDeTexto 13"/>
          <p:cNvSpPr txBox="1"/>
          <p:nvPr/>
        </p:nvSpPr>
        <p:spPr>
          <a:xfrm>
            <a:off x="6096000" y="5233428"/>
            <a:ext cx="2448271"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Check</a:t>
            </a:r>
            <a:r>
              <a:rPr lang="pt-PT" b="1" dirty="0">
                <a:solidFill>
                  <a:schemeClr val="bg1"/>
                </a:solidFill>
                <a:effectLst>
                  <a:outerShdw blurRad="38100" dist="38100" dir="2700000" algn="tl">
                    <a:srgbClr val="000000">
                      <a:alpha val="43137"/>
                    </a:srgbClr>
                  </a:outerShdw>
                </a:effectLst>
              </a:rPr>
              <a:t>(Password)</a:t>
            </a:r>
          </a:p>
        </p:txBody>
      </p:sp>
      <p:cxnSp>
        <p:nvCxnSpPr>
          <p:cNvPr id="15" name="Conexão em ângulos retos 14"/>
          <p:cNvCxnSpPr>
            <a:stCxn id="6" idx="3"/>
            <a:endCxn id="10" idx="1"/>
          </p:cNvCxnSpPr>
          <p:nvPr/>
        </p:nvCxnSpPr>
        <p:spPr>
          <a:xfrm flipV="1">
            <a:off x="5175741" y="3101664"/>
            <a:ext cx="945005" cy="1070081"/>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Conexão em ângulos retos 20"/>
          <p:cNvCxnSpPr>
            <a:stCxn id="45" idx="3"/>
            <a:endCxn id="11" idx="1"/>
          </p:cNvCxnSpPr>
          <p:nvPr/>
        </p:nvCxnSpPr>
        <p:spPr>
          <a:xfrm>
            <a:off x="5175741" y="4162570"/>
            <a:ext cx="953795" cy="1255524"/>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26" name="Retângulo 25">
            <a:hlinkClick r:id="rId2" action="ppaction://hlinksldjump"/>
          </p:cNvPr>
          <p:cNvSpPr/>
          <p:nvPr/>
        </p:nvSpPr>
        <p:spPr>
          <a:xfrm>
            <a:off x="10224006" y="6016428"/>
            <a:ext cx="1634165" cy="84016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CaixaDeTexto 26">
            <a:hlinkClick r:id="rId2" action="ppaction://hlinksldjump"/>
          </p:cNvPr>
          <p:cNvSpPr txBox="1"/>
          <p:nvPr/>
        </p:nvSpPr>
        <p:spPr>
          <a:xfrm>
            <a:off x="10224006" y="6113342"/>
            <a:ext cx="163416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Voltar página</a:t>
            </a:r>
          </a:p>
          <a:p>
            <a:r>
              <a:rPr lang="pt-PT" b="1" dirty="0">
                <a:solidFill>
                  <a:schemeClr val="bg1"/>
                </a:solidFill>
                <a:effectLst>
                  <a:outerShdw blurRad="38100" dist="38100" dir="2700000" algn="tl">
                    <a:srgbClr val="000000">
                      <a:alpha val="43137"/>
                    </a:srgbClr>
                  </a:outerShdw>
                </a:effectLst>
              </a:rPr>
              <a:t>do esquema</a:t>
            </a:r>
          </a:p>
        </p:txBody>
      </p:sp>
    </p:spTree>
    <p:extLst>
      <p:ext uri="{BB962C8B-B14F-4D97-AF65-F5344CB8AC3E}">
        <p14:creationId xmlns:p14="http://schemas.microsoft.com/office/powerpoint/2010/main" val="174276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25" name="Retângulo 24"/>
          <p:cNvSpPr/>
          <p:nvPr/>
        </p:nvSpPr>
        <p:spPr>
          <a:xfrm>
            <a:off x="426123" y="3923009"/>
            <a:ext cx="1441263" cy="1090167"/>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6"/>
          <p:cNvSpPr txBox="1"/>
          <p:nvPr/>
        </p:nvSpPr>
        <p:spPr>
          <a:xfrm>
            <a:off x="278589" y="4127839"/>
            <a:ext cx="1588797" cy="646331"/>
          </a:xfrm>
          <a:prstGeom prst="rect">
            <a:avLst/>
          </a:prstGeom>
          <a:noFill/>
        </p:spPr>
        <p:txBody>
          <a:bodyPr wrap="square" rtlCol="0">
            <a:spAutoFit/>
          </a:bodyPr>
          <a:lstStyle/>
          <a:p>
            <a:pPr algn="ctr"/>
            <a:r>
              <a:rPr lang="pt-PT" b="1" dirty="0">
                <a:solidFill>
                  <a:schemeClr val="bg1"/>
                </a:solidFill>
                <a:effectLst>
                  <a:outerShdw blurRad="38100" dist="38100" dir="2700000" algn="tl">
                    <a:srgbClr val="000000">
                      <a:alpha val="43137"/>
                    </a:srgbClr>
                  </a:outerShdw>
                </a:effectLst>
              </a:rPr>
              <a:t>Perfil Utilizador</a:t>
            </a:r>
          </a:p>
        </p:txBody>
      </p:sp>
      <p:cxnSp>
        <p:nvCxnSpPr>
          <p:cNvPr id="42" name="Conexão em ângulos retos 41"/>
          <p:cNvCxnSpPr>
            <a:stCxn id="25" idx="3"/>
            <a:endCxn id="6" idx="1"/>
          </p:cNvCxnSpPr>
          <p:nvPr/>
        </p:nvCxnSpPr>
        <p:spPr>
          <a:xfrm flipV="1">
            <a:off x="1867386" y="2800662"/>
            <a:ext cx="2212390" cy="1667431"/>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6" name="CaixaDeTexto 5"/>
          <p:cNvSpPr txBox="1"/>
          <p:nvPr/>
        </p:nvSpPr>
        <p:spPr>
          <a:xfrm>
            <a:off x="4079776" y="2615996"/>
            <a:ext cx="2344323"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(Avatar)</a:t>
            </a:r>
          </a:p>
        </p:txBody>
      </p:sp>
      <p:sp>
        <p:nvSpPr>
          <p:cNvPr id="11" name="Retângulo 10"/>
          <p:cNvSpPr/>
          <p:nvPr/>
        </p:nvSpPr>
        <p:spPr>
          <a:xfrm>
            <a:off x="4059918" y="4194001"/>
            <a:ext cx="2354560" cy="499828"/>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CaixaDeTexto 13"/>
          <p:cNvSpPr txBox="1"/>
          <p:nvPr/>
        </p:nvSpPr>
        <p:spPr>
          <a:xfrm>
            <a:off x="4046328" y="4259249"/>
            <a:ext cx="2448271"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Posts</a:t>
            </a:r>
            <a:r>
              <a:rPr lang="pt-PT" b="1" dirty="0">
                <a:solidFill>
                  <a:schemeClr val="bg1"/>
                </a:solidFill>
                <a:effectLst>
                  <a:outerShdw blurRad="38100" dist="38100" dir="2700000" algn="tl">
                    <a:srgbClr val="000000">
                      <a:alpha val="43137"/>
                    </a:srgbClr>
                  </a:outerShdw>
                </a:effectLst>
              </a:rPr>
              <a:t>)</a:t>
            </a:r>
          </a:p>
        </p:txBody>
      </p:sp>
      <p:sp>
        <p:nvSpPr>
          <p:cNvPr id="27" name="Retângulo 26"/>
          <p:cNvSpPr/>
          <p:nvPr/>
        </p:nvSpPr>
        <p:spPr>
          <a:xfrm>
            <a:off x="4069539" y="2588951"/>
            <a:ext cx="2354560" cy="499828"/>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8" name="Conexão em ângulos retos 27"/>
          <p:cNvCxnSpPr>
            <a:stCxn id="40" idx="3"/>
            <a:endCxn id="14" idx="1"/>
          </p:cNvCxnSpPr>
          <p:nvPr/>
        </p:nvCxnSpPr>
        <p:spPr>
          <a:xfrm flipV="1">
            <a:off x="1867386" y="4443915"/>
            <a:ext cx="2178942" cy="7090"/>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34" name="Retângulo 33"/>
          <p:cNvSpPr/>
          <p:nvPr/>
        </p:nvSpPr>
        <p:spPr>
          <a:xfrm>
            <a:off x="4079776" y="5827191"/>
            <a:ext cx="2354560" cy="499828"/>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CaixaDeTexto 36"/>
          <p:cNvSpPr txBox="1"/>
          <p:nvPr/>
        </p:nvSpPr>
        <p:spPr>
          <a:xfrm>
            <a:off x="4022683" y="5902502"/>
            <a:ext cx="2448271"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Library</a:t>
            </a:r>
            <a:r>
              <a:rPr lang="pt-PT" b="1" dirty="0">
                <a:solidFill>
                  <a:schemeClr val="bg1"/>
                </a:solidFill>
                <a:effectLst>
                  <a:outerShdw blurRad="38100" dist="38100" dir="2700000" algn="tl">
                    <a:srgbClr val="000000">
                      <a:alpha val="43137"/>
                    </a:srgbClr>
                  </a:outerShdw>
                </a:effectLst>
              </a:rPr>
              <a:t>)</a:t>
            </a:r>
          </a:p>
        </p:txBody>
      </p:sp>
      <p:cxnSp>
        <p:nvCxnSpPr>
          <p:cNvPr id="39" name="Conexão em ângulos retos 38"/>
          <p:cNvCxnSpPr>
            <a:stCxn id="25" idx="3"/>
            <a:endCxn id="37" idx="1"/>
          </p:cNvCxnSpPr>
          <p:nvPr/>
        </p:nvCxnSpPr>
        <p:spPr>
          <a:xfrm>
            <a:off x="1867386" y="4468093"/>
            <a:ext cx="2155297" cy="1619075"/>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3" name="Retângulo 42">
            <a:hlinkClick r:id="rId2" action="ppaction://hlinksldjump"/>
          </p:cNvPr>
          <p:cNvSpPr/>
          <p:nvPr/>
        </p:nvSpPr>
        <p:spPr>
          <a:xfrm>
            <a:off x="10224006" y="6016428"/>
            <a:ext cx="1634165" cy="84016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4" name="CaixaDeTexto 43">
            <a:hlinkClick r:id="rId2" action="ppaction://hlinksldjump"/>
          </p:cNvPr>
          <p:cNvSpPr txBox="1"/>
          <p:nvPr/>
        </p:nvSpPr>
        <p:spPr>
          <a:xfrm>
            <a:off x="10224006" y="6113342"/>
            <a:ext cx="163416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Voltar página</a:t>
            </a:r>
          </a:p>
          <a:p>
            <a:r>
              <a:rPr lang="pt-PT" b="1" dirty="0">
                <a:solidFill>
                  <a:schemeClr val="bg1"/>
                </a:solidFill>
                <a:effectLst>
                  <a:outerShdw blurRad="38100" dist="38100" dir="2700000" algn="tl">
                    <a:srgbClr val="000000">
                      <a:alpha val="43137"/>
                    </a:srgbClr>
                  </a:outerShdw>
                </a:effectLst>
              </a:rPr>
              <a:t>do esquema</a:t>
            </a:r>
          </a:p>
        </p:txBody>
      </p:sp>
    </p:spTree>
    <p:extLst>
      <p:ext uri="{BB962C8B-B14F-4D97-AF65-F5344CB8AC3E}">
        <p14:creationId xmlns:p14="http://schemas.microsoft.com/office/powerpoint/2010/main" val="169588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25" name="Retângulo 24"/>
          <p:cNvSpPr/>
          <p:nvPr/>
        </p:nvSpPr>
        <p:spPr>
          <a:xfrm>
            <a:off x="426123" y="3923009"/>
            <a:ext cx="1471546" cy="876689"/>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6"/>
          <p:cNvSpPr txBox="1"/>
          <p:nvPr/>
        </p:nvSpPr>
        <p:spPr>
          <a:xfrm>
            <a:off x="306273" y="4033245"/>
            <a:ext cx="1751745" cy="646331"/>
          </a:xfrm>
          <a:prstGeom prst="rect">
            <a:avLst/>
          </a:prstGeom>
          <a:noFill/>
        </p:spPr>
        <p:txBody>
          <a:bodyPr wrap="square" rtlCol="0">
            <a:spAutoFit/>
          </a:bodyPr>
          <a:lstStyle/>
          <a:p>
            <a:pPr algn="ctr"/>
            <a:r>
              <a:rPr lang="pt-PT" b="1" dirty="0">
                <a:solidFill>
                  <a:schemeClr val="bg1"/>
                </a:solidFill>
                <a:effectLst>
                  <a:outerShdw blurRad="38100" dist="38100" dir="2700000" algn="tl">
                    <a:srgbClr val="000000">
                      <a:alpha val="43137"/>
                    </a:srgbClr>
                  </a:outerShdw>
                </a:effectLst>
              </a:rPr>
              <a:t>Biblioteca Utilizador</a:t>
            </a:r>
          </a:p>
        </p:txBody>
      </p:sp>
      <p:cxnSp>
        <p:nvCxnSpPr>
          <p:cNvPr id="42" name="Conexão em ângulos retos 41"/>
          <p:cNvCxnSpPr>
            <a:stCxn id="25" idx="3"/>
            <a:endCxn id="6" idx="1"/>
          </p:cNvCxnSpPr>
          <p:nvPr/>
        </p:nvCxnSpPr>
        <p:spPr>
          <a:xfrm>
            <a:off x="1897669" y="4361354"/>
            <a:ext cx="896200" cy="3552"/>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5" name="Retângulo 44"/>
          <p:cNvSpPr/>
          <p:nvPr/>
        </p:nvSpPr>
        <p:spPr>
          <a:xfrm>
            <a:off x="2783632" y="3950813"/>
            <a:ext cx="2354560" cy="80983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CaixaDeTexto 5"/>
          <p:cNvSpPr txBox="1"/>
          <p:nvPr/>
        </p:nvSpPr>
        <p:spPr>
          <a:xfrm>
            <a:off x="2793869" y="4180240"/>
            <a:ext cx="2344323"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AllUserLibrary</a:t>
            </a:r>
            <a:r>
              <a:rPr lang="pt-PT" b="1" dirty="0">
                <a:solidFill>
                  <a:schemeClr val="bg1"/>
                </a:solidFill>
                <a:effectLst>
                  <a:outerShdw blurRad="38100" dist="38100" dir="2700000" algn="tl">
                    <a:srgbClr val="000000">
                      <a:alpha val="43137"/>
                    </a:srgbClr>
                  </a:outerShdw>
                </a:effectLst>
              </a:rPr>
              <a:t>)</a:t>
            </a:r>
          </a:p>
        </p:txBody>
      </p:sp>
      <p:sp>
        <p:nvSpPr>
          <p:cNvPr id="22" name="Retângulo 21"/>
          <p:cNvSpPr/>
          <p:nvPr/>
        </p:nvSpPr>
        <p:spPr>
          <a:xfrm>
            <a:off x="6672064" y="2924944"/>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CaixaDeTexto 25"/>
          <p:cNvSpPr txBox="1"/>
          <p:nvPr/>
        </p:nvSpPr>
        <p:spPr>
          <a:xfrm>
            <a:off x="6672064" y="3042281"/>
            <a:ext cx="1336584"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(Cover)</a:t>
            </a:r>
          </a:p>
        </p:txBody>
      </p:sp>
      <p:sp>
        <p:nvSpPr>
          <p:cNvPr id="27" name="Retângulo 26"/>
          <p:cNvSpPr/>
          <p:nvPr/>
        </p:nvSpPr>
        <p:spPr>
          <a:xfrm>
            <a:off x="6676583" y="3708440"/>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CaixaDeTexto 27"/>
          <p:cNvSpPr txBox="1"/>
          <p:nvPr/>
        </p:nvSpPr>
        <p:spPr>
          <a:xfrm>
            <a:off x="6676583" y="3825777"/>
            <a:ext cx="1475084"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Author</a:t>
            </a:r>
            <a:r>
              <a:rPr lang="pt-PT" b="1" dirty="0">
                <a:solidFill>
                  <a:schemeClr val="bg1"/>
                </a:solidFill>
                <a:effectLst>
                  <a:outerShdw blurRad="38100" dist="38100" dir="2700000" algn="tl">
                    <a:srgbClr val="000000">
                      <a:alpha val="43137"/>
                    </a:srgbClr>
                  </a:outerShdw>
                </a:effectLst>
              </a:rPr>
              <a:t>)</a:t>
            </a:r>
          </a:p>
        </p:txBody>
      </p:sp>
      <p:sp>
        <p:nvSpPr>
          <p:cNvPr id="29" name="Retângulo 28"/>
          <p:cNvSpPr/>
          <p:nvPr/>
        </p:nvSpPr>
        <p:spPr>
          <a:xfrm>
            <a:off x="6672064" y="4473849"/>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CaixaDeTexto 29"/>
          <p:cNvSpPr txBox="1"/>
          <p:nvPr/>
        </p:nvSpPr>
        <p:spPr>
          <a:xfrm>
            <a:off x="6672064" y="4591186"/>
            <a:ext cx="1829796"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Popularity</a:t>
            </a:r>
            <a:r>
              <a:rPr lang="pt-PT" b="1" dirty="0">
                <a:solidFill>
                  <a:schemeClr val="bg1"/>
                </a:solidFill>
                <a:effectLst>
                  <a:outerShdw blurRad="38100" dist="38100" dir="2700000" algn="tl">
                    <a:srgbClr val="000000">
                      <a:alpha val="43137"/>
                    </a:srgbClr>
                  </a:outerShdw>
                </a:effectLst>
              </a:rPr>
              <a:t>)</a:t>
            </a:r>
          </a:p>
        </p:txBody>
      </p:sp>
      <p:sp>
        <p:nvSpPr>
          <p:cNvPr id="31" name="Retângulo 30"/>
          <p:cNvSpPr/>
          <p:nvPr/>
        </p:nvSpPr>
        <p:spPr>
          <a:xfrm>
            <a:off x="6672064" y="5227043"/>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CaixaDeTexto 31"/>
          <p:cNvSpPr txBox="1"/>
          <p:nvPr/>
        </p:nvSpPr>
        <p:spPr>
          <a:xfrm>
            <a:off x="6672064" y="5344380"/>
            <a:ext cx="1379545"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(Status)</a:t>
            </a:r>
          </a:p>
        </p:txBody>
      </p:sp>
      <p:cxnSp>
        <p:nvCxnSpPr>
          <p:cNvPr id="35" name="Conexão em ângulos retos 34"/>
          <p:cNvCxnSpPr>
            <a:stCxn id="45" idx="3"/>
            <a:endCxn id="26" idx="1"/>
          </p:cNvCxnSpPr>
          <p:nvPr/>
        </p:nvCxnSpPr>
        <p:spPr>
          <a:xfrm flipV="1">
            <a:off x="5138192" y="3226947"/>
            <a:ext cx="1533872" cy="1128784"/>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6" name="Conexão em ângulos retos 35"/>
          <p:cNvCxnSpPr>
            <a:stCxn id="6" idx="3"/>
            <a:endCxn id="27" idx="1"/>
          </p:cNvCxnSpPr>
          <p:nvPr/>
        </p:nvCxnSpPr>
        <p:spPr>
          <a:xfrm flipV="1">
            <a:off x="5138192" y="4032476"/>
            <a:ext cx="1538391" cy="332430"/>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Conexão em ângulos retos 36"/>
          <p:cNvCxnSpPr>
            <a:stCxn id="45" idx="3"/>
            <a:endCxn id="30" idx="1"/>
          </p:cNvCxnSpPr>
          <p:nvPr/>
        </p:nvCxnSpPr>
        <p:spPr>
          <a:xfrm>
            <a:off x="5138192" y="4355731"/>
            <a:ext cx="1533872" cy="420121"/>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Conexão em ângulos retos 38"/>
          <p:cNvCxnSpPr>
            <a:stCxn id="6" idx="3"/>
            <a:endCxn id="31" idx="1"/>
          </p:cNvCxnSpPr>
          <p:nvPr/>
        </p:nvCxnSpPr>
        <p:spPr>
          <a:xfrm>
            <a:off x="5138192" y="4364906"/>
            <a:ext cx="1533872" cy="1186173"/>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4" name="Retângulo 43">
            <a:hlinkClick r:id="rId2" action="ppaction://hlinksldjump"/>
          </p:cNvPr>
          <p:cNvSpPr/>
          <p:nvPr/>
        </p:nvSpPr>
        <p:spPr>
          <a:xfrm>
            <a:off x="10224006" y="6016428"/>
            <a:ext cx="1634165" cy="84016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6" name="CaixaDeTexto 45">
            <a:hlinkClick r:id="rId2" action="ppaction://hlinksldjump"/>
          </p:cNvPr>
          <p:cNvSpPr txBox="1"/>
          <p:nvPr/>
        </p:nvSpPr>
        <p:spPr>
          <a:xfrm>
            <a:off x="10224006" y="6113342"/>
            <a:ext cx="163416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Voltar página</a:t>
            </a:r>
          </a:p>
          <a:p>
            <a:r>
              <a:rPr lang="pt-PT" b="1" dirty="0">
                <a:solidFill>
                  <a:schemeClr val="bg1"/>
                </a:solidFill>
                <a:effectLst>
                  <a:outerShdw blurRad="38100" dist="38100" dir="2700000" algn="tl">
                    <a:srgbClr val="000000">
                      <a:alpha val="43137"/>
                    </a:srgbClr>
                  </a:outerShdw>
                </a:effectLst>
              </a:rPr>
              <a:t>do esquema</a:t>
            </a:r>
          </a:p>
        </p:txBody>
      </p:sp>
    </p:spTree>
    <p:extLst>
      <p:ext uri="{BB962C8B-B14F-4D97-AF65-F5344CB8AC3E}">
        <p14:creationId xmlns:p14="http://schemas.microsoft.com/office/powerpoint/2010/main" val="94040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3829" y="696169"/>
            <a:ext cx="11524342" cy="1277257"/>
          </a:xfrm>
          <a:prstGeom prst="rect">
            <a:avLst/>
          </a:prstGeom>
          <a:noFill/>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1279898"/>
              </p:ext>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63159548"/>
              </p:ext>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19413972"/>
              </p:ext>
            </p:extLst>
          </p:nvPr>
        </p:nvGraphicFramePr>
        <p:xfrm>
          <a:off x="407368" y="2661349"/>
          <a:ext cx="7128793" cy="4273623"/>
        </p:xfrm>
        <a:graphic>
          <a:graphicData uri="http://schemas.openxmlformats.org/drawingml/2006/table">
            <a:tbl>
              <a:tblPr firstRow="1" bandRow="1" bandCol="1">
                <a:tableStyleId>{AF606853-7671-496A-8E4F-DF71F8EC918B}</a:tableStyleId>
              </a:tblPr>
              <a:tblGrid>
                <a:gridCol w="1782198">
                  <a:extLst>
                    <a:ext uri="{9D8B030D-6E8A-4147-A177-3AD203B41FA5}">
                      <a16:colId xmlns:a16="http://schemas.microsoft.com/office/drawing/2014/main" val="20000"/>
                    </a:ext>
                  </a:extLst>
                </a:gridCol>
                <a:gridCol w="2706301">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en-US" sz="1600" noProof="0" dirty="0"/>
                        <a:t>Author</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en-US" sz="1600" noProof="0" dirty="0"/>
                        <a:t>Update</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50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02812235"/>
              </p:ext>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none" dirty="0" err="1">
                          <a:effectLst>
                            <a:outerShdw blurRad="38100" dist="38100" dir="2700000" algn="tl">
                              <a:srgbClr val="000000">
                                <a:alpha val="43137"/>
                              </a:srgbClr>
                            </a:outerShdw>
                          </a:effectLst>
                        </a:rPr>
                        <a:t>Demon</a:t>
                      </a:r>
                      <a:r>
                        <a:rPr lang="pt-PT" sz="1200" b="1" u="none" dirty="0">
                          <a:effectLst>
                            <a:outerShdw blurRad="38100" dist="38100" dir="2700000" algn="tl">
                              <a:srgbClr val="000000">
                                <a:alpha val="43137"/>
                              </a:srgbClr>
                            </a:outerShdw>
                          </a:effectLst>
                        </a:rPr>
                        <a:t> </a:t>
                      </a:r>
                      <a:r>
                        <a:rPr lang="pt-PT" sz="1200" b="1" u="none" dirty="0" err="1">
                          <a:effectLst>
                            <a:outerShdw blurRad="38100" dist="38100" dir="2700000" algn="tl">
                              <a:srgbClr val="000000">
                                <a:alpha val="43137"/>
                              </a:srgbClr>
                            </a:outerShdw>
                          </a:effectLst>
                        </a:rPr>
                        <a:t>God</a:t>
                      </a:r>
                      <a:r>
                        <a:rPr lang="pt-PT" sz="1200" b="1" u="none" dirty="0">
                          <a:effectLst>
                            <a:outerShdw blurRad="38100" dist="38100" dir="2700000" algn="tl">
                              <a:srgbClr val="000000">
                                <a:alpha val="43137"/>
                              </a:srgbClr>
                            </a:outerShdw>
                          </a:effectLst>
                        </a:rPr>
                        <a:t> </a:t>
                      </a:r>
                      <a:r>
                        <a:rPr lang="pt-PT" sz="1200" b="1" u="none" dirty="0" err="1">
                          <a:effectLst>
                            <a:outerShdw blurRad="38100" dist="38100" dir="2700000" algn="tl">
                              <a:srgbClr val="000000">
                                <a:alpha val="43137"/>
                              </a:srgbClr>
                            </a:outerShdw>
                          </a:effectLst>
                        </a:rPr>
                        <a:t>Trafford</a:t>
                      </a:r>
                      <a:endParaRPr lang="pt-PT" sz="1200" b="1" u="none"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pt-PT" sz="1200" b="1" dirty="0" err="1">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pt-PT" sz="1200" b="1" dirty="0" err="1">
                          <a:effectLst>
                            <a:outerShdw blurRad="38100" dist="38100" dir="2700000" algn="tl">
                              <a:srgbClr val="000000">
                                <a:alpha val="43137"/>
                              </a:srgbClr>
                            </a:outerShdw>
                          </a:effectLst>
                        </a:rPr>
                        <a:t>Cosmic</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Travels</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8"/>
                  </a:ext>
                </a:extLst>
              </a:tr>
            </a:tbl>
          </a:graphicData>
        </a:graphic>
      </p:graphicFrame>
      <p:sp>
        <p:nvSpPr>
          <p:cNvPr id="9" name="Vertical Scroll 8"/>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52" name="Vertical Scroll 51"/>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ixaDeTexto 2">
            <a:hlinkClick r:id="rId3" action="ppaction://hlinksldjump"/>
            <a:extLst>
              <a:ext uri="{FF2B5EF4-FFF2-40B4-BE49-F238E27FC236}">
                <a16:creationId xmlns:a16="http://schemas.microsoft.com/office/drawing/2014/main" id="{53388FE8-5879-40A1-9C4F-4B2FDB9C79C6}"/>
              </a:ext>
            </a:extLst>
          </p:cNvPr>
          <p:cNvSpPr txBox="1"/>
          <p:nvPr/>
        </p:nvSpPr>
        <p:spPr>
          <a:xfrm>
            <a:off x="8544272" y="67788"/>
            <a:ext cx="3313899" cy="646331"/>
          </a:xfrm>
          <a:prstGeom prst="rect">
            <a:avLst/>
          </a:prstGeom>
          <a:noFill/>
        </p:spPr>
        <p:txBody>
          <a:bodyPr wrap="square" rtlCol="0">
            <a:spAutoFit/>
          </a:bodyPr>
          <a:lstStyle/>
          <a:p>
            <a:endParaRPr lang="pt-PT" dirty="0"/>
          </a:p>
          <a:p>
            <a:endParaRPr lang="pt-PT" dirty="0"/>
          </a:p>
        </p:txBody>
      </p:sp>
      <p:sp>
        <p:nvSpPr>
          <p:cNvPr id="55" name="CaixaDeTexto 54">
            <a:hlinkClick r:id="rId4" action="ppaction://hlinksldjump"/>
            <a:extLst>
              <a:ext uri="{FF2B5EF4-FFF2-40B4-BE49-F238E27FC236}">
                <a16:creationId xmlns:a16="http://schemas.microsoft.com/office/drawing/2014/main" id="{AE533D81-0A86-4AA7-A9BF-39708330F494}"/>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56" name="Retângulo 55">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6" name="Retângulo 5">
            <a:extLst>
              <a:ext uri="{FF2B5EF4-FFF2-40B4-BE49-F238E27FC236}">
                <a16:creationId xmlns:a16="http://schemas.microsoft.com/office/drawing/2014/main" id="{02A5382A-904D-4830-A45B-92CDE2A10AC6}"/>
              </a:ext>
            </a:extLst>
          </p:cNvPr>
          <p:cNvSpPr/>
          <p:nvPr/>
        </p:nvSpPr>
        <p:spPr>
          <a:xfrm>
            <a:off x="8628890" y="141181"/>
            <a:ext cx="3155742"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7" name="Picture 2" descr="Resultado de imagem para mouse pointer white">
            <a:extLst>
              <a:ext uri="{FF2B5EF4-FFF2-40B4-BE49-F238E27FC236}">
                <a16:creationId xmlns:a16="http://schemas.microsoft.com/office/drawing/2014/main" id="{0B56AF9E-9955-43BB-ADCE-D484671B6C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0238">
            <a:off x="10633088" y="565477"/>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7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3829" y="696169"/>
            <a:ext cx="11524342" cy="1277257"/>
          </a:xfrm>
          <a:prstGeom prst="rect">
            <a:avLst/>
          </a:prstGeom>
          <a:noFill/>
        </p:spPr>
        <p:txBody>
          <a:bodyPr/>
          <a:lstStyle/>
          <a:p>
            <a:endParaRPr lang="en-US" dirty="0"/>
          </a:p>
        </p:txBody>
      </p:sp>
      <p:graphicFrame>
        <p:nvGraphicFramePr>
          <p:cNvPr id="4" name="Table 3"/>
          <p:cNvGraphicFramePr>
            <a:graphicFrameLocks noGrp="1"/>
          </p:cNvGraphicFramePr>
          <p:nvPr>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90366888"/>
              </p:ext>
            </p:extLst>
          </p:nvPr>
        </p:nvGraphicFramePr>
        <p:xfrm>
          <a:off x="407368" y="2661349"/>
          <a:ext cx="7128793" cy="4273623"/>
        </p:xfrm>
        <a:graphic>
          <a:graphicData uri="http://schemas.openxmlformats.org/drawingml/2006/table">
            <a:tbl>
              <a:tblPr firstRow="1" bandRow="1" bandCol="1">
                <a:tableStyleId>{AF606853-7671-496A-8E4F-DF71F8EC918B}</a:tableStyleId>
              </a:tblPr>
              <a:tblGrid>
                <a:gridCol w="1782198">
                  <a:extLst>
                    <a:ext uri="{9D8B030D-6E8A-4147-A177-3AD203B41FA5}">
                      <a16:colId xmlns:a16="http://schemas.microsoft.com/office/drawing/2014/main" val="20000"/>
                    </a:ext>
                  </a:extLst>
                </a:gridCol>
                <a:gridCol w="2706301">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50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67913032"/>
              </p:ext>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pt-PT" sz="1200" b="1" dirty="0" err="1">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pt-PT" sz="1200" b="1" dirty="0" err="1">
                          <a:effectLst>
                            <a:outerShdw blurRad="38100" dist="38100" dir="2700000" algn="tl">
                              <a:srgbClr val="000000">
                                <a:alpha val="43137"/>
                              </a:srgbClr>
                            </a:outerShdw>
                          </a:effectLst>
                        </a:rPr>
                        <a:t>Cosmic</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Travels</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8"/>
                  </a:ext>
                </a:extLst>
              </a:tr>
            </a:tbl>
          </a:graphicData>
        </a:graphic>
      </p:graphicFrame>
      <p:sp>
        <p:nvSpPr>
          <p:cNvPr id="9" name="Vertical Scroll 8"/>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52" name="Vertical Scroll 51"/>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tângulo 52">
            <a:extLst>
              <a:ext uri="{FF2B5EF4-FFF2-40B4-BE49-F238E27FC236}">
                <a16:creationId xmlns:a16="http://schemas.microsoft.com/office/drawing/2014/main" id="{BEE20221-06A8-4C92-AD38-1FF0DFC8AE24}"/>
              </a:ext>
            </a:extLst>
          </p:cNvPr>
          <p:cNvSpPr/>
          <p:nvPr/>
        </p:nvSpPr>
        <p:spPr>
          <a:xfrm>
            <a:off x="8616280" y="872149"/>
            <a:ext cx="3099204" cy="1894854"/>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54" name="Retângulo 53">
            <a:extLst>
              <a:ext uri="{FF2B5EF4-FFF2-40B4-BE49-F238E27FC236}">
                <a16:creationId xmlns:a16="http://schemas.microsoft.com/office/drawing/2014/main" id="{CE67DB76-AA2E-405A-B346-99BB081A49D5}"/>
              </a:ext>
            </a:extLst>
          </p:cNvPr>
          <p:cNvSpPr/>
          <p:nvPr/>
        </p:nvSpPr>
        <p:spPr>
          <a:xfrm>
            <a:off x="8950366" y="1047566"/>
            <a:ext cx="2502761" cy="360040"/>
          </a:xfrm>
          <a:prstGeom prst="rect">
            <a:avLst/>
          </a:prstGeom>
          <a:solidFill>
            <a:schemeClr val="tx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i="1" dirty="0" err="1">
                <a:solidFill>
                  <a:srgbClr val="FFFFFF"/>
                </a:solidFill>
                <a:effectLst>
                  <a:outerShdw blurRad="38100" dist="38100" dir="2700000" algn="tl">
                    <a:srgbClr val="000000">
                      <a:alpha val="43137"/>
                    </a:srgbClr>
                  </a:outerShdw>
                </a:effectLst>
              </a:rPr>
              <a:t>Username</a:t>
            </a:r>
            <a:endParaRPr lang="pt-PT" i="1" dirty="0">
              <a:solidFill>
                <a:srgbClr val="FFFFFF"/>
              </a:solidFill>
              <a:effectLst>
                <a:outerShdw blurRad="38100" dist="38100" dir="2700000" algn="tl">
                  <a:srgbClr val="000000">
                    <a:alpha val="43137"/>
                  </a:srgbClr>
                </a:outerShdw>
              </a:effectLst>
            </a:endParaRPr>
          </a:p>
        </p:txBody>
      </p:sp>
      <p:sp>
        <p:nvSpPr>
          <p:cNvPr id="55" name="Retângulo 54">
            <a:extLst>
              <a:ext uri="{FF2B5EF4-FFF2-40B4-BE49-F238E27FC236}">
                <a16:creationId xmlns:a16="http://schemas.microsoft.com/office/drawing/2014/main" id="{B51244AD-CDC8-4879-B4F4-76630CD405C1}"/>
              </a:ext>
            </a:extLst>
          </p:cNvPr>
          <p:cNvSpPr/>
          <p:nvPr/>
        </p:nvSpPr>
        <p:spPr>
          <a:xfrm>
            <a:off x="8946707" y="1544039"/>
            <a:ext cx="2502761" cy="360040"/>
          </a:xfrm>
          <a:prstGeom prst="rect">
            <a:avLst/>
          </a:prstGeom>
          <a:solidFill>
            <a:schemeClr val="tx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0" i="1" dirty="0">
                <a:solidFill>
                  <a:srgbClr val="FFFFFF"/>
                </a:solidFill>
                <a:effectLst>
                  <a:outerShdw blurRad="38100" dist="38100" dir="2700000" algn="tl">
                    <a:srgbClr val="000000">
                      <a:alpha val="43137"/>
                    </a:srgbClr>
                  </a:outerShdw>
                </a:effectLst>
              </a:rPr>
              <a:t>Password</a:t>
            </a:r>
            <a:endParaRPr lang="pt-PT" b="0" i="1" dirty="0">
              <a:solidFill>
                <a:srgbClr val="FFFFFF"/>
              </a:solidFill>
              <a:effectLst>
                <a:outerShdw blurRad="38100" dist="38100" dir="2700000" algn="tl">
                  <a:srgbClr val="000000">
                    <a:alpha val="43137"/>
                  </a:srgbClr>
                </a:outerShdw>
              </a:effectLst>
            </a:endParaRPr>
          </a:p>
        </p:txBody>
      </p:sp>
      <p:sp>
        <p:nvSpPr>
          <p:cNvPr id="3" name="Triângulo isósceles 2">
            <a:extLst>
              <a:ext uri="{FF2B5EF4-FFF2-40B4-BE49-F238E27FC236}">
                <a16:creationId xmlns:a16="http://schemas.microsoft.com/office/drawing/2014/main" id="{1A081260-E138-41D8-8A45-5729ED8F47DF}"/>
              </a:ext>
            </a:extLst>
          </p:cNvPr>
          <p:cNvSpPr/>
          <p:nvPr/>
        </p:nvSpPr>
        <p:spPr>
          <a:xfrm>
            <a:off x="9950649" y="519424"/>
            <a:ext cx="512348" cy="356567"/>
          </a:xfrm>
          <a:prstGeom prst="triangle">
            <a:avLst/>
          </a:prstGeom>
          <a:solidFill>
            <a:schemeClr val="tx1">
              <a:lumMod val="50000"/>
              <a:lumOff val="50000"/>
            </a:schemeClr>
          </a:solidFill>
          <a:ln w="25400">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pt-PT" dirty="0"/>
          </a:p>
        </p:txBody>
      </p:sp>
      <p:sp>
        <p:nvSpPr>
          <p:cNvPr id="6" name="CaixaDeTexto 5">
            <a:extLst>
              <a:ext uri="{FF2B5EF4-FFF2-40B4-BE49-F238E27FC236}">
                <a16:creationId xmlns:a16="http://schemas.microsoft.com/office/drawing/2014/main" id="{E1C4CBBD-3F51-4A43-A2FD-21E021293459}"/>
              </a:ext>
            </a:extLst>
          </p:cNvPr>
          <p:cNvSpPr txBox="1"/>
          <p:nvPr/>
        </p:nvSpPr>
        <p:spPr>
          <a:xfrm>
            <a:off x="9015515" y="2503929"/>
            <a:ext cx="797013" cy="276999"/>
          </a:xfrm>
          <a:prstGeom prst="rect">
            <a:avLst/>
          </a:prstGeom>
          <a:noFill/>
        </p:spPr>
        <p:txBody>
          <a:bodyPr wrap="none" rtlCol="0">
            <a:spAutoFit/>
          </a:bodyPr>
          <a:lstStyle/>
          <a:p>
            <a:r>
              <a:rPr lang="pt-PT" sz="1200" b="1" i="1" u="sng" dirty="0"/>
              <a:t>SIGN UP</a:t>
            </a:r>
          </a:p>
        </p:txBody>
      </p:sp>
      <p:sp>
        <p:nvSpPr>
          <p:cNvPr id="58" name="CaixaDeTexto 57">
            <a:extLst>
              <a:ext uri="{FF2B5EF4-FFF2-40B4-BE49-F238E27FC236}">
                <a16:creationId xmlns:a16="http://schemas.microsoft.com/office/drawing/2014/main" id="{D21DDAF8-0D06-4EFC-8885-E5F455F47DB8}"/>
              </a:ext>
            </a:extLst>
          </p:cNvPr>
          <p:cNvSpPr txBox="1"/>
          <p:nvPr/>
        </p:nvSpPr>
        <p:spPr>
          <a:xfrm>
            <a:off x="9919756" y="2503929"/>
            <a:ext cx="1504836" cy="276999"/>
          </a:xfrm>
          <a:prstGeom prst="rect">
            <a:avLst/>
          </a:prstGeom>
          <a:noFill/>
        </p:spPr>
        <p:txBody>
          <a:bodyPr wrap="none" rtlCol="0">
            <a:spAutoFit/>
          </a:bodyPr>
          <a:lstStyle/>
          <a:p>
            <a:r>
              <a:rPr lang="pt-PT" sz="1200" b="1" i="1" u="sng" dirty="0"/>
              <a:t>RESET PASSWORD</a:t>
            </a:r>
          </a:p>
        </p:txBody>
      </p:sp>
      <p:sp>
        <p:nvSpPr>
          <p:cNvPr id="59" name="Retângulo 58">
            <a:hlinkClick r:id="rId3" action="ppaction://hlinksldjump"/>
            <a:extLst>
              <a:ext uri="{FF2B5EF4-FFF2-40B4-BE49-F238E27FC236}">
                <a16:creationId xmlns:a16="http://schemas.microsoft.com/office/drawing/2014/main" id="{2983959C-70C6-43D6-A5CE-E74232C05801}"/>
              </a:ext>
            </a:extLst>
          </p:cNvPr>
          <p:cNvSpPr/>
          <p:nvPr/>
        </p:nvSpPr>
        <p:spPr>
          <a:xfrm>
            <a:off x="9422000" y="2029884"/>
            <a:ext cx="1569646"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400" b="1" dirty="0">
                <a:solidFill>
                  <a:srgbClr val="FFFFFF"/>
                </a:solidFill>
                <a:effectLst>
                  <a:outerShdw blurRad="38100" dist="38100" dir="2700000" algn="tl">
                    <a:srgbClr val="000000">
                      <a:alpha val="43137"/>
                    </a:srgbClr>
                  </a:outerShdw>
                </a:effectLst>
              </a:rPr>
              <a:t>LOGIN</a:t>
            </a:r>
            <a:endParaRPr lang="pt-PT" b="1" dirty="0">
              <a:solidFill>
                <a:srgbClr val="FFFFFF"/>
              </a:solidFill>
              <a:effectLst>
                <a:outerShdw blurRad="38100" dist="38100" dir="2700000" algn="tl">
                  <a:srgbClr val="000000">
                    <a:alpha val="43137"/>
                  </a:srgbClr>
                </a:outerShdw>
              </a:effectLst>
            </a:endParaRPr>
          </a:p>
        </p:txBody>
      </p:sp>
      <p:sp>
        <p:nvSpPr>
          <p:cNvPr id="60" name="CaixaDeTexto 59">
            <a:hlinkClick r:id="rId4" action="ppaction://hlinksldjump"/>
            <a:extLst>
              <a:ext uri="{FF2B5EF4-FFF2-40B4-BE49-F238E27FC236}">
                <a16:creationId xmlns:a16="http://schemas.microsoft.com/office/drawing/2014/main" id="{5F0EE284-DBBF-4BDF-A54E-F0BE5725A0C1}"/>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77" name="CaixaDeTexto 76">
            <a:hlinkClick r:id="rId5" action="ppaction://hlinksldjump"/>
            <a:extLst>
              <a:ext uri="{FF2B5EF4-FFF2-40B4-BE49-F238E27FC236}">
                <a16:creationId xmlns:a16="http://schemas.microsoft.com/office/drawing/2014/main" id="{38488320-AD23-4E22-9B47-870E586372E5}"/>
              </a:ext>
            </a:extLst>
          </p:cNvPr>
          <p:cNvSpPr txBox="1"/>
          <p:nvPr/>
        </p:nvSpPr>
        <p:spPr>
          <a:xfrm>
            <a:off x="8544272" y="67788"/>
            <a:ext cx="3313899" cy="646331"/>
          </a:xfrm>
          <a:prstGeom prst="rect">
            <a:avLst/>
          </a:prstGeom>
          <a:noFill/>
        </p:spPr>
        <p:txBody>
          <a:bodyPr wrap="square" rtlCol="0">
            <a:spAutoFit/>
          </a:bodyPr>
          <a:lstStyle/>
          <a:p>
            <a:endParaRPr lang="pt-PT" dirty="0"/>
          </a:p>
          <a:p>
            <a:endParaRPr lang="pt-PT" dirty="0"/>
          </a:p>
        </p:txBody>
      </p:sp>
      <p:sp>
        <p:nvSpPr>
          <p:cNvPr id="79" name="CaixaDeTexto 78">
            <a:hlinkClick r:id="rId5" action="ppaction://hlinksldjump"/>
            <a:extLst>
              <a:ext uri="{FF2B5EF4-FFF2-40B4-BE49-F238E27FC236}">
                <a16:creationId xmlns:a16="http://schemas.microsoft.com/office/drawing/2014/main" id="{2B493313-F4F4-45A2-9C6B-37F04DB78CF7}"/>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81" name="Retângulo 80">
            <a:extLst>
              <a:ext uri="{FF2B5EF4-FFF2-40B4-BE49-F238E27FC236}">
                <a16:creationId xmlns:a16="http://schemas.microsoft.com/office/drawing/2014/main" id="{BC376A39-8165-47F3-9BC8-B1DAEA2793D9}"/>
              </a:ext>
            </a:extLst>
          </p:cNvPr>
          <p:cNvSpPr/>
          <p:nvPr/>
        </p:nvSpPr>
        <p:spPr>
          <a:xfrm>
            <a:off x="8572271" y="1954762"/>
            <a:ext cx="3155742"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78" name="Picture 2" descr="Resultado de imagem para mouse pointer white">
            <a:extLst>
              <a:ext uri="{FF2B5EF4-FFF2-40B4-BE49-F238E27FC236}">
                <a16:creationId xmlns:a16="http://schemas.microsoft.com/office/drawing/2014/main" id="{CE9EC42C-760A-4B96-8B72-4A999A8E74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0238">
            <a:off x="10701743" y="2381077"/>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Vertical Scroll 8"/>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Vertical Scroll 51"/>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407368" y="2661349"/>
          <a:ext cx="7128793" cy="4273623"/>
        </p:xfrm>
        <a:graphic>
          <a:graphicData uri="http://schemas.openxmlformats.org/drawingml/2006/table">
            <a:tbl>
              <a:tblPr firstRow="1" bandRow="1" bandCol="1">
                <a:tableStyleId>{AF606853-7671-496A-8E4F-DF71F8EC918B}</a:tableStyleId>
              </a:tblPr>
              <a:tblGrid>
                <a:gridCol w="1782198">
                  <a:extLst>
                    <a:ext uri="{9D8B030D-6E8A-4147-A177-3AD203B41FA5}">
                      <a16:colId xmlns:a16="http://schemas.microsoft.com/office/drawing/2014/main" val="20000"/>
                    </a:ext>
                  </a:extLst>
                </a:gridCol>
                <a:gridCol w="2706301">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50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pt-PT" sz="1200" b="1" dirty="0" err="1">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pt-PT" sz="1200" b="1" dirty="0" err="1">
                          <a:effectLst>
                            <a:outerShdw blurRad="38100" dist="38100" dir="2700000" algn="tl">
                              <a:srgbClr val="000000">
                                <a:alpha val="43137"/>
                              </a:srgbClr>
                            </a:outerShdw>
                          </a:effectLst>
                        </a:rPr>
                        <a:t>Cosmic</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Travels</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8"/>
                  </a:ext>
                </a:extLst>
              </a:tr>
            </a:tbl>
          </a:graphicData>
        </a:graphic>
      </p:graphicFrame>
      <p:sp>
        <p:nvSpPr>
          <p:cNvPr id="53" name="Retângulo 52">
            <a:extLst>
              <a:ext uri="{FF2B5EF4-FFF2-40B4-BE49-F238E27FC236}">
                <a16:creationId xmlns:a16="http://schemas.microsoft.com/office/drawing/2014/main" id="{BEE20221-06A8-4C92-AD38-1FF0DFC8AE24}"/>
              </a:ext>
            </a:extLst>
          </p:cNvPr>
          <p:cNvSpPr/>
          <p:nvPr/>
        </p:nvSpPr>
        <p:spPr>
          <a:xfrm>
            <a:off x="8616280" y="872149"/>
            <a:ext cx="3099204" cy="1894854"/>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2" name="Title 1"/>
          <p:cNvSpPr>
            <a:spLocks noGrp="1"/>
          </p:cNvSpPr>
          <p:nvPr>
            <p:ph type="title" idx="4294967295"/>
          </p:nvPr>
        </p:nvSpPr>
        <p:spPr>
          <a:xfrm>
            <a:off x="333829" y="696169"/>
            <a:ext cx="11524342" cy="1277257"/>
          </a:xfrm>
          <a:prstGeom prst="rect">
            <a:avLst/>
          </a:prstGeom>
          <a:noFill/>
        </p:spPr>
        <p:txBody>
          <a:bodyPr/>
          <a:lstStyle/>
          <a:p>
            <a:endParaRPr lang="en-US" dirty="0"/>
          </a:p>
        </p:txBody>
      </p:sp>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E1C4CBBD-3F51-4A43-A2FD-21E021293459}"/>
              </a:ext>
            </a:extLst>
          </p:cNvPr>
          <p:cNvSpPr txBox="1"/>
          <p:nvPr/>
        </p:nvSpPr>
        <p:spPr>
          <a:xfrm>
            <a:off x="9015515" y="2503929"/>
            <a:ext cx="797013" cy="276999"/>
          </a:xfrm>
          <a:prstGeom prst="rect">
            <a:avLst/>
          </a:prstGeom>
          <a:noFill/>
        </p:spPr>
        <p:txBody>
          <a:bodyPr wrap="none" rtlCol="0">
            <a:spAutoFit/>
          </a:bodyPr>
          <a:lstStyle/>
          <a:p>
            <a:r>
              <a:rPr lang="pt-PT" sz="1200" b="1" i="1" u="sng" dirty="0"/>
              <a:t>SIGN UP</a:t>
            </a:r>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tângulo 53">
            <a:extLst>
              <a:ext uri="{FF2B5EF4-FFF2-40B4-BE49-F238E27FC236}">
                <a16:creationId xmlns:a16="http://schemas.microsoft.com/office/drawing/2014/main" id="{CE67DB76-AA2E-405A-B346-99BB081A49D5}"/>
              </a:ext>
            </a:extLst>
          </p:cNvPr>
          <p:cNvSpPr/>
          <p:nvPr/>
        </p:nvSpPr>
        <p:spPr>
          <a:xfrm>
            <a:off x="8950366" y="1047566"/>
            <a:ext cx="2502761" cy="360040"/>
          </a:xfrm>
          <a:prstGeom prst="rect">
            <a:avLst/>
          </a:prstGeom>
          <a:solidFill>
            <a:schemeClr val="tx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i="1" dirty="0" err="1">
                <a:solidFill>
                  <a:srgbClr val="FFFFFF"/>
                </a:solidFill>
                <a:effectLst>
                  <a:outerShdw blurRad="38100" dist="38100" dir="2700000" algn="tl">
                    <a:srgbClr val="000000">
                      <a:alpha val="43137"/>
                    </a:srgbClr>
                  </a:outerShdw>
                </a:effectLst>
              </a:rPr>
              <a:t>Username</a:t>
            </a:r>
            <a:endParaRPr lang="pt-PT" i="1" dirty="0">
              <a:solidFill>
                <a:srgbClr val="FFFFFF"/>
              </a:solidFill>
              <a:effectLst>
                <a:outerShdw blurRad="38100" dist="38100" dir="2700000" algn="tl">
                  <a:srgbClr val="000000">
                    <a:alpha val="43137"/>
                  </a:srgbClr>
                </a:outerShdw>
              </a:effectLst>
            </a:endParaRPr>
          </a:p>
        </p:txBody>
      </p:sp>
      <p:sp>
        <p:nvSpPr>
          <p:cNvPr id="55" name="Retângulo 54">
            <a:extLst>
              <a:ext uri="{FF2B5EF4-FFF2-40B4-BE49-F238E27FC236}">
                <a16:creationId xmlns:a16="http://schemas.microsoft.com/office/drawing/2014/main" id="{B51244AD-CDC8-4879-B4F4-76630CD405C1}"/>
              </a:ext>
            </a:extLst>
          </p:cNvPr>
          <p:cNvSpPr/>
          <p:nvPr/>
        </p:nvSpPr>
        <p:spPr>
          <a:xfrm>
            <a:off x="8946707" y="1544039"/>
            <a:ext cx="2502761" cy="360040"/>
          </a:xfrm>
          <a:prstGeom prst="rect">
            <a:avLst/>
          </a:prstGeom>
          <a:solidFill>
            <a:schemeClr val="tx1">
              <a:alpha val="6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0" i="1" dirty="0">
                <a:solidFill>
                  <a:srgbClr val="FFFFFF"/>
                </a:solidFill>
                <a:effectLst>
                  <a:outerShdw blurRad="38100" dist="38100" dir="2700000" algn="tl">
                    <a:srgbClr val="000000">
                      <a:alpha val="43137"/>
                    </a:srgbClr>
                  </a:outerShdw>
                </a:effectLst>
              </a:rPr>
              <a:t>Password</a:t>
            </a:r>
            <a:endParaRPr lang="pt-PT" b="0" i="1" dirty="0">
              <a:solidFill>
                <a:srgbClr val="FFFFFF"/>
              </a:solidFill>
              <a:effectLst>
                <a:outerShdw blurRad="38100" dist="38100" dir="2700000" algn="tl">
                  <a:srgbClr val="000000">
                    <a:alpha val="43137"/>
                  </a:srgbClr>
                </a:outerShdw>
              </a:effectLst>
            </a:endParaRPr>
          </a:p>
        </p:txBody>
      </p:sp>
      <p:sp>
        <p:nvSpPr>
          <p:cNvPr id="3" name="Triângulo isósceles 2">
            <a:extLst>
              <a:ext uri="{FF2B5EF4-FFF2-40B4-BE49-F238E27FC236}">
                <a16:creationId xmlns:a16="http://schemas.microsoft.com/office/drawing/2014/main" id="{1A081260-E138-41D8-8A45-5729ED8F47DF}"/>
              </a:ext>
            </a:extLst>
          </p:cNvPr>
          <p:cNvSpPr/>
          <p:nvPr/>
        </p:nvSpPr>
        <p:spPr>
          <a:xfrm>
            <a:off x="9950649" y="519424"/>
            <a:ext cx="512348" cy="356567"/>
          </a:xfrm>
          <a:prstGeom prst="triangle">
            <a:avLst/>
          </a:prstGeom>
          <a:solidFill>
            <a:schemeClr val="tx1">
              <a:lumMod val="50000"/>
              <a:lumOff val="50000"/>
            </a:schemeClr>
          </a:solidFill>
          <a:ln w="25400">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pt-PT" dirty="0"/>
          </a:p>
        </p:txBody>
      </p:sp>
      <p:sp>
        <p:nvSpPr>
          <p:cNvPr id="58" name="CaixaDeTexto 57">
            <a:extLst>
              <a:ext uri="{FF2B5EF4-FFF2-40B4-BE49-F238E27FC236}">
                <a16:creationId xmlns:a16="http://schemas.microsoft.com/office/drawing/2014/main" id="{D21DDAF8-0D06-4EFC-8885-E5F455F47DB8}"/>
              </a:ext>
            </a:extLst>
          </p:cNvPr>
          <p:cNvSpPr txBox="1"/>
          <p:nvPr/>
        </p:nvSpPr>
        <p:spPr>
          <a:xfrm>
            <a:off x="9919756" y="2503929"/>
            <a:ext cx="1504836" cy="276999"/>
          </a:xfrm>
          <a:prstGeom prst="rect">
            <a:avLst/>
          </a:prstGeom>
          <a:noFill/>
        </p:spPr>
        <p:txBody>
          <a:bodyPr wrap="none" rtlCol="0">
            <a:spAutoFit/>
          </a:bodyPr>
          <a:lstStyle/>
          <a:p>
            <a:r>
              <a:rPr lang="pt-PT" sz="1200" b="1" i="1" u="sng" dirty="0"/>
              <a:t>RESET PASSWORD</a:t>
            </a:r>
          </a:p>
        </p:txBody>
      </p:sp>
      <p:sp>
        <p:nvSpPr>
          <p:cNvPr id="59" name="Retângulo 58">
            <a:hlinkClick r:id="rId3" action="ppaction://hlinksldjump"/>
            <a:extLst>
              <a:ext uri="{FF2B5EF4-FFF2-40B4-BE49-F238E27FC236}">
                <a16:creationId xmlns:a16="http://schemas.microsoft.com/office/drawing/2014/main" id="{2983959C-70C6-43D6-A5CE-E74232C05801}"/>
              </a:ext>
            </a:extLst>
          </p:cNvPr>
          <p:cNvSpPr/>
          <p:nvPr/>
        </p:nvSpPr>
        <p:spPr>
          <a:xfrm>
            <a:off x="9422000" y="2029884"/>
            <a:ext cx="1569646"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400" b="1" dirty="0">
                <a:solidFill>
                  <a:srgbClr val="FFFFFF"/>
                </a:solidFill>
                <a:effectLst>
                  <a:outerShdw blurRad="38100" dist="38100" dir="2700000" algn="tl">
                    <a:srgbClr val="000000">
                      <a:alpha val="43137"/>
                    </a:srgbClr>
                  </a:outerShdw>
                </a:effectLst>
              </a:rPr>
              <a:t>LOGIN</a:t>
            </a:r>
            <a:endParaRPr lang="pt-PT" b="1" dirty="0">
              <a:solidFill>
                <a:srgbClr val="FFFFFF"/>
              </a:solidFill>
              <a:effectLst>
                <a:outerShdw blurRad="38100" dist="38100" dir="2700000" algn="tl">
                  <a:srgbClr val="000000">
                    <a:alpha val="43137"/>
                  </a:srgbClr>
                </a:outerShdw>
              </a:effectLst>
            </a:endParaRPr>
          </a:p>
        </p:txBody>
      </p:sp>
      <p:sp>
        <p:nvSpPr>
          <p:cNvPr id="60" name="CaixaDeTexto 59">
            <a:hlinkClick r:id="rId4" action="ppaction://hlinksldjump"/>
            <a:extLst>
              <a:ext uri="{FF2B5EF4-FFF2-40B4-BE49-F238E27FC236}">
                <a16:creationId xmlns:a16="http://schemas.microsoft.com/office/drawing/2014/main" id="{5F0EE284-DBBF-4BDF-A54E-F0BE5725A0C1}"/>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77" name="CaixaDeTexto 76">
            <a:hlinkClick r:id="rId5" action="ppaction://hlinksldjump"/>
            <a:extLst>
              <a:ext uri="{FF2B5EF4-FFF2-40B4-BE49-F238E27FC236}">
                <a16:creationId xmlns:a16="http://schemas.microsoft.com/office/drawing/2014/main" id="{38488320-AD23-4E22-9B47-870E586372E5}"/>
              </a:ext>
            </a:extLst>
          </p:cNvPr>
          <p:cNvSpPr txBox="1"/>
          <p:nvPr/>
        </p:nvSpPr>
        <p:spPr>
          <a:xfrm>
            <a:off x="8544272" y="67788"/>
            <a:ext cx="3313899" cy="646331"/>
          </a:xfrm>
          <a:prstGeom prst="rect">
            <a:avLst/>
          </a:prstGeom>
          <a:noFill/>
        </p:spPr>
        <p:txBody>
          <a:bodyPr wrap="square" rtlCol="0">
            <a:spAutoFit/>
          </a:bodyPr>
          <a:lstStyle/>
          <a:p>
            <a:endParaRPr lang="pt-PT" dirty="0"/>
          </a:p>
          <a:p>
            <a:endParaRPr lang="pt-PT" dirty="0"/>
          </a:p>
        </p:txBody>
      </p:sp>
      <p:sp>
        <p:nvSpPr>
          <p:cNvPr id="79" name="CaixaDeTexto 78">
            <a:hlinkClick r:id="rId5" action="ppaction://hlinksldjump"/>
            <a:extLst>
              <a:ext uri="{FF2B5EF4-FFF2-40B4-BE49-F238E27FC236}">
                <a16:creationId xmlns:a16="http://schemas.microsoft.com/office/drawing/2014/main" id="{2B493313-F4F4-45A2-9C6B-37F04DB78CF7}"/>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pSp>
        <p:nvGrpSpPr>
          <p:cNvPr id="10" name="Grupo 9">
            <a:extLst>
              <a:ext uri="{FF2B5EF4-FFF2-40B4-BE49-F238E27FC236}">
                <a16:creationId xmlns:a16="http://schemas.microsoft.com/office/drawing/2014/main" id="{DD6B3595-3FD0-4D04-A556-BC7102AA4909}"/>
              </a:ext>
            </a:extLst>
          </p:cNvPr>
          <p:cNvGrpSpPr/>
          <p:nvPr/>
        </p:nvGrpSpPr>
        <p:grpSpPr>
          <a:xfrm>
            <a:off x="2422162" y="1641913"/>
            <a:ext cx="7231578" cy="3464637"/>
            <a:chOff x="2422162" y="1641913"/>
            <a:chExt cx="7231578" cy="3464637"/>
          </a:xfrm>
        </p:grpSpPr>
        <p:sp>
          <p:nvSpPr>
            <p:cNvPr id="78" name="Retângulo 77">
              <a:extLst>
                <a:ext uri="{FF2B5EF4-FFF2-40B4-BE49-F238E27FC236}">
                  <a16:creationId xmlns:a16="http://schemas.microsoft.com/office/drawing/2014/main" id="{0AEC492A-E6C0-48BE-A144-2282965A57DB}"/>
                </a:ext>
              </a:extLst>
            </p:cNvPr>
            <p:cNvSpPr/>
            <p:nvPr/>
          </p:nvSpPr>
          <p:spPr>
            <a:xfrm>
              <a:off x="2422162" y="1641913"/>
              <a:ext cx="7231578" cy="3464637"/>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89" name="Retângulo 88">
              <a:extLst>
                <a:ext uri="{FF2B5EF4-FFF2-40B4-BE49-F238E27FC236}">
                  <a16:creationId xmlns:a16="http://schemas.microsoft.com/office/drawing/2014/main" id="{CCC17495-1AF2-487A-B44D-6DCE03149D06}"/>
                </a:ext>
              </a:extLst>
            </p:cNvPr>
            <p:cNvSpPr/>
            <p:nvPr/>
          </p:nvSpPr>
          <p:spPr>
            <a:xfrm>
              <a:off x="2855640" y="1904079"/>
              <a:ext cx="2898285" cy="2955087"/>
            </a:xfrm>
            <a:prstGeom prst="rect">
              <a:avLst/>
            </a:prstGeom>
            <a:solidFill>
              <a:schemeClr val="bg1">
                <a:lumMod val="85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90" name="Retângulo 89">
              <a:extLst>
                <a:ext uri="{FF2B5EF4-FFF2-40B4-BE49-F238E27FC236}">
                  <a16:creationId xmlns:a16="http://schemas.microsoft.com/office/drawing/2014/main" id="{6BB333F8-2AE3-431B-8226-7AC4ABF4F8A9}"/>
                </a:ext>
              </a:extLst>
            </p:cNvPr>
            <p:cNvSpPr/>
            <p:nvPr/>
          </p:nvSpPr>
          <p:spPr>
            <a:xfrm>
              <a:off x="6281863" y="1904757"/>
              <a:ext cx="2898285" cy="2955087"/>
            </a:xfrm>
            <a:prstGeom prst="rect">
              <a:avLst/>
            </a:prstGeom>
            <a:solidFill>
              <a:schemeClr val="bg1">
                <a:lumMod val="85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pic>
          <p:nvPicPr>
            <p:cNvPr id="81" name="Imagem 80">
              <a:extLst>
                <a:ext uri="{FF2B5EF4-FFF2-40B4-BE49-F238E27FC236}">
                  <a16:creationId xmlns:a16="http://schemas.microsoft.com/office/drawing/2014/main" id="{6C6A4A3B-A006-46E9-A6C4-5A90C29F10A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4484" y="2806787"/>
              <a:ext cx="1049738" cy="1017964"/>
            </a:xfrm>
            <a:prstGeom prst="rect">
              <a:avLst/>
            </a:prstGeom>
          </p:spPr>
        </p:pic>
        <p:sp>
          <p:nvSpPr>
            <p:cNvPr id="82" name="CaixaDeTexto 81">
              <a:extLst>
                <a:ext uri="{FF2B5EF4-FFF2-40B4-BE49-F238E27FC236}">
                  <a16:creationId xmlns:a16="http://schemas.microsoft.com/office/drawing/2014/main" id="{2701CF69-B557-4C99-92FA-BE4077431EEC}"/>
                </a:ext>
              </a:extLst>
            </p:cNvPr>
            <p:cNvSpPr txBox="1"/>
            <p:nvPr/>
          </p:nvSpPr>
          <p:spPr>
            <a:xfrm rot="1973397">
              <a:off x="3652463" y="3115714"/>
              <a:ext cx="1153777" cy="400110"/>
            </a:xfrm>
            <a:prstGeom prst="rect">
              <a:avLst/>
            </a:prstGeom>
            <a:noFill/>
          </p:spPr>
          <p:txBody>
            <a:bodyPr wrap="none" rtlCol="0">
              <a:spAutoFit/>
            </a:bodyPr>
            <a:lstStyle/>
            <a:p>
              <a:r>
                <a:rPr lang="pt-PT" sz="2000" b="1" dirty="0">
                  <a:solidFill>
                    <a:schemeClr val="bg1"/>
                  </a:solidFill>
                  <a:effectLst>
                    <a:outerShdw blurRad="38100" dist="38100" dir="2700000" algn="tl">
                      <a:srgbClr val="000000">
                        <a:alpha val="43137"/>
                      </a:srgbClr>
                    </a:outerShdw>
                  </a:effectLst>
                </a:rPr>
                <a:t>AVATAR</a:t>
              </a:r>
            </a:p>
          </p:txBody>
        </p:sp>
        <p:pic>
          <p:nvPicPr>
            <p:cNvPr id="84" name="Imagem 83">
              <a:extLst>
                <a:ext uri="{FF2B5EF4-FFF2-40B4-BE49-F238E27FC236}">
                  <a16:creationId xmlns:a16="http://schemas.microsoft.com/office/drawing/2014/main" id="{6EFFBAAF-BCD3-42EF-99BE-8E8A683D6BE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7971" y="2796583"/>
              <a:ext cx="1049738" cy="1017964"/>
            </a:xfrm>
            <a:prstGeom prst="rect">
              <a:avLst/>
            </a:prstGeom>
          </p:spPr>
        </p:pic>
        <p:sp>
          <p:nvSpPr>
            <p:cNvPr id="85" name="CaixaDeTexto 84">
              <a:extLst>
                <a:ext uri="{FF2B5EF4-FFF2-40B4-BE49-F238E27FC236}">
                  <a16:creationId xmlns:a16="http://schemas.microsoft.com/office/drawing/2014/main" id="{B883C359-0755-4BF4-9B40-ABFA2719D7AD}"/>
                </a:ext>
              </a:extLst>
            </p:cNvPr>
            <p:cNvSpPr txBox="1"/>
            <p:nvPr/>
          </p:nvSpPr>
          <p:spPr>
            <a:xfrm rot="1973397">
              <a:off x="7165950" y="3105510"/>
              <a:ext cx="1153777" cy="400110"/>
            </a:xfrm>
            <a:prstGeom prst="rect">
              <a:avLst/>
            </a:prstGeom>
            <a:noFill/>
          </p:spPr>
          <p:txBody>
            <a:bodyPr wrap="none" rtlCol="0">
              <a:spAutoFit/>
            </a:bodyPr>
            <a:lstStyle/>
            <a:p>
              <a:r>
                <a:rPr lang="pt-PT" sz="2000" b="1" dirty="0">
                  <a:solidFill>
                    <a:schemeClr val="bg1"/>
                  </a:solidFill>
                  <a:effectLst>
                    <a:outerShdw blurRad="38100" dist="38100" dir="2700000" algn="tl">
                      <a:srgbClr val="000000">
                        <a:alpha val="43137"/>
                      </a:srgbClr>
                    </a:outerShdw>
                  </a:effectLst>
                </a:rPr>
                <a:t>AVATAR</a:t>
              </a:r>
            </a:p>
          </p:txBody>
        </p:sp>
        <p:sp>
          <p:nvSpPr>
            <p:cNvPr id="80" name="Retângulo 79">
              <a:extLst>
                <a:ext uri="{FF2B5EF4-FFF2-40B4-BE49-F238E27FC236}">
                  <a16:creationId xmlns:a16="http://schemas.microsoft.com/office/drawing/2014/main" id="{DA3CEBE4-023F-4CC0-AFC5-72966935BFFD}"/>
                </a:ext>
              </a:extLst>
            </p:cNvPr>
            <p:cNvSpPr/>
            <p:nvPr/>
          </p:nvSpPr>
          <p:spPr>
            <a:xfrm>
              <a:off x="3075051" y="4071696"/>
              <a:ext cx="2308600" cy="360040"/>
            </a:xfrm>
            <a:prstGeom prst="rect">
              <a:avLst/>
            </a:prstGeom>
            <a:solidFill>
              <a:schemeClr val="tx1">
                <a:alpha val="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b="1" dirty="0">
                  <a:solidFill>
                    <a:schemeClr val="tx1">
                      <a:lumMod val="85000"/>
                      <a:lumOff val="15000"/>
                    </a:schemeClr>
                  </a:solidFill>
                  <a:effectLst>
                    <a:outerShdw blurRad="38100" dist="38100" dir="2700000" algn="tl">
                      <a:srgbClr val="000000">
                        <a:alpha val="43137"/>
                      </a:srgbClr>
                    </a:outerShdw>
                  </a:effectLst>
                  <a:latin typeface="Segoe UI"/>
                </a:rPr>
                <a:t>Authenticated</a:t>
              </a:r>
              <a:endParaRPr lang="pt-PT" b="1" dirty="0">
                <a:solidFill>
                  <a:schemeClr val="tx1">
                    <a:lumMod val="85000"/>
                    <a:lumOff val="15000"/>
                  </a:schemeClr>
                </a:solidFill>
                <a:effectLst>
                  <a:outerShdw blurRad="38100" dist="38100" dir="2700000" algn="tl">
                    <a:srgbClr val="000000">
                      <a:alpha val="43137"/>
                    </a:srgbClr>
                  </a:outerShdw>
                </a:effectLst>
                <a:latin typeface="Segoe UI"/>
              </a:endParaRPr>
            </a:p>
          </p:txBody>
        </p:sp>
        <p:sp>
          <p:nvSpPr>
            <p:cNvPr id="83" name="Retângulo 82">
              <a:extLst>
                <a:ext uri="{FF2B5EF4-FFF2-40B4-BE49-F238E27FC236}">
                  <a16:creationId xmlns:a16="http://schemas.microsoft.com/office/drawing/2014/main" id="{6DF126E5-4D54-4B0A-8A5C-3659AF53CA00}"/>
                </a:ext>
              </a:extLst>
            </p:cNvPr>
            <p:cNvSpPr/>
            <p:nvPr/>
          </p:nvSpPr>
          <p:spPr>
            <a:xfrm>
              <a:off x="6588538" y="4074922"/>
              <a:ext cx="2308600" cy="360040"/>
            </a:xfrm>
            <a:prstGeom prst="rect">
              <a:avLst/>
            </a:prstGeom>
            <a:solidFill>
              <a:schemeClr val="tx1">
                <a:alpha val="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PT" sz="1800" b="1" i="0" u="none" strike="noStrike" kern="1200" cap="none" spc="0" normalizeH="0" baseline="0" noProof="0" dirty="0" err="1">
                  <a:ln>
                    <a:noFill/>
                  </a:ln>
                  <a:solidFill>
                    <a:schemeClr val="tx1">
                      <a:lumMod val="85000"/>
                      <a:lumOff val="15000"/>
                    </a:schemeClr>
                  </a:solidFill>
                  <a:effectLst>
                    <a:outerShdw blurRad="38100" dist="38100" dir="2700000" algn="tl">
                      <a:srgbClr val="000000">
                        <a:alpha val="43137"/>
                      </a:srgbClr>
                    </a:outerShdw>
                  </a:effectLst>
                  <a:uLnTx/>
                  <a:uFillTx/>
                  <a:latin typeface="Segoe UI"/>
                  <a:ea typeface="+mn-ea"/>
                  <a:cs typeface="+mn-cs"/>
                </a:rPr>
                <a:t>Ghost</a:t>
              </a:r>
              <a:r>
                <a:rPr kumimoji="0" lang="pt-PT" sz="1800" b="1" i="0" u="none" strike="noStrike" kern="1200" cap="none" spc="0" normalizeH="0" baseline="0" noProof="0" dirty="0">
                  <a:ln>
                    <a:noFill/>
                  </a:ln>
                  <a:solidFill>
                    <a:schemeClr val="tx1">
                      <a:lumMod val="85000"/>
                      <a:lumOff val="15000"/>
                    </a:schemeClr>
                  </a:solidFill>
                  <a:effectLst>
                    <a:outerShdw blurRad="38100" dist="38100" dir="2700000" algn="tl">
                      <a:srgbClr val="000000">
                        <a:alpha val="43137"/>
                      </a:srgbClr>
                    </a:outerShdw>
                  </a:effectLst>
                  <a:uLnTx/>
                  <a:uFillTx/>
                  <a:latin typeface="Segoe UI"/>
                  <a:ea typeface="+mn-ea"/>
                  <a:cs typeface="+mn-cs"/>
                </a:rPr>
                <a:t> </a:t>
              </a:r>
              <a:r>
                <a:rPr kumimoji="0" lang="pt-PT" sz="1800" b="1" i="0" u="none" strike="noStrike" kern="1200" cap="none" spc="0" normalizeH="0" baseline="0" noProof="0" dirty="0" err="1">
                  <a:ln>
                    <a:noFill/>
                  </a:ln>
                  <a:solidFill>
                    <a:schemeClr val="tx1">
                      <a:lumMod val="85000"/>
                      <a:lumOff val="15000"/>
                    </a:schemeClr>
                  </a:solidFill>
                  <a:effectLst>
                    <a:outerShdw blurRad="38100" dist="38100" dir="2700000" algn="tl">
                      <a:srgbClr val="000000">
                        <a:alpha val="43137"/>
                      </a:srgbClr>
                    </a:outerShdw>
                  </a:effectLst>
                  <a:uLnTx/>
                  <a:uFillTx/>
                  <a:latin typeface="Segoe UI"/>
                  <a:ea typeface="+mn-ea"/>
                  <a:cs typeface="+mn-cs"/>
                </a:rPr>
                <a:t>Writer</a:t>
              </a:r>
              <a:endParaRPr kumimoji="0" lang="pt-PT" sz="1800" b="1" i="0" u="none" strike="noStrike" kern="1200" cap="none" spc="0" normalizeH="0" baseline="0" noProof="0" dirty="0">
                <a:ln>
                  <a:noFill/>
                </a:ln>
                <a:solidFill>
                  <a:schemeClr val="tx1">
                    <a:lumMod val="85000"/>
                    <a:lumOff val="15000"/>
                  </a:schemeClr>
                </a:solidFill>
                <a:effectLst>
                  <a:outerShdw blurRad="38100" dist="38100" dir="2700000" algn="tl">
                    <a:srgbClr val="000000">
                      <a:alpha val="43137"/>
                    </a:srgbClr>
                  </a:outerShdw>
                </a:effectLst>
                <a:uLnTx/>
                <a:uFillTx/>
                <a:latin typeface="Segoe UI"/>
                <a:ea typeface="+mn-ea"/>
                <a:cs typeface="+mn-cs"/>
              </a:endParaRPr>
            </a:p>
          </p:txBody>
        </p:sp>
        <p:sp>
          <p:nvSpPr>
            <p:cNvPr id="86" name="Retângulo 85">
              <a:extLst>
                <a:ext uri="{FF2B5EF4-FFF2-40B4-BE49-F238E27FC236}">
                  <a16:creationId xmlns:a16="http://schemas.microsoft.com/office/drawing/2014/main" id="{3058B933-641F-4C20-91E4-61EF2049EA6C}"/>
                </a:ext>
              </a:extLst>
            </p:cNvPr>
            <p:cNvSpPr/>
            <p:nvPr/>
          </p:nvSpPr>
          <p:spPr>
            <a:xfrm>
              <a:off x="3075051" y="2269611"/>
              <a:ext cx="2308600" cy="360040"/>
            </a:xfrm>
            <a:prstGeom prst="rect">
              <a:avLst/>
            </a:prstGeom>
            <a:solidFill>
              <a:schemeClr val="tx1">
                <a:alpha val="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b="1" dirty="0">
                  <a:solidFill>
                    <a:schemeClr val="tx1">
                      <a:lumMod val="85000"/>
                      <a:lumOff val="15000"/>
                    </a:schemeClr>
                  </a:solidFill>
                  <a:effectLst>
                    <a:outerShdw blurRad="38100" dist="38100" dir="2700000" algn="tl">
                      <a:srgbClr val="000000">
                        <a:alpha val="43137"/>
                      </a:srgbClr>
                    </a:outerShdw>
                  </a:effectLst>
                  <a:latin typeface="Segoe UI"/>
                </a:rPr>
                <a:t>Normal User</a:t>
              </a:r>
              <a:endParaRPr lang="pt-PT" b="1" dirty="0">
                <a:solidFill>
                  <a:schemeClr val="tx1">
                    <a:lumMod val="85000"/>
                    <a:lumOff val="15000"/>
                  </a:schemeClr>
                </a:solidFill>
                <a:effectLst>
                  <a:outerShdw blurRad="38100" dist="38100" dir="2700000" algn="tl">
                    <a:srgbClr val="000000">
                      <a:alpha val="43137"/>
                    </a:srgbClr>
                  </a:outerShdw>
                </a:effectLst>
                <a:latin typeface="Segoe UI"/>
              </a:endParaRPr>
            </a:p>
          </p:txBody>
        </p:sp>
        <p:sp>
          <p:nvSpPr>
            <p:cNvPr id="87" name="Retângulo 86">
              <a:extLst>
                <a:ext uri="{FF2B5EF4-FFF2-40B4-BE49-F238E27FC236}">
                  <a16:creationId xmlns:a16="http://schemas.microsoft.com/office/drawing/2014/main" id="{598DE72A-BAA1-46FD-8678-729E69E624E8}"/>
                </a:ext>
              </a:extLst>
            </p:cNvPr>
            <p:cNvSpPr/>
            <p:nvPr/>
          </p:nvSpPr>
          <p:spPr>
            <a:xfrm>
              <a:off x="6588538" y="2289612"/>
              <a:ext cx="2308600" cy="360040"/>
            </a:xfrm>
            <a:prstGeom prst="rect">
              <a:avLst/>
            </a:prstGeom>
            <a:solidFill>
              <a:schemeClr val="tx1">
                <a:alpha val="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b="1" dirty="0">
                  <a:solidFill>
                    <a:schemeClr val="tx1">
                      <a:lumMod val="85000"/>
                      <a:lumOff val="15000"/>
                    </a:schemeClr>
                  </a:solidFill>
                  <a:effectLst>
                    <a:outerShdw blurRad="38100" dist="38100" dir="2700000" algn="tl">
                      <a:srgbClr val="000000">
                        <a:alpha val="43137"/>
                      </a:srgbClr>
                    </a:outerShdw>
                  </a:effectLst>
                  <a:latin typeface="Segoe UI"/>
                </a:rPr>
                <a:t>Book Author</a:t>
              </a:r>
              <a:endParaRPr lang="pt-PT" b="1" dirty="0">
                <a:solidFill>
                  <a:schemeClr val="tx1">
                    <a:lumMod val="85000"/>
                    <a:lumOff val="15000"/>
                  </a:schemeClr>
                </a:solidFill>
                <a:effectLst>
                  <a:outerShdw blurRad="38100" dist="38100" dir="2700000" algn="tl">
                    <a:srgbClr val="000000">
                      <a:alpha val="43137"/>
                    </a:srgbClr>
                  </a:outerShdw>
                </a:effectLst>
                <a:latin typeface="Segoe UI"/>
              </a:endParaRPr>
            </a:p>
          </p:txBody>
        </p:sp>
      </p:grpSp>
      <p:sp>
        <p:nvSpPr>
          <p:cNvPr id="91" name="CaixaDeTexto 90">
            <a:hlinkClick r:id="rId3" action="ppaction://hlinksldjump"/>
            <a:extLst>
              <a:ext uri="{FF2B5EF4-FFF2-40B4-BE49-F238E27FC236}">
                <a16:creationId xmlns:a16="http://schemas.microsoft.com/office/drawing/2014/main" id="{F39217D3-876A-4317-9566-7EBA3617E975}"/>
              </a:ext>
            </a:extLst>
          </p:cNvPr>
          <p:cNvSpPr txBox="1"/>
          <p:nvPr/>
        </p:nvSpPr>
        <p:spPr>
          <a:xfrm>
            <a:off x="2833199" y="1843496"/>
            <a:ext cx="2936685" cy="3108543"/>
          </a:xfrm>
          <a:prstGeom prst="rect">
            <a:avLst/>
          </a:prstGeom>
          <a:noFill/>
        </p:spPr>
        <p:txBody>
          <a:bodyPr wrap="square" rtlCol="0">
            <a:spAutoFit/>
          </a:bodyPr>
          <a:lstStyle/>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p:txBody>
      </p:sp>
      <p:sp>
        <p:nvSpPr>
          <p:cNvPr id="92" name="CaixaDeTexto 91">
            <a:hlinkClick r:id="rId7" action="ppaction://hlinksldjump"/>
            <a:extLst>
              <a:ext uri="{FF2B5EF4-FFF2-40B4-BE49-F238E27FC236}">
                <a16:creationId xmlns:a16="http://schemas.microsoft.com/office/drawing/2014/main" id="{01C7967B-0709-49EE-A740-41BFCF64B974}"/>
              </a:ext>
            </a:extLst>
          </p:cNvPr>
          <p:cNvSpPr txBox="1"/>
          <p:nvPr/>
        </p:nvSpPr>
        <p:spPr>
          <a:xfrm>
            <a:off x="6255659" y="1843495"/>
            <a:ext cx="2936685" cy="3108543"/>
          </a:xfrm>
          <a:prstGeom prst="rect">
            <a:avLst/>
          </a:prstGeom>
          <a:noFill/>
        </p:spPr>
        <p:txBody>
          <a:bodyPr wrap="square" rtlCol="0">
            <a:spAutoFit/>
          </a:bodyPr>
          <a:lstStyle/>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p:txBody>
      </p:sp>
      <p:sp>
        <p:nvSpPr>
          <p:cNvPr id="94" name="Retângulo 93">
            <a:extLst>
              <a:ext uri="{FF2B5EF4-FFF2-40B4-BE49-F238E27FC236}">
                <a16:creationId xmlns:a16="http://schemas.microsoft.com/office/drawing/2014/main" id="{F8DD8BCF-C395-4D05-96E1-C2ABF0622C0D}"/>
              </a:ext>
            </a:extLst>
          </p:cNvPr>
          <p:cNvSpPr/>
          <p:nvPr/>
        </p:nvSpPr>
        <p:spPr>
          <a:xfrm>
            <a:off x="2567608" y="1308383"/>
            <a:ext cx="6854392" cy="745800"/>
          </a:xfrm>
          <a:prstGeom prst="rect">
            <a:avLst/>
          </a:prstGeom>
          <a:solidFill>
            <a:schemeClr val="tx1">
              <a:lumMod val="85000"/>
              <a:lumOff val="1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Escolher um tipo de utilizador para observar diferentes tipos de navegação:</a:t>
            </a:r>
          </a:p>
        </p:txBody>
      </p:sp>
      <p:pic>
        <p:nvPicPr>
          <p:cNvPr id="88" name="Picture 2" descr="Resultado de imagem para mouse pointer white">
            <a:extLst>
              <a:ext uri="{FF2B5EF4-FFF2-40B4-BE49-F238E27FC236}">
                <a16:creationId xmlns:a16="http://schemas.microsoft.com/office/drawing/2014/main" id="{08AED33F-CB63-4547-A108-130911A0309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70238">
            <a:off x="4177726" y="3335735"/>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Resultado de imagem para mouse pointer white">
            <a:extLst>
              <a:ext uri="{FF2B5EF4-FFF2-40B4-BE49-F238E27FC236}">
                <a16:creationId xmlns:a16="http://schemas.microsoft.com/office/drawing/2014/main" id="{3B863B60-5743-45A8-9ECC-4BCEA25D3C7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70238">
            <a:off x="7635300" y="3322761"/>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19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1085522"/>
              </p:ext>
            </p:extLst>
          </p:nvPr>
        </p:nvGraphicFramePr>
        <p:xfrm>
          <a:off x="407368" y="2661349"/>
          <a:ext cx="7128793" cy="4748470"/>
        </p:xfrm>
        <a:graphic>
          <a:graphicData uri="http://schemas.openxmlformats.org/drawingml/2006/table">
            <a:tbl>
              <a:tblPr firstRow="1" bandRow="1" bandCol="1">
                <a:tableStyleId>{AF606853-7671-496A-8E4F-DF71F8EC918B}</a:tableStyleId>
              </a:tblPr>
              <a:tblGrid>
                <a:gridCol w="1782198">
                  <a:extLst>
                    <a:ext uri="{9D8B030D-6E8A-4147-A177-3AD203B41FA5}">
                      <a16:colId xmlns:a16="http://schemas.microsoft.com/office/drawing/2014/main" val="20000"/>
                    </a:ext>
                  </a:extLst>
                </a:gridCol>
                <a:gridCol w="2706301">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378244341"/>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50782510"/>
              </p:ext>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pt-PT" sz="1200" b="1" dirty="0" err="1">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pt-PT" sz="1200" b="1" dirty="0" err="1">
                          <a:effectLst>
                            <a:outerShdw blurRad="38100" dist="38100" dir="2700000" algn="tl">
                              <a:srgbClr val="000000">
                                <a:alpha val="43137"/>
                              </a:srgbClr>
                            </a:outerShdw>
                          </a:effectLst>
                        </a:rPr>
                        <a:t>Cosmic</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Travels</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8"/>
                  </a:ext>
                </a:extLst>
              </a:tr>
            </a:tbl>
          </a:graphicData>
        </a:graphic>
      </p:graphicFrame>
      <p:sp>
        <p:nvSpPr>
          <p:cNvPr id="9" name="Vertical Scroll 8"/>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52" name="Vertical Scroll 51"/>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ixaDeTexto 52">
            <a:hlinkClick r:id="rId3" action="ppaction://hlinksldjump"/>
            <a:extLst>
              <a:ext uri="{FF2B5EF4-FFF2-40B4-BE49-F238E27FC236}">
                <a16:creationId xmlns:a16="http://schemas.microsoft.com/office/drawing/2014/main" id="{181EA0A8-854E-4386-BAB2-6B13E5A7DC46}"/>
              </a:ext>
            </a:extLst>
          </p:cNvPr>
          <p:cNvSpPr txBox="1"/>
          <p:nvPr/>
        </p:nvSpPr>
        <p:spPr>
          <a:xfrm>
            <a:off x="440875" y="3167129"/>
            <a:ext cx="1694685" cy="430887"/>
          </a:xfrm>
          <a:prstGeom prst="rect">
            <a:avLst/>
          </a:prstGeom>
          <a:noFill/>
        </p:spPr>
        <p:txBody>
          <a:bodyPr wrap="square" rtlCol="0">
            <a:spAutoFit/>
          </a:bodyPr>
          <a:lstStyle/>
          <a:p>
            <a:endParaRPr lang="pt-PT" sz="1100" dirty="0"/>
          </a:p>
          <a:p>
            <a:endParaRPr lang="pt-PT" sz="1100" dirty="0"/>
          </a:p>
        </p:txBody>
      </p:sp>
      <p:sp>
        <p:nvSpPr>
          <p:cNvPr id="54" name="CaixaDeTexto 53">
            <a:hlinkClick r:id="rId3" action="ppaction://hlinksldjump"/>
            <a:extLst>
              <a:ext uri="{FF2B5EF4-FFF2-40B4-BE49-F238E27FC236}">
                <a16:creationId xmlns:a16="http://schemas.microsoft.com/office/drawing/2014/main" id="{0B095BB1-D385-4D18-A08C-4FA3C4300DA6}"/>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55" name="CaixaDeTexto 54">
            <a:hlinkClick r:id="rId4" action="ppaction://hlinksldjump"/>
            <a:extLst>
              <a:ext uri="{FF2B5EF4-FFF2-40B4-BE49-F238E27FC236}">
                <a16:creationId xmlns:a16="http://schemas.microsoft.com/office/drawing/2014/main" id="{860EAB74-B398-4CFB-B6D3-30586118FD9C}"/>
              </a:ext>
            </a:extLst>
          </p:cNvPr>
          <p:cNvSpPr txBox="1"/>
          <p:nvPr/>
        </p:nvSpPr>
        <p:spPr>
          <a:xfrm>
            <a:off x="2207600" y="3152554"/>
            <a:ext cx="2664264" cy="430887"/>
          </a:xfrm>
          <a:prstGeom prst="rect">
            <a:avLst/>
          </a:prstGeom>
          <a:noFill/>
        </p:spPr>
        <p:txBody>
          <a:bodyPr wrap="square" rtlCol="0">
            <a:spAutoFit/>
          </a:bodyPr>
          <a:lstStyle/>
          <a:p>
            <a:endParaRPr lang="pt-PT" sz="1100" dirty="0"/>
          </a:p>
          <a:p>
            <a:endParaRPr lang="pt-PT" sz="1100" dirty="0"/>
          </a:p>
        </p:txBody>
      </p:sp>
      <p:sp>
        <p:nvSpPr>
          <p:cNvPr id="57" name="CaixaDeTexto 56">
            <a:hlinkClick r:id="rId5" action="ppaction://hlinksldjump"/>
            <a:extLst>
              <a:ext uri="{FF2B5EF4-FFF2-40B4-BE49-F238E27FC236}">
                <a16:creationId xmlns:a16="http://schemas.microsoft.com/office/drawing/2014/main" id="{5A4AFE61-A43F-4459-891B-67D670047DF0}"/>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56" name="Retângulo 55">
            <a:hlinkClick r:id="rId6" action="ppaction://hlinksldjump"/>
          </p:cNvPr>
          <p:cNvSpPr/>
          <p:nvPr/>
        </p:nvSpPr>
        <p:spPr>
          <a:xfrm>
            <a:off x="1810682" y="121545"/>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8" name="Retângulo 57">
            <a:hlinkClick r:id="rId7" action="ppaction://hlinksldjump"/>
          </p:cNvPr>
          <p:cNvSpPr/>
          <p:nvPr/>
        </p:nvSpPr>
        <p:spPr>
          <a:xfrm>
            <a:off x="5159152" y="173392"/>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tângulo 58">
            <a:hlinkClick r:id="rId8"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60" name="Retângulo 59">
            <a:hlinkClick r:id="rId9"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9" name="Retângulo 78">
            <a:hlinkClick r:id="rId6" action="ppaction://hlinksldjump"/>
            <a:extLst>
              <a:ext uri="{FF2B5EF4-FFF2-40B4-BE49-F238E27FC236}">
                <a16:creationId xmlns:a16="http://schemas.microsoft.com/office/drawing/2014/main" id="{5A95D57C-2D50-4D32-8CC1-7A5546894E0A}"/>
              </a:ext>
            </a:extLst>
          </p:cNvPr>
          <p:cNvSpPr/>
          <p:nvPr/>
        </p:nvSpPr>
        <p:spPr>
          <a:xfrm>
            <a:off x="1963082" y="117629"/>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0" name="Retângulo 79">
            <a:hlinkClick r:id="rId7" action="ppaction://hlinksldjump"/>
            <a:extLst>
              <a:ext uri="{FF2B5EF4-FFF2-40B4-BE49-F238E27FC236}">
                <a16:creationId xmlns:a16="http://schemas.microsoft.com/office/drawing/2014/main" id="{BACE43DF-C640-4834-BD16-D555225D6AB2}"/>
              </a:ext>
            </a:extLst>
          </p:cNvPr>
          <p:cNvSpPr/>
          <p:nvPr/>
        </p:nvSpPr>
        <p:spPr>
          <a:xfrm>
            <a:off x="5311552" y="116632"/>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1" name="Retângulo 80">
            <a:extLst>
              <a:ext uri="{FF2B5EF4-FFF2-40B4-BE49-F238E27FC236}">
                <a16:creationId xmlns:a16="http://schemas.microsoft.com/office/drawing/2014/main" id="{5302914A-6CA5-4AD1-8952-B40AE4CEE717}"/>
              </a:ext>
            </a:extLst>
          </p:cNvPr>
          <p:cNvSpPr/>
          <p:nvPr/>
        </p:nvSpPr>
        <p:spPr>
          <a:xfrm>
            <a:off x="395929" y="3080838"/>
            <a:ext cx="1811671"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77" name="Picture 2" descr="Resultado de imagem para mouse pointer white">
            <a:extLst>
              <a:ext uri="{FF2B5EF4-FFF2-40B4-BE49-F238E27FC236}">
                <a16:creationId xmlns:a16="http://schemas.microsoft.com/office/drawing/2014/main" id="{AB2CEE8F-59CD-414A-928D-3618F1BB767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70238">
            <a:off x="1253612" y="3430906"/>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599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407368" y="2661349"/>
          <a:ext cx="7128793" cy="4748470"/>
        </p:xfrm>
        <a:graphic>
          <a:graphicData uri="http://schemas.openxmlformats.org/drawingml/2006/table">
            <a:tbl>
              <a:tblPr firstRow="1" bandRow="1" bandCol="1">
                <a:tableStyleId>{AF606853-7671-496A-8E4F-DF71F8EC918B}</a:tableStyleId>
              </a:tblPr>
              <a:tblGrid>
                <a:gridCol w="1782198">
                  <a:extLst>
                    <a:ext uri="{9D8B030D-6E8A-4147-A177-3AD203B41FA5}">
                      <a16:colId xmlns:a16="http://schemas.microsoft.com/office/drawing/2014/main" val="20000"/>
                    </a:ext>
                  </a:extLst>
                </a:gridCol>
                <a:gridCol w="2706301">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378244341"/>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pt-PT" sz="1200" b="1" dirty="0" err="1">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pt-PT" sz="1200" b="1" dirty="0" err="1">
                          <a:effectLst>
                            <a:outerShdw blurRad="38100" dist="38100" dir="2700000" algn="tl">
                              <a:srgbClr val="000000">
                                <a:alpha val="43137"/>
                              </a:srgbClr>
                            </a:outerShdw>
                          </a:effectLst>
                        </a:rPr>
                        <a:t>Cosmic</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Travels</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8"/>
                  </a:ext>
                </a:extLst>
              </a:tr>
            </a:tbl>
          </a:graphicData>
        </a:graphic>
      </p:graphicFrame>
      <p:sp>
        <p:nvSpPr>
          <p:cNvPr id="9" name="Vertical Scroll 8"/>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52" name="Vertical Scroll 51"/>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ixaDeTexto 52">
            <a:hlinkClick r:id="rId3" action="ppaction://hlinksldjump"/>
            <a:extLst>
              <a:ext uri="{FF2B5EF4-FFF2-40B4-BE49-F238E27FC236}">
                <a16:creationId xmlns:a16="http://schemas.microsoft.com/office/drawing/2014/main" id="{181EA0A8-854E-4386-BAB2-6B13E5A7DC46}"/>
              </a:ext>
            </a:extLst>
          </p:cNvPr>
          <p:cNvSpPr txBox="1"/>
          <p:nvPr/>
        </p:nvSpPr>
        <p:spPr>
          <a:xfrm>
            <a:off x="440875" y="3167129"/>
            <a:ext cx="1694685" cy="430887"/>
          </a:xfrm>
          <a:prstGeom prst="rect">
            <a:avLst/>
          </a:prstGeom>
          <a:noFill/>
        </p:spPr>
        <p:txBody>
          <a:bodyPr wrap="square" rtlCol="0">
            <a:spAutoFit/>
          </a:bodyPr>
          <a:lstStyle/>
          <a:p>
            <a:endParaRPr lang="pt-PT" sz="1100" dirty="0"/>
          </a:p>
          <a:p>
            <a:endParaRPr lang="pt-PT" sz="1100" dirty="0"/>
          </a:p>
        </p:txBody>
      </p:sp>
      <p:sp>
        <p:nvSpPr>
          <p:cNvPr id="54" name="CaixaDeTexto 53">
            <a:hlinkClick r:id="rId3" action="ppaction://hlinksldjump"/>
            <a:extLst>
              <a:ext uri="{FF2B5EF4-FFF2-40B4-BE49-F238E27FC236}">
                <a16:creationId xmlns:a16="http://schemas.microsoft.com/office/drawing/2014/main" id="{0B095BB1-D385-4D18-A08C-4FA3C4300DA6}"/>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55" name="CaixaDeTexto 54">
            <a:hlinkClick r:id="rId4" action="ppaction://hlinksldjump"/>
            <a:extLst>
              <a:ext uri="{FF2B5EF4-FFF2-40B4-BE49-F238E27FC236}">
                <a16:creationId xmlns:a16="http://schemas.microsoft.com/office/drawing/2014/main" id="{860EAB74-B398-4CFB-B6D3-30586118FD9C}"/>
              </a:ext>
            </a:extLst>
          </p:cNvPr>
          <p:cNvSpPr txBox="1"/>
          <p:nvPr/>
        </p:nvSpPr>
        <p:spPr>
          <a:xfrm>
            <a:off x="2207600" y="3152554"/>
            <a:ext cx="2664264" cy="430887"/>
          </a:xfrm>
          <a:prstGeom prst="rect">
            <a:avLst/>
          </a:prstGeom>
          <a:noFill/>
        </p:spPr>
        <p:txBody>
          <a:bodyPr wrap="square" rtlCol="0">
            <a:spAutoFit/>
          </a:bodyPr>
          <a:lstStyle/>
          <a:p>
            <a:endParaRPr lang="pt-PT" sz="1100" dirty="0"/>
          </a:p>
          <a:p>
            <a:endParaRPr lang="pt-PT" sz="1100" dirty="0"/>
          </a:p>
        </p:txBody>
      </p:sp>
      <p:sp>
        <p:nvSpPr>
          <p:cNvPr id="57" name="CaixaDeTexto 56">
            <a:hlinkClick r:id="rId5" action="ppaction://hlinksldjump"/>
            <a:extLst>
              <a:ext uri="{FF2B5EF4-FFF2-40B4-BE49-F238E27FC236}">
                <a16:creationId xmlns:a16="http://schemas.microsoft.com/office/drawing/2014/main" id="{5A4AFE61-A43F-4459-891B-67D670047DF0}"/>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56" name="Retângulo 55">
            <a:hlinkClick r:id="rId6" action="ppaction://hlinksldjump"/>
          </p:cNvPr>
          <p:cNvSpPr/>
          <p:nvPr/>
        </p:nvSpPr>
        <p:spPr>
          <a:xfrm>
            <a:off x="1810682" y="121545"/>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8" name="Retângulo 57">
            <a:hlinkClick r:id="rId7" action="ppaction://hlinksldjump"/>
          </p:cNvPr>
          <p:cNvSpPr/>
          <p:nvPr/>
        </p:nvSpPr>
        <p:spPr>
          <a:xfrm>
            <a:off x="5159152" y="173392"/>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tângulo 58">
            <a:hlinkClick r:id="rId8"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60" name="Retângulo 59">
            <a:hlinkClick r:id="rId9"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9" name="Retângulo 78">
            <a:hlinkClick r:id="rId6" action="ppaction://hlinksldjump"/>
            <a:extLst>
              <a:ext uri="{FF2B5EF4-FFF2-40B4-BE49-F238E27FC236}">
                <a16:creationId xmlns:a16="http://schemas.microsoft.com/office/drawing/2014/main" id="{5A95D57C-2D50-4D32-8CC1-7A5546894E0A}"/>
              </a:ext>
            </a:extLst>
          </p:cNvPr>
          <p:cNvSpPr/>
          <p:nvPr/>
        </p:nvSpPr>
        <p:spPr>
          <a:xfrm>
            <a:off x="1963082" y="117629"/>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0" name="Retângulo 79">
            <a:hlinkClick r:id="rId7" action="ppaction://hlinksldjump"/>
            <a:extLst>
              <a:ext uri="{FF2B5EF4-FFF2-40B4-BE49-F238E27FC236}">
                <a16:creationId xmlns:a16="http://schemas.microsoft.com/office/drawing/2014/main" id="{BACE43DF-C640-4834-BD16-D555225D6AB2}"/>
              </a:ext>
            </a:extLst>
          </p:cNvPr>
          <p:cNvSpPr/>
          <p:nvPr/>
        </p:nvSpPr>
        <p:spPr>
          <a:xfrm>
            <a:off x="5311552" y="116632"/>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1" name="Retângulo 80">
            <a:extLst>
              <a:ext uri="{FF2B5EF4-FFF2-40B4-BE49-F238E27FC236}">
                <a16:creationId xmlns:a16="http://schemas.microsoft.com/office/drawing/2014/main" id="{5302914A-6CA5-4AD1-8952-B40AE4CEE717}"/>
              </a:ext>
            </a:extLst>
          </p:cNvPr>
          <p:cNvSpPr/>
          <p:nvPr/>
        </p:nvSpPr>
        <p:spPr>
          <a:xfrm>
            <a:off x="1810682" y="103898"/>
            <a:ext cx="3277206"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77" name="Picture 2" descr="Resultado de imagem para mouse pointer white">
            <a:extLst>
              <a:ext uri="{FF2B5EF4-FFF2-40B4-BE49-F238E27FC236}">
                <a16:creationId xmlns:a16="http://schemas.microsoft.com/office/drawing/2014/main" id="{232FE30E-359E-48EF-9F6D-37458258F37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70238">
            <a:off x="3292304" y="385861"/>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26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lstStyle/>
          <a:p>
            <a:r>
              <a:rPr lang="en-US" b="1" dirty="0">
                <a:solidFill>
                  <a:schemeClr val="bg1"/>
                </a:solidFill>
                <a:effectLst>
                  <a:outerShdw blurRad="38100" dist="38100" dir="2700000" algn="tl">
                    <a:srgbClr val="000000">
                      <a:alpha val="43137"/>
                    </a:srgbClr>
                  </a:outerShdw>
                </a:effectLst>
              </a:rPr>
              <a:t>SIEM: </a:t>
            </a:r>
            <a:r>
              <a:rPr lang="en-US" b="1" dirty="0" err="1">
                <a:solidFill>
                  <a:schemeClr val="bg1"/>
                </a:solidFill>
                <a:effectLst>
                  <a:outerShdw blurRad="38100" dist="38100" dir="2700000" algn="tl">
                    <a:srgbClr val="000000">
                      <a:alpha val="43137"/>
                    </a:srgbClr>
                  </a:outerShdw>
                </a:effectLst>
              </a:rPr>
              <a:t>Trabalho</a:t>
            </a:r>
            <a:r>
              <a:rPr lang="en-US" b="1" dirty="0">
                <a:solidFill>
                  <a:schemeClr val="bg1"/>
                </a:solidFill>
                <a:effectLst>
                  <a:outerShdw blurRad="38100" dist="38100" dir="2700000" algn="tl">
                    <a:srgbClr val="000000">
                      <a:alpha val="43137"/>
                    </a:srgbClr>
                  </a:outerShdw>
                </a:effectLst>
              </a:rPr>
              <a:t> 2 - PHP: </a:t>
            </a:r>
            <a:r>
              <a:rPr lang="pt-PT" b="1" dirty="0">
                <a:solidFill>
                  <a:schemeClr val="bg1"/>
                </a:solidFill>
                <a:effectLst>
                  <a:outerShdw blurRad="38100" dist="38100" dir="2700000" algn="tl">
                    <a:srgbClr val="000000">
                      <a:alpha val="43137"/>
                    </a:srgbClr>
                  </a:outerShdw>
                </a:effectLst>
              </a:rPr>
              <a:t>Introdução</a:t>
            </a:r>
          </a:p>
        </p:txBody>
      </p:sp>
      <p:sp>
        <p:nvSpPr>
          <p:cNvPr id="3" name="Content Placeholder 2"/>
          <p:cNvSpPr>
            <a:spLocks noGrp="1"/>
          </p:cNvSpPr>
          <p:nvPr>
            <p:ph idx="1"/>
          </p:nvPr>
        </p:nvSpPr>
        <p:spPr>
          <a:xfrm>
            <a:off x="333829" y="2060848"/>
            <a:ext cx="11524342" cy="4320480"/>
          </a:xfrm>
        </p:spPr>
        <p:txBody>
          <a:bodyPr>
            <a:normAutofit fontScale="92500" lnSpcReduction="20000"/>
          </a:bodyPr>
          <a:lstStyle/>
          <a:p>
            <a:r>
              <a:rPr lang="pt-PT" b="1" dirty="0">
                <a:solidFill>
                  <a:schemeClr val="bg1"/>
                </a:solidFill>
                <a:effectLst>
                  <a:outerShdw blurRad="38100" dist="38100" dir="2700000" algn="tl">
                    <a:srgbClr val="000000">
                      <a:alpha val="43137"/>
                    </a:srgbClr>
                  </a:outerShdw>
                </a:effectLst>
              </a:rPr>
              <a:t>Neste trabalho escolhemos como ideia para a maquete um site de partilha e leitura de livros continuando um trabalho começado por um dos integrantes do grupo no Trabalho 1.</a:t>
            </a:r>
          </a:p>
          <a:p>
            <a:r>
              <a:rPr lang="pt-PT" b="1" dirty="0">
                <a:solidFill>
                  <a:schemeClr val="bg1"/>
                </a:solidFill>
                <a:effectLst>
                  <a:outerShdw blurRad="38100" dist="38100" dir="2700000" algn="tl">
                    <a:srgbClr val="000000">
                      <a:alpha val="43137"/>
                    </a:srgbClr>
                  </a:outerShdw>
                </a:effectLst>
              </a:rPr>
              <a:t>Estão descritas algumas das páginas que em geral permitem tomar uma grande parte da arquitetura do site como decidida em termos de:</a:t>
            </a:r>
          </a:p>
          <a:p>
            <a:r>
              <a:rPr lang="pt-PT" b="1" dirty="0">
                <a:solidFill>
                  <a:schemeClr val="bg1"/>
                </a:solidFill>
                <a:effectLst>
                  <a:outerShdw blurRad="38100" dist="38100" dir="2700000" algn="tl">
                    <a:srgbClr val="000000">
                      <a:alpha val="43137"/>
                    </a:srgbClr>
                  </a:outerShdw>
                </a:effectLst>
              </a:rPr>
              <a:t>Fonte: Segoe UI, Segoi UI Light</a:t>
            </a:r>
          </a:p>
          <a:p>
            <a:r>
              <a:rPr lang="pt-PT" b="1" dirty="0">
                <a:solidFill>
                  <a:schemeClr val="bg1"/>
                </a:solidFill>
                <a:effectLst>
                  <a:outerShdw blurRad="38100" dist="38100" dir="2700000" algn="tl">
                    <a:srgbClr val="000000">
                      <a:alpha val="43137"/>
                    </a:srgbClr>
                  </a:outerShdw>
                </a:effectLst>
              </a:rPr>
              <a:t>Cores: diferentes cores para caixas de títulos e assunto correspondente mas na mesma gama, cores consistentes com assuntos: preto para site geral e capítulos integrais, roxo para indicações dos livros, azul para indicações capítulos, verde para sinopses e edição.</a:t>
            </a:r>
          </a:p>
          <a:p>
            <a:r>
              <a:rPr lang="pt-PT" b="1" dirty="0">
                <a:solidFill>
                  <a:schemeClr val="bg1"/>
                </a:solidFill>
                <a:effectLst>
                  <a:outerShdw blurRad="38100" dist="38100" dir="2700000" algn="tl">
                    <a:srgbClr val="000000">
                      <a:alpha val="43137"/>
                    </a:srgbClr>
                  </a:outerShdw>
                </a:effectLst>
              </a:rPr>
              <a:t>Por limitação de tempo não foi possível estender esta maquete a uma maior diversidade de páginas mas consideramos ainda assim que esta é uma boa amostra do que esperar do site a ser desenvolvido.</a:t>
            </a:r>
          </a:p>
          <a:p>
            <a:endParaRPr lang="pt-PT"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750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30639682"/>
              </p:ext>
            </p:extLst>
          </p:nvPr>
        </p:nvGraphicFramePr>
        <p:xfrm>
          <a:off x="407368" y="2661349"/>
          <a:ext cx="7128793" cy="4748470"/>
        </p:xfrm>
        <a:graphic>
          <a:graphicData uri="http://schemas.openxmlformats.org/drawingml/2006/table">
            <a:tbl>
              <a:tblPr firstRow="1" bandRow="1" bandCol="1">
                <a:tableStyleId>{AF606853-7671-496A-8E4F-DF71F8EC918B}</a:tableStyleId>
              </a:tblPr>
              <a:tblGrid>
                <a:gridCol w="1782198">
                  <a:extLst>
                    <a:ext uri="{9D8B030D-6E8A-4147-A177-3AD203B41FA5}">
                      <a16:colId xmlns:a16="http://schemas.microsoft.com/office/drawing/2014/main" val="20000"/>
                    </a:ext>
                  </a:extLst>
                </a:gridCol>
                <a:gridCol w="2706301">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378244341"/>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pt-PT" sz="1200" b="1" dirty="0" err="1">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pt-PT" sz="1200" b="1" dirty="0" err="1">
                          <a:effectLst>
                            <a:outerShdw blurRad="38100" dist="38100" dir="2700000" algn="tl">
                              <a:srgbClr val="000000">
                                <a:alpha val="43137"/>
                              </a:srgbClr>
                            </a:outerShdw>
                          </a:effectLst>
                        </a:rPr>
                        <a:t>Cosmic</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Travels</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8"/>
                  </a:ext>
                </a:extLst>
              </a:tr>
            </a:tbl>
          </a:graphicData>
        </a:graphic>
      </p:graphicFrame>
      <p:sp>
        <p:nvSpPr>
          <p:cNvPr id="9" name="Vertical Scroll 8"/>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52" name="Vertical Scroll 51"/>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ixaDeTexto 52">
            <a:hlinkClick r:id="rId3" action="ppaction://hlinksldjump"/>
            <a:extLst>
              <a:ext uri="{FF2B5EF4-FFF2-40B4-BE49-F238E27FC236}">
                <a16:creationId xmlns:a16="http://schemas.microsoft.com/office/drawing/2014/main" id="{181EA0A8-854E-4386-BAB2-6B13E5A7DC46}"/>
              </a:ext>
            </a:extLst>
          </p:cNvPr>
          <p:cNvSpPr txBox="1"/>
          <p:nvPr/>
        </p:nvSpPr>
        <p:spPr>
          <a:xfrm>
            <a:off x="440875" y="3167129"/>
            <a:ext cx="1694685" cy="430887"/>
          </a:xfrm>
          <a:prstGeom prst="rect">
            <a:avLst/>
          </a:prstGeom>
          <a:noFill/>
        </p:spPr>
        <p:txBody>
          <a:bodyPr wrap="square" rtlCol="0">
            <a:spAutoFit/>
          </a:bodyPr>
          <a:lstStyle/>
          <a:p>
            <a:endParaRPr lang="pt-PT" sz="1100" dirty="0"/>
          </a:p>
          <a:p>
            <a:endParaRPr lang="pt-PT" sz="1100" dirty="0"/>
          </a:p>
        </p:txBody>
      </p:sp>
      <p:sp>
        <p:nvSpPr>
          <p:cNvPr id="54" name="CaixaDeTexto 53">
            <a:hlinkClick r:id="rId3" action="ppaction://hlinksldjump"/>
            <a:extLst>
              <a:ext uri="{FF2B5EF4-FFF2-40B4-BE49-F238E27FC236}">
                <a16:creationId xmlns:a16="http://schemas.microsoft.com/office/drawing/2014/main" id="{0B095BB1-D385-4D18-A08C-4FA3C4300DA6}"/>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55" name="CaixaDeTexto 54">
            <a:hlinkClick r:id="rId4" action="ppaction://hlinksldjump"/>
            <a:extLst>
              <a:ext uri="{FF2B5EF4-FFF2-40B4-BE49-F238E27FC236}">
                <a16:creationId xmlns:a16="http://schemas.microsoft.com/office/drawing/2014/main" id="{860EAB74-B398-4CFB-B6D3-30586118FD9C}"/>
              </a:ext>
            </a:extLst>
          </p:cNvPr>
          <p:cNvSpPr txBox="1"/>
          <p:nvPr/>
        </p:nvSpPr>
        <p:spPr>
          <a:xfrm>
            <a:off x="2207600" y="3152554"/>
            <a:ext cx="2664264" cy="430887"/>
          </a:xfrm>
          <a:prstGeom prst="rect">
            <a:avLst/>
          </a:prstGeom>
          <a:noFill/>
        </p:spPr>
        <p:txBody>
          <a:bodyPr wrap="square" rtlCol="0">
            <a:spAutoFit/>
          </a:bodyPr>
          <a:lstStyle/>
          <a:p>
            <a:endParaRPr lang="pt-PT" sz="1100" dirty="0"/>
          </a:p>
          <a:p>
            <a:endParaRPr lang="pt-PT" sz="1100" dirty="0"/>
          </a:p>
        </p:txBody>
      </p:sp>
      <p:sp>
        <p:nvSpPr>
          <p:cNvPr id="57" name="CaixaDeTexto 56">
            <a:hlinkClick r:id="rId5" action="ppaction://hlinksldjump"/>
            <a:extLst>
              <a:ext uri="{FF2B5EF4-FFF2-40B4-BE49-F238E27FC236}">
                <a16:creationId xmlns:a16="http://schemas.microsoft.com/office/drawing/2014/main" id="{5A4AFE61-A43F-4459-891B-67D670047DF0}"/>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56" name="Retângulo 55">
            <a:hlinkClick r:id="rId6" action="ppaction://hlinksldjump"/>
          </p:cNvPr>
          <p:cNvSpPr/>
          <p:nvPr/>
        </p:nvSpPr>
        <p:spPr>
          <a:xfrm>
            <a:off x="1810682" y="121545"/>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8" name="Retângulo 57">
            <a:hlinkClick r:id="rId7" action="ppaction://hlinksldjump"/>
          </p:cNvPr>
          <p:cNvSpPr/>
          <p:nvPr/>
        </p:nvSpPr>
        <p:spPr>
          <a:xfrm>
            <a:off x="5159152" y="116632"/>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tângulo 58">
            <a:hlinkClick r:id="rId8"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60" name="Retângulo 59">
            <a:hlinkClick r:id="rId9"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7" name="CaixaDeTexto 76">
            <a:hlinkClick r:id="rId10" action="ppaction://hlinksldjump"/>
            <a:extLst>
              <a:ext uri="{FF2B5EF4-FFF2-40B4-BE49-F238E27FC236}">
                <a16:creationId xmlns:a16="http://schemas.microsoft.com/office/drawing/2014/main" id="{5FB0FEC4-23DE-40B3-BE59-3AB9CFBB1ABB}"/>
              </a:ext>
            </a:extLst>
          </p:cNvPr>
          <p:cNvSpPr txBox="1"/>
          <p:nvPr/>
        </p:nvSpPr>
        <p:spPr>
          <a:xfrm>
            <a:off x="8459159" y="153152"/>
            <a:ext cx="2876765" cy="523220"/>
          </a:xfrm>
          <a:prstGeom prst="rect">
            <a:avLst/>
          </a:prstGeom>
          <a:noFill/>
        </p:spPr>
        <p:txBody>
          <a:bodyPr wrap="square" rtlCol="0">
            <a:spAutoFit/>
          </a:bodyPr>
          <a:lstStyle/>
          <a:p>
            <a:endParaRPr lang="pt-PT" sz="1400" dirty="0"/>
          </a:p>
          <a:p>
            <a:endParaRPr lang="pt-PT" sz="1400" dirty="0"/>
          </a:p>
        </p:txBody>
      </p:sp>
      <p:sp>
        <p:nvSpPr>
          <p:cNvPr id="78" name="Retângulo 77">
            <a:extLst>
              <a:ext uri="{FF2B5EF4-FFF2-40B4-BE49-F238E27FC236}">
                <a16:creationId xmlns:a16="http://schemas.microsoft.com/office/drawing/2014/main" id="{73FC1E6C-5A2D-4D06-83F0-8D3689D7DFA6}"/>
              </a:ext>
            </a:extLst>
          </p:cNvPr>
          <p:cNvSpPr/>
          <p:nvPr/>
        </p:nvSpPr>
        <p:spPr>
          <a:xfrm>
            <a:off x="8507622" y="116632"/>
            <a:ext cx="2891495"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79" name="Picture 2" descr="Resultado de imagem para mouse pointer white">
            <a:extLst>
              <a:ext uri="{FF2B5EF4-FFF2-40B4-BE49-F238E27FC236}">
                <a16:creationId xmlns:a16="http://schemas.microsoft.com/office/drawing/2014/main" id="{D3EEC0FB-70C9-424E-83E7-76E932F8139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70238">
            <a:off x="10236438" y="468485"/>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907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32663950"/>
              </p:ext>
            </p:extLst>
          </p:nvPr>
        </p:nvGraphicFramePr>
        <p:xfrm>
          <a:off x="407368" y="2661349"/>
          <a:ext cx="7128793" cy="4748470"/>
        </p:xfrm>
        <a:graphic>
          <a:graphicData uri="http://schemas.openxmlformats.org/drawingml/2006/table">
            <a:tbl>
              <a:tblPr firstRow="1" bandRow="1" bandCol="1">
                <a:tableStyleId>{AF606853-7671-496A-8E4F-DF71F8EC918B}</a:tableStyleId>
              </a:tblPr>
              <a:tblGrid>
                <a:gridCol w="1782198">
                  <a:extLst>
                    <a:ext uri="{9D8B030D-6E8A-4147-A177-3AD203B41FA5}">
                      <a16:colId xmlns:a16="http://schemas.microsoft.com/office/drawing/2014/main" val="20000"/>
                    </a:ext>
                  </a:extLst>
                </a:gridCol>
                <a:gridCol w="2706301">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378244341"/>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pt-PT" sz="1200" b="1" dirty="0" err="1">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pt-PT" sz="1200" b="1" dirty="0" err="1">
                          <a:effectLst>
                            <a:outerShdw blurRad="38100" dist="38100" dir="2700000" algn="tl">
                              <a:srgbClr val="000000">
                                <a:alpha val="43137"/>
                              </a:srgbClr>
                            </a:outerShdw>
                          </a:effectLst>
                        </a:rPr>
                        <a:t>Cosmic</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Travels</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8"/>
                  </a:ext>
                </a:extLst>
              </a:tr>
            </a:tbl>
          </a:graphicData>
        </a:graphic>
      </p:graphicFrame>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ixaDeTexto 52">
            <a:hlinkClick r:id="rId3" action="ppaction://hlinksldjump"/>
            <a:extLst>
              <a:ext uri="{FF2B5EF4-FFF2-40B4-BE49-F238E27FC236}">
                <a16:creationId xmlns:a16="http://schemas.microsoft.com/office/drawing/2014/main" id="{181EA0A8-854E-4386-BAB2-6B13E5A7DC46}"/>
              </a:ext>
            </a:extLst>
          </p:cNvPr>
          <p:cNvSpPr txBox="1"/>
          <p:nvPr/>
        </p:nvSpPr>
        <p:spPr>
          <a:xfrm>
            <a:off x="440875" y="3167129"/>
            <a:ext cx="1694685" cy="430887"/>
          </a:xfrm>
          <a:prstGeom prst="rect">
            <a:avLst/>
          </a:prstGeom>
          <a:noFill/>
        </p:spPr>
        <p:txBody>
          <a:bodyPr wrap="square" rtlCol="0">
            <a:spAutoFit/>
          </a:bodyPr>
          <a:lstStyle/>
          <a:p>
            <a:endParaRPr lang="pt-PT" sz="1100" dirty="0"/>
          </a:p>
          <a:p>
            <a:endParaRPr lang="pt-PT" sz="1100" dirty="0"/>
          </a:p>
        </p:txBody>
      </p:sp>
      <p:sp>
        <p:nvSpPr>
          <p:cNvPr id="54" name="CaixaDeTexto 53">
            <a:hlinkClick r:id="rId3" action="ppaction://hlinksldjump"/>
            <a:extLst>
              <a:ext uri="{FF2B5EF4-FFF2-40B4-BE49-F238E27FC236}">
                <a16:creationId xmlns:a16="http://schemas.microsoft.com/office/drawing/2014/main" id="{0B095BB1-D385-4D18-A08C-4FA3C4300DA6}"/>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55" name="CaixaDeTexto 54">
            <a:hlinkClick r:id="rId4" action="ppaction://hlinksldjump"/>
            <a:extLst>
              <a:ext uri="{FF2B5EF4-FFF2-40B4-BE49-F238E27FC236}">
                <a16:creationId xmlns:a16="http://schemas.microsoft.com/office/drawing/2014/main" id="{860EAB74-B398-4CFB-B6D3-30586118FD9C}"/>
              </a:ext>
            </a:extLst>
          </p:cNvPr>
          <p:cNvSpPr txBox="1"/>
          <p:nvPr/>
        </p:nvSpPr>
        <p:spPr>
          <a:xfrm>
            <a:off x="2207600" y="3152554"/>
            <a:ext cx="2664264" cy="430887"/>
          </a:xfrm>
          <a:prstGeom prst="rect">
            <a:avLst/>
          </a:prstGeom>
          <a:noFill/>
        </p:spPr>
        <p:txBody>
          <a:bodyPr wrap="square" rtlCol="0">
            <a:spAutoFit/>
          </a:bodyPr>
          <a:lstStyle/>
          <a:p>
            <a:endParaRPr lang="pt-PT" sz="1100" dirty="0"/>
          </a:p>
          <a:p>
            <a:endParaRPr lang="pt-PT" sz="1100" dirty="0"/>
          </a:p>
        </p:txBody>
      </p:sp>
      <p:sp>
        <p:nvSpPr>
          <p:cNvPr id="56" name="CaixaDeTexto 55">
            <a:hlinkClick r:id="rId5"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57" name="Retângulo 56">
            <a:hlinkClick r:id="rId6" action="ppaction://hlinksldjump"/>
          </p:cNvPr>
          <p:cNvSpPr/>
          <p:nvPr/>
        </p:nvSpPr>
        <p:spPr>
          <a:xfrm>
            <a:off x="1810682" y="121545"/>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8" name="Retângulo 57">
            <a:hlinkClick r:id="rId7"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81" name="Retângulo 80">
            <a:hlinkClick r:id="rId5"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0" name="Retângulo 79">
            <a:hlinkClick r:id="rId6" action="ppaction://hlinksldjump"/>
            <a:extLst>
              <a:ext uri="{FF2B5EF4-FFF2-40B4-BE49-F238E27FC236}">
                <a16:creationId xmlns:a16="http://schemas.microsoft.com/office/drawing/2014/main" id="{613E5259-73CA-4146-AB64-2FB925DC6AE6}"/>
              </a:ext>
            </a:extLst>
          </p:cNvPr>
          <p:cNvSpPr/>
          <p:nvPr/>
        </p:nvSpPr>
        <p:spPr>
          <a:xfrm>
            <a:off x="1963082" y="117629"/>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2" name="Retângulo 81">
            <a:hlinkClick r:id="rId8" action="ppaction://hlinksldjump"/>
            <a:extLst>
              <a:ext uri="{FF2B5EF4-FFF2-40B4-BE49-F238E27FC236}">
                <a16:creationId xmlns:a16="http://schemas.microsoft.com/office/drawing/2014/main" id="{57B3B09F-630C-43E2-A3A2-4169E6A7C4FC}"/>
              </a:ext>
            </a:extLst>
          </p:cNvPr>
          <p:cNvSpPr/>
          <p:nvPr/>
        </p:nvSpPr>
        <p:spPr>
          <a:xfrm>
            <a:off x="5311552" y="116632"/>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3" name="Vertical Scroll 8">
            <a:extLst>
              <a:ext uri="{FF2B5EF4-FFF2-40B4-BE49-F238E27FC236}">
                <a16:creationId xmlns:a16="http://schemas.microsoft.com/office/drawing/2014/main" id="{87186850-367B-4813-A5B7-59E328AFCEBB}"/>
              </a:ext>
            </a:extLst>
          </p:cNvPr>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Vertical Scroll 51">
            <a:extLst>
              <a:ext uri="{FF2B5EF4-FFF2-40B4-BE49-F238E27FC236}">
                <a16:creationId xmlns:a16="http://schemas.microsoft.com/office/drawing/2014/main" id="{F4201C04-D829-48DB-81D4-0C24A3462FC8}"/>
              </a:ext>
            </a:extLst>
          </p:cNvPr>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tângulo 84">
            <a:extLst>
              <a:ext uri="{FF2B5EF4-FFF2-40B4-BE49-F238E27FC236}">
                <a16:creationId xmlns:a16="http://schemas.microsoft.com/office/drawing/2014/main" id="{F7DD74CD-4D3B-40EE-9D9D-852438114884}"/>
              </a:ext>
            </a:extLst>
          </p:cNvPr>
          <p:cNvSpPr/>
          <p:nvPr/>
        </p:nvSpPr>
        <p:spPr>
          <a:xfrm>
            <a:off x="5259129" y="1013266"/>
            <a:ext cx="3099204" cy="1894854"/>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86" name="Triângulo isósceles 85">
            <a:extLst>
              <a:ext uri="{FF2B5EF4-FFF2-40B4-BE49-F238E27FC236}">
                <a16:creationId xmlns:a16="http://schemas.microsoft.com/office/drawing/2014/main" id="{0E190192-690B-4343-B10E-764D302D81FD}"/>
              </a:ext>
            </a:extLst>
          </p:cNvPr>
          <p:cNvSpPr/>
          <p:nvPr/>
        </p:nvSpPr>
        <p:spPr>
          <a:xfrm>
            <a:off x="6499082" y="656699"/>
            <a:ext cx="512348" cy="356567"/>
          </a:xfrm>
          <a:prstGeom prst="triangle">
            <a:avLst/>
          </a:prstGeom>
          <a:solidFill>
            <a:schemeClr val="tx1">
              <a:lumMod val="50000"/>
              <a:lumOff val="50000"/>
            </a:schemeClr>
          </a:solidFill>
          <a:ln w="25400">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pt-PT" dirty="0"/>
          </a:p>
        </p:txBody>
      </p:sp>
      <p:sp>
        <p:nvSpPr>
          <p:cNvPr id="87" name="Retângulo 86">
            <a:hlinkClick r:id="rId9" action="ppaction://hlinksldjump"/>
            <a:extLst>
              <a:ext uri="{FF2B5EF4-FFF2-40B4-BE49-F238E27FC236}">
                <a16:creationId xmlns:a16="http://schemas.microsoft.com/office/drawing/2014/main" id="{93BCE8A5-DF26-454F-BA43-C2E11E3E7F55}"/>
              </a:ext>
            </a:extLst>
          </p:cNvPr>
          <p:cNvSpPr/>
          <p:nvPr/>
        </p:nvSpPr>
        <p:spPr>
          <a:xfrm>
            <a:off x="5378923" y="1185905"/>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alphabet</a:t>
            </a:r>
            <a:endParaRPr lang="pt-PT" sz="1600" b="1" dirty="0">
              <a:solidFill>
                <a:srgbClr val="FFFFFF"/>
              </a:solidFill>
              <a:effectLst>
                <a:outerShdw blurRad="38100" dist="38100" dir="2700000" algn="tl">
                  <a:srgbClr val="000000">
                    <a:alpha val="43137"/>
                  </a:srgbClr>
                </a:outerShdw>
              </a:effectLst>
            </a:endParaRPr>
          </a:p>
        </p:txBody>
      </p:sp>
      <p:sp>
        <p:nvSpPr>
          <p:cNvPr id="88" name="Retângulo 87">
            <a:hlinkClick r:id="rId10" action="ppaction://hlinksldjump"/>
            <a:extLst>
              <a:ext uri="{FF2B5EF4-FFF2-40B4-BE49-F238E27FC236}">
                <a16:creationId xmlns:a16="http://schemas.microsoft.com/office/drawing/2014/main" id="{6915190E-1D9E-4077-9C93-524FE0932039}"/>
              </a:ext>
            </a:extLst>
          </p:cNvPr>
          <p:cNvSpPr/>
          <p:nvPr/>
        </p:nvSpPr>
        <p:spPr>
          <a:xfrm>
            <a:off x="5375974" y="1763605"/>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finish</a:t>
            </a:r>
            <a:r>
              <a:rPr lang="pt-PT" sz="2000" b="1" dirty="0">
                <a:solidFill>
                  <a:srgbClr val="FFFFFF"/>
                </a:solidFill>
                <a:effectLst>
                  <a:outerShdw blurRad="38100" dist="38100" dir="2700000" algn="tl">
                    <a:srgbClr val="000000">
                      <a:alpha val="43137"/>
                    </a:srgbClr>
                  </a:outerShdw>
                </a:effectLst>
              </a:rPr>
              <a:t> date</a:t>
            </a:r>
            <a:endParaRPr lang="pt-PT" sz="1600" b="1" dirty="0">
              <a:solidFill>
                <a:srgbClr val="FFFFFF"/>
              </a:solidFill>
              <a:effectLst>
                <a:outerShdw blurRad="38100" dist="38100" dir="2700000" algn="tl">
                  <a:srgbClr val="000000">
                    <a:alpha val="43137"/>
                  </a:srgbClr>
                </a:outerShdw>
              </a:effectLst>
            </a:endParaRPr>
          </a:p>
        </p:txBody>
      </p:sp>
      <p:sp>
        <p:nvSpPr>
          <p:cNvPr id="89" name="Retângulo 88">
            <a:hlinkClick r:id="rId11" action="ppaction://hlinksldjump"/>
            <a:extLst>
              <a:ext uri="{FF2B5EF4-FFF2-40B4-BE49-F238E27FC236}">
                <a16:creationId xmlns:a16="http://schemas.microsoft.com/office/drawing/2014/main" id="{23FD28E4-4CC6-474E-BEE9-DCA9A2F8DA1F}"/>
              </a:ext>
            </a:extLst>
          </p:cNvPr>
          <p:cNvSpPr/>
          <p:nvPr/>
        </p:nvSpPr>
        <p:spPr>
          <a:xfrm>
            <a:off x="5375974" y="2376916"/>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popularity</a:t>
            </a:r>
            <a:endParaRPr lang="pt-PT" sz="16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9630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64759695"/>
              </p:ext>
            </p:extLst>
          </p:nvPr>
        </p:nvGraphicFramePr>
        <p:xfrm>
          <a:off x="407368" y="2661349"/>
          <a:ext cx="7128793" cy="4748470"/>
        </p:xfrm>
        <a:graphic>
          <a:graphicData uri="http://schemas.openxmlformats.org/drawingml/2006/table">
            <a:tbl>
              <a:tblPr firstRow="1" bandRow="1" bandCol="1">
                <a:tableStyleId>{AF606853-7671-496A-8E4F-DF71F8EC918B}</a:tableStyleId>
              </a:tblPr>
              <a:tblGrid>
                <a:gridCol w="1782198">
                  <a:extLst>
                    <a:ext uri="{9D8B030D-6E8A-4147-A177-3AD203B41FA5}">
                      <a16:colId xmlns:a16="http://schemas.microsoft.com/office/drawing/2014/main" val="20000"/>
                    </a:ext>
                  </a:extLst>
                </a:gridCol>
                <a:gridCol w="2706301">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378244341"/>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pt-PT" sz="1200" b="1" dirty="0" err="1">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pt-PT" sz="1200" b="1" dirty="0" err="1">
                          <a:effectLst>
                            <a:outerShdw blurRad="38100" dist="38100" dir="2700000" algn="tl">
                              <a:srgbClr val="000000">
                                <a:alpha val="43137"/>
                              </a:srgbClr>
                            </a:outerShdw>
                          </a:effectLst>
                        </a:rPr>
                        <a:t>Cosmic</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Travels</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8"/>
                  </a:ext>
                </a:extLst>
              </a:tr>
            </a:tbl>
          </a:graphicData>
        </a:graphic>
      </p:graphicFrame>
      <p:sp>
        <p:nvSpPr>
          <p:cNvPr id="9" name="Vertical Scroll 8"/>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52" name="Vertical Scroll 51"/>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ixaDeTexto 52">
            <a:hlinkClick r:id="rId3" action="ppaction://hlinksldjump"/>
            <a:extLst>
              <a:ext uri="{FF2B5EF4-FFF2-40B4-BE49-F238E27FC236}">
                <a16:creationId xmlns:a16="http://schemas.microsoft.com/office/drawing/2014/main" id="{181EA0A8-854E-4386-BAB2-6B13E5A7DC46}"/>
              </a:ext>
            </a:extLst>
          </p:cNvPr>
          <p:cNvSpPr txBox="1"/>
          <p:nvPr/>
        </p:nvSpPr>
        <p:spPr>
          <a:xfrm>
            <a:off x="440875" y="3167129"/>
            <a:ext cx="1694685" cy="430887"/>
          </a:xfrm>
          <a:prstGeom prst="rect">
            <a:avLst/>
          </a:prstGeom>
          <a:noFill/>
        </p:spPr>
        <p:txBody>
          <a:bodyPr wrap="square" rtlCol="0">
            <a:spAutoFit/>
          </a:bodyPr>
          <a:lstStyle/>
          <a:p>
            <a:endParaRPr lang="pt-PT" sz="1100" dirty="0"/>
          </a:p>
          <a:p>
            <a:endParaRPr lang="pt-PT" sz="1100" dirty="0"/>
          </a:p>
        </p:txBody>
      </p:sp>
      <p:sp>
        <p:nvSpPr>
          <p:cNvPr id="54" name="CaixaDeTexto 53">
            <a:hlinkClick r:id="rId3" action="ppaction://hlinksldjump"/>
            <a:extLst>
              <a:ext uri="{FF2B5EF4-FFF2-40B4-BE49-F238E27FC236}">
                <a16:creationId xmlns:a16="http://schemas.microsoft.com/office/drawing/2014/main" id="{0B095BB1-D385-4D18-A08C-4FA3C4300DA6}"/>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55" name="CaixaDeTexto 54">
            <a:hlinkClick r:id="rId4" action="ppaction://hlinksldjump"/>
            <a:extLst>
              <a:ext uri="{FF2B5EF4-FFF2-40B4-BE49-F238E27FC236}">
                <a16:creationId xmlns:a16="http://schemas.microsoft.com/office/drawing/2014/main" id="{860EAB74-B398-4CFB-B6D3-30586118FD9C}"/>
              </a:ext>
            </a:extLst>
          </p:cNvPr>
          <p:cNvSpPr txBox="1"/>
          <p:nvPr/>
        </p:nvSpPr>
        <p:spPr>
          <a:xfrm>
            <a:off x="2207600" y="3152554"/>
            <a:ext cx="2664264" cy="430887"/>
          </a:xfrm>
          <a:prstGeom prst="rect">
            <a:avLst/>
          </a:prstGeom>
          <a:noFill/>
        </p:spPr>
        <p:txBody>
          <a:bodyPr wrap="square" rtlCol="0">
            <a:spAutoFit/>
          </a:bodyPr>
          <a:lstStyle/>
          <a:p>
            <a:endParaRPr lang="pt-PT" sz="1100" dirty="0"/>
          </a:p>
          <a:p>
            <a:endParaRPr lang="pt-PT" sz="1100" dirty="0"/>
          </a:p>
        </p:txBody>
      </p:sp>
      <p:sp>
        <p:nvSpPr>
          <p:cNvPr id="56" name="CaixaDeTexto 55">
            <a:hlinkClick r:id="rId5"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57" name="Retângulo 56">
            <a:extLst>
              <a:ext uri="{FF2B5EF4-FFF2-40B4-BE49-F238E27FC236}">
                <a16:creationId xmlns:a16="http://schemas.microsoft.com/office/drawing/2014/main" id="{BEE20221-06A8-4C92-AD38-1FF0DFC8AE24}"/>
              </a:ext>
            </a:extLst>
          </p:cNvPr>
          <p:cNvSpPr/>
          <p:nvPr/>
        </p:nvSpPr>
        <p:spPr>
          <a:xfrm>
            <a:off x="1919163" y="912552"/>
            <a:ext cx="3099204" cy="1894854"/>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58" name="Triângulo isósceles 57">
            <a:extLst>
              <a:ext uri="{FF2B5EF4-FFF2-40B4-BE49-F238E27FC236}">
                <a16:creationId xmlns:a16="http://schemas.microsoft.com/office/drawing/2014/main" id="{1A081260-E138-41D8-8A45-5729ED8F47DF}"/>
              </a:ext>
            </a:extLst>
          </p:cNvPr>
          <p:cNvSpPr/>
          <p:nvPr/>
        </p:nvSpPr>
        <p:spPr>
          <a:xfrm>
            <a:off x="3159116" y="555985"/>
            <a:ext cx="512348" cy="356567"/>
          </a:xfrm>
          <a:prstGeom prst="triangle">
            <a:avLst/>
          </a:prstGeom>
          <a:solidFill>
            <a:schemeClr val="tx1">
              <a:lumMod val="50000"/>
              <a:lumOff val="50000"/>
            </a:schemeClr>
          </a:solidFill>
          <a:ln w="25400">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pt-PT" dirty="0"/>
          </a:p>
        </p:txBody>
      </p:sp>
      <p:sp>
        <p:nvSpPr>
          <p:cNvPr id="78" name="Retângulo 77">
            <a:hlinkClick r:id="rId6" action="ppaction://hlinksldjump"/>
            <a:extLst>
              <a:ext uri="{FF2B5EF4-FFF2-40B4-BE49-F238E27FC236}">
                <a16:creationId xmlns:a16="http://schemas.microsoft.com/office/drawing/2014/main" id="{2983959C-70C6-43D6-A5CE-E74232C05801}"/>
              </a:ext>
            </a:extLst>
          </p:cNvPr>
          <p:cNvSpPr/>
          <p:nvPr/>
        </p:nvSpPr>
        <p:spPr>
          <a:xfrm>
            <a:off x="2038957" y="1085191"/>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alphabet</a:t>
            </a:r>
            <a:endParaRPr lang="pt-PT" sz="1600" b="1" dirty="0">
              <a:solidFill>
                <a:srgbClr val="FFFFFF"/>
              </a:solidFill>
              <a:effectLst>
                <a:outerShdw blurRad="38100" dist="38100" dir="2700000" algn="tl">
                  <a:srgbClr val="000000">
                    <a:alpha val="43137"/>
                  </a:srgbClr>
                </a:outerShdw>
              </a:effectLst>
            </a:endParaRPr>
          </a:p>
        </p:txBody>
      </p:sp>
      <p:sp>
        <p:nvSpPr>
          <p:cNvPr id="79" name="Retângulo 78">
            <a:hlinkClick r:id="rId7" action="ppaction://hlinksldjump"/>
            <a:extLst>
              <a:ext uri="{FF2B5EF4-FFF2-40B4-BE49-F238E27FC236}">
                <a16:creationId xmlns:a16="http://schemas.microsoft.com/office/drawing/2014/main" id="{2983959C-70C6-43D6-A5CE-E74232C05801}"/>
              </a:ext>
            </a:extLst>
          </p:cNvPr>
          <p:cNvSpPr/>
          <p:nvPr/>
        </p:nvSpPr>
        <p:spPr>
          <a:xfrm>
            <a:off x="2036008" y="1662891"/>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last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updated</a:t>
            </a:r>
            <a:endParaRPr lang="pt-PT" sz="1600" b="1" dirty="0">
              <a:solidFill>
                <a:srgbClr val="FFFFFF"/>
              </a:solidFill>
              <a:effectLst>
                <a:outerShdw blurRad="38100" dist="38100" dir="2700000" algn="tl">
                  <a:srgbClr val="000000">
                    <a:alpha val="43137"/>
                  </a:srgbClr>
                </a:outerShdw>
              </a:effectLst>
            </a:endParaRPr>
          </a:p>
        </p:txBody>
      </p:sp>
      <p:sp>
        <p:nvSpPr>
          <p:cNvPr id="80" name="Retângulo 79">
            <a:hlinkClick r:id="rId8" action="ppaction://hlinksldjump"/>
            <a:extLst>
              <a:ext uri="{FF2B5EF4-FFF2-40B4-BE49-F238E27FC236}">
                <a16:creationId xmlns:a16="http://schemas.microsoft.com/office/drawing/2014/main" id="{2983959C-70C6-43D6-A5CE-E74232C05801}"/>
              </a:ext>
            </a:extLst>
          </p:cNvPr>
          <p:cNvSpPr/>
          <p:nvPr/>
        </p:nvSpPr>
        <p:spPr>
          <a:xfrm>
            <a:off x="2036008" y="2276202"/>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popularity</a:t>
            </a:r>
            <a:endParaRPr lang="pt-PT" sz="1600" b="1" dirty="0">
              <a:solidFill>
                <a:srgbClr val="FFFFFF"/>
              </a:solidFill>
              <a:effectLst>
                <a:outerShdw blurRad="38100" dist="38100" dir="2700000" algn="tl">
                  <a:srgbClr val="000000">
                    <a:alpha val="43137"/>
                  </a:srgbClr>
                </a:outerShdw>
              </a:effectLst>
            </a:endParaRPr>
          </a:p>
        </p:txBody>
      </p:sp>
      <p:sp>
        <p:nvSpPr>
          <p:cNvPr id="81" name="Retângulo 80">
            <a:hlinkClick r:id="rId9"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77" name="Retângulo 76">
            <a:hlinkClick r:id="rId5"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2" name="Retângulo 81">
            <a:hlinkClick r:id="rId10" action="ppaction://hlinksldjump"/>
            <a:extLst>
              <a:ext uri="{FF2B5EF4-FFF2-40B4-BE49-F238E27FC236}">
                <a16:creationId xmlns:a16="http://schemas.microsoft.com/office/drawing/2014/main" id="{C09747FB-FC61-4C6C-84B9-F553518C02B8}"/>
              </a:ext>
            </a:extLst>
          </p:cNvPr>
          <p:cNvSpPr/>
          <p:nvPr/>
        </p:nvSpPr>
        <p:spPr>
          <a:xfrm>
            <a:off x="1963082" y="117629"/>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3" name="Retângulo 82">
            <a:hlinkClick r:id="rId11" action="ppaction://hlinksldjump"/>
            <a:extLst>
              <a:ext uri="{FF2B5EF4-FFF2-40B4-BE49-F238E27FC236}">
                <a16:creationId xmlns:a16="http://schemas.microsoft.com/office/drawing/2014/main" id="{E93AD047-D5C0-4271-8A94-5DFA58EBF43E}"/>
              </a:ext>
            </a:extLst>
          </p:cNvPr>
          <p:cNvSpPr/>
          <p:nvPr/>
        </p:nvSpPr>
        <p:spPr>
          <a:xfrm>
            <a:off x="5311552" y="116632"/>
            <a:ext cx="327720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4" name="Retângulo 83">
            <a:extLst>
              <a:ext uri="{FF2B5EF4-FFF2-40B4-BE49-F238E27FC236}">
                <a16:creationId xmlns:a16="http://schemas.microsoft.com/office/drawing/2014/main" id="{D8461F07-C19B-41F0-8B64-5650984E39D5}"/>
              </a:ext>
            </a:extLst>
          </p:cNvPr>
          <p:cNvSpPr/>
          <p:nvPr/>
        </p:nvSpPr>
        <p:spPr>
          <a:xfrm>
            <a:off x="1903121" y="952718"/>
            <a:ext cx="3115245" cy="180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85" name="Picture 2" descr="Resultado de imagem para mouse pointer white">
            <a:extLst>
              <a:ext uri="{FF2B5EF4-FFF2-40B4-BE49-F238E27FC236}">
                <a16:creationId xmlns:a16="http://schemas.microsoft.com/office/drawing/2014/main" id="{08686F09-7FE3-4343-8C03-5C48300486A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4500214" y="2420998"/>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Resultado de imagem para mouse pointer white">
            <a:extLst>
              <a:ext uri="{FF2B5EF4-FFF2-40B4-BE49-F238E27FC236}">
                <a16:creationId xmlns:a16="http://schemas.microsoft.com/office/drawing/2014/main" id="{987F18C0-D183-4314-860C-E82AB42ABCC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4530999" y="1800132"/>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Resultado de imagem para mouse pointer white">
            <a:extLst>
              <a:ext uri="{FF2B5EF4-FFF2-40B4-BE49-F238E27FC236}">
                <a16:creationId xmlns:a16="http://schemas.microsoft.com/office/drawing/2014/main" id="{76E030A9-9C4D-4B7A-92DD-14CE12CDF4E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4576870" y="1263310"/>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2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69286C1F-6B9D-4C06-A1AB-7DBEF5C18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86" y="2729497"/>
            <a:ext cx="2131553" cy="2767756"/>
          </a:xfrm>
          <a:prstGeom prst="rect">
            <a:avLst/>
          </a:prstGeom>
          <a:ln w="25400">
            <a:solidFill>
              <a:srgbClr val="FFFFFF"/>
            </a:solidFill>
          </a:ln>
        </p:spPr>
      </p:pic>
      <p:graphicFrame>
        <p:nvGraphicFramePr>
          <p:cNvPr id="43" name="Table 42"/>
          <p:cNvGraphicFramePr>
            <a:graphicFrameLocks noGrp="1"/>
          </p:cNvGraphicFramePr>
          <p:nvPr>
            <p:extLst>
              <p:ext uri="{D42A27DB-BD31-4B8C-83A1-F6EECF244321}">
                <p14:modId xmlns:p14="http://schemas.microsoft.com/office/powerpoint/2010/main" val="793577982"/>
              </p:ext>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44" name="5-Point Star 4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p:cNvGraphicFramePr>
            <a:graphicFrameLocks noGrp="1"/>
          </p:cNvGraphicFramePr>
          <p:nvPr>
            <p:extLst>
              <p:ext uri="{D42A27DB-BD31-4B8C-83A1-F6EECF244321}">
                <p14:modId xmlns:p14="http://schemas.microsoft.com/office/powerpoint/2010/main" val="3075059400"/>
              </p:ext>
            </p:extLst>
          </p:nvPr>
        </p:nvGraphicFramePr>
        <p:xfrm>
          <a:off x="3287688" y="3035325"/>
          <a:ext cx="4536504" cy="2202498"/>
        </p:xfrm>
        <a:graphic>
          <a:graphicData uri="http://schemas.openxmlformats.org/drawingml/2006/table">
            <a:tbl>
              <a:tblPr firstRow="1" bandRow="1">
                <a:effectLst/>
                <a:tableStyleId>{073A0DAA-6AF3-43AB-8588-CEC1D06C72B9}</a:tableStyleId>
              </a:tblPr>
              <a:tblGrid>
                <a:gridCol w="4536504">
                  <a:extLst>
                    <a:ext uri="{9D8B030D-6E8A-4147-A177-3AD203B41FA5}">
                      <a16:colId xmlns:a16="http://schemas.microsoft.com/office/drawing/2014/main" val="20000"/>
                    </a:ext>
                  </a:extLst>
                </a:gridCol>
              </a:tblGrid>
              <a:tr h="2202498">
                <a:tc>
                  <a:txBody>
                    <a:bodyPr/>
                    <a:lstStyle/>
                    <a:p>
                      <a:pPr lvl="0" algn="l"/>
                      <a:endParaRPr lang="pt-PT" sz="1800" dirty="0">
                        <a:effectLst>
                          <a:outerShdw blurRad="38100" dist="38100" dir="2700000" algn="tl">
                            <a:srgbClr val="000000">
                              <a:alpha val="43137"/>
                            </a:srgbClr>
                          </a:outerShdw>
                        </a:effectLst>
                      </a:endParaRPr>
                    </a:p>
                    <a:p>
                      <a:pPr lvl="0" algn="l"/>
                      <a:r>
                        <a:rPr lang="en-US" sz="1200" noProof="0" dirty="0">
                          <a:effectLst>
                            <a:outerShdw blurRad="38100" dist="38100" dir="2700000" algn="tl">
                              <a:srgbClr val="000000">
                                <a:alpha val="43137"/>
                              </a:srgbClr>
                            </a:outerShdw>
                          </a:effectLst>
                        </a:rPr>
                        <a:t>The</a:t>
                      </a:r>
                      <a:r>
                        <a:rPr lang="en-US" sz="1200" baseline="0" noProof="0" dirty="0">
                          <a:effectLst>
                            <a:outerShdw blurRad="38100" dist="38100" dir="2700000" algn="tl">
                              <a:srgbClr val="000000">
                                <a:alpha val="43137"/>
                              </a:srgbClr>
                            </a:outerShdw>
                          </a:effectLst>
                        </a:rPr>
                        <a:t> fantastic adventures of Trafford on it’s path to be the God of all Demons. The fabulous encounters with the Archangels and the fight for supremacy with the demons. </a:t>
                      </a:r>
                    </a:p>
                    <a:p>
                      <a:pPr lvl="0" algn="l"/>
                      <a:r>
                        <a:rPr lang="en-US" sz="1200" baseline="0" noProof="0" dirty="0">
                          <a:effectLst>
                            <a:outerShdw blurRad="38100" dist="38100" dir="2700000" algn="tl">
                              <a:srgbClr val="000000">
                                <a:alpha val="43137"/>
                              </a:srgbClr>
                            </a:outerShdw>
                          </a:effectLst>
                        </a:rPr>
                        <a:t>How will Trafford rise from a low bastard from a low standing noble demon into the terrifying being know as Demon God? </a:t>
                      </a:r>
                      <a:endParaRPr lang="en-US" sz="1200" noProof="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alpha val="35000"/>
                      </a:schemeClr>
                    </a:solid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362515573"/>
              </p:ext>
            </p:extLst>
          </p:nvPr>
        </p:nvGraphicFramePr>
        <p:xfrm>
          <a:off x="2980074" y="2780487"/>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Synopsis</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742649923"/>
              </p:ext>
            </p:extLst>
          </p:nvPr>
        </p:nvGraphicFramePr>
        <p:xfrm>
          <a:off x="767408" y="5865718"/>
          <a:ext cx="7048400" cy="2675850"/>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2675850">
                <a:tc>
                  <a:txBody>
                    <a:bodyPr/>
                    <a:lstStyle/>
                    <a:p>
                      <a:pPr lvl="0" algn="l"/>
                      <a:endParaRPr lang="pt-PT" sz="1800" dirty="0">
                        <a:effectLst>
                          <a:outerShdw blurRad="38100" dist="38100" dir="2700000" algn="tl">
                            <a:srgbClr val="000000">
                              <a:alpha val="43137"/>
                            </a:srgbClr>
                          </a:outerShdw>
                        </a:effectLst>
                      </a:endParaRPr>
                    </a:p>
                    <a:p>
                      <a:pPr lvl="0" algn="l"/>
                      <a:endParaRPr lang="pt-PT" sz="180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759380259"/>
              </p:ext>
            </p:extLst>
          </p:nvPr>
        </p:nvGraphicFramePr>
        <p:xfrm>
          <a:off x="543000" y="5641268"/>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Chapter</a:t>
                      </a:r>
                      <a:r>
                        <a:rPr lang="pt-PT" sz="1800" dirty="0">
                          <a:effectLst>
                            <a:outerShdw blurRad="38100" dist="38100" dir="2700000" algn="tl">
                              <a:srgbClr val="000000">
                                <a:alpha val="43137"/>
                              </a:srgbClr>
                            </a:outerShdw>
                          </a:effectLst>
                        </a:rPr>
                        <a:t> </a:t>
                      </a:r>
                      <a:r>
                        <a:rPr lang="pt-PT" sz="1800" dirty="0" err="1">
                          <a:effectLst>
                            <a:outerShdw blurRad="38100" dist="38100" dir="2700000" algn="tl">
                              <a:srgbClr val="000000">
                                <a:alpha val="43137"/>
                              </a:srgbClr>
                            </a:outerShdw>
                          </a:effectLst>
                        </a:rPr>
                        <a:t>List</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2647663361"/>
              </p:ext>
            </p:extLst>
          </p:nvPr>
        </p:nvGraphicFramePr>
        <p:xfrm>
          <a:off x="1055440" y="623731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sng" noProof="0" dirty="0">
                          <a:effectLst>
                            <a:outerShdw blurRad="38100" dist="38100" dir="2700000" algn="tl">
                              <a:srgbClr val="000000">
                                <a:alpha val="43137"/>
                              </a:srgbClr>
                            </a:outerShdw>
                          </a:effectLst>
                        </a:rPr>
                        <a:t>Chapter</a:t>
                      </a:r>
                      <a:r>
                        <a:rPr lang="en-US" sz="1200" u="sng" baseline="0" noProof="0" dirty="0">
                          <a:effectLst>
                            <a:outerShdw blurRad="38100" dist="38100" dir="2700000" algn="tl">
                              <a:srgbClr val="000000">
                                <a:alpha val="43137"/>
                              </a:srgbClr>
                            </a:outerShdw>
                          </a:effectLst>
                        </a:rPr>
                        <a:t> 1 - Desperate Teenager</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083251761"/>
              </p:ext>
            </p:extLst>
          </p:nvPr>
        </p:nvGraphicFramePr>
        <p:xfrm>
          <a:off x="1055440" y="6669360"/>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2 - The Pill of Fasting and Training</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1055323440"/>
              </p:ext>
            </p:extLst>
          </p:nvPr>
        </p:nvGraphicFramePr>
        <p:xfrm>
          <a:off x="1055440" y="7101408"/>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3 - Dark Bone Method</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4239778061"/>
              </p:ext>
            </p:extLst>
          </p:nvPr>
        </p:nvGraphicFramePr>
        <p:xfrm>
          <a:off x="1055440" y="7533456"/>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Purple-Clothed Maiden</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127492485"/>
              </p:ext>
            </p:extLst>
          </p:nvPr>
        </p:nvGraphicFramePr>
        <p:xfrm>
          <a:off x="1055440" y="7965504"/>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The Beginnings of Spells</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3736984223"/>
              </p:ext>
            </p:extLst>
          </p:nvPr>
        </p:nvGraphicFramePr>
        <p:xfrm>
          <a:off x="1055440" y="839755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noProof="0" dirty="0">
                          <a:effectLst>
                            <a:outerShdw blurRad="38100" dist="38100" dir="2700000" algn="tl">
                              <a:srgbClr val="000000">
                                <a:alpha val="43137"/>
                              </a:srgbClr>
                            </a:outerShdw>
                          </a:effectLst>
                        </a:rPr>
                        <a:t>Chapter</a:t>
                      </a:r>
                      <a:r>
                        <a:rPr lang="en-US" sz="1200" baseline="0" noProof="0" dirty="0">
                          <a:effectLst>
                            <a:outerShdw blurRad="38100" dist="38100" dir="2700000" algn="tl">
                              <a:srgbClr val="000000">
                                <a:alpha val="43137"/>
                              </a:srgbClr>
                            </a:outerShdw>
                          </a:effectLst>
                        </a:rPr>
                        <a:t> 5 - Spirit Farms</a:t>
                      </a:r>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sp>
        <p:nvSpPr>
          <p:cNvPr id="61" name="5-Point Star 60"/>
          <p:cNvSpPr>
            <a:spLocks noChangeAspect="1"/>
          </p:cNvSpPr>
          <p:nvPr/>
        </p:nvSpPr>
        <p:spPr>
          <a:xfrm>
            <a:off x="6312822"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a:spLocks noChangeAspect="1"/>
          </p:cNvSpPr>
          <p:nvPr/>
        </p:nvSpPr>
        <p:spPr>
          <a:xfrm>
            <a:off x="6546340"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a:spLocks noChangeAspect="1"/>
          </p:cNvSpPr>
          <p:nvPr/>
        </p:nvSpPr>
        <p:spPr>
          <a:xfrm>
            <a:off x="6762364"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a:spLocks noChangeAspect="1"/>
          </p:cNvSpPr>
          <p:nvPr/>
        </p:nvSpPr>
        <p:spPr>
          <a:xfrm>
            <a:off x="6978388"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p:cNvSpPr>
            <a:spLocks noChangeAspect="1"/>
          </p:cNvSpPr>
          <p:nvPr/>
        </p:nvSpPr>
        <p:spPr>
          <a:xfrm>
            <a:off x="7194412"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a:spLocks noChangeAspect="1"/>
          </p:cNvSpPr>
          <p:nvPr/>
        </p:nvSpPr>
        <p:spPr>
          <a:xfrm>
            <a:off x="6305962"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a:spLocks noChangeAspect="1"/>
          </p:cNvSpPr>
          <p:nvPr/>
        </p:nvSpPr>
        <p:spPr>
          <a:xfrm>
            <a:off x="6539480"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a:spLocks noChangeAspect="1"/>
          </p:cNvSpPr>
          <p:nvPr/>
        </p:nvSpPr>
        <p:spPr>
          <a:xfrm>
            <a:off x="6755504"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6971528"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7187552"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6312822"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6546340"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6762364"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6978388"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7194412" y="71734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6305962"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a:spLocks noChangeAspect="1"/>
          </p:cNvSpPr>
          <p:nvPr/>
        </p:nvSpPr>
        <p:spPr>
          <a:xfrm>
            <a:off x="6539480"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a:spLocks noChangeAspect="1"/>
          </p:cNvSpPr>
          <p:nvPr/>
        </p:nvSpPr>
        <p:spPr>
          <a:xfrm>
            <a:off x="6755504"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a:spLocks noChangeAspect="1"/>
          </p:cNvSpPr>
          <p:nvPr/>
        </p:nvSpPr>
        <p:spPr>
          <a:xfrm>
            <a:off x="6971528"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a:spLocks noChangeAspect="1"/>
          </p:cNvSpPr>
          <p:nvPr/>
        </p:nvSpPr>
        <p:spPr>
          <a:xfrm>
            <a:off x="7187552"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a:spLocks noChangeAspect="1"/>
          </p:cNvSpPr>
          <p:nvPr/>
        </p:nvSpPr>
        <p:spPr>
          <a:xfrm>
            <a:off x="631282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a:spLocks noChangeAspect="1"/>
          </p:cNvSpPr>
          <p:nvPr/>
        </p:nvSpPr>
        <p:spPr>
          <a:xfrm>
            <a:off x="6546340"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a:spLocks noChangeAspect="1"/>
          </p:cNvSpPr>
          <p:nvPr/>
        </p:nvSpPr>
        <p:spPr>
          <a:xfrm>
            <a:off x="6762364"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a:spLocks noChangeAspect="1"/>
          </p:cNvSpPr>
          <p:nvPr/>
        </p:nvSpPr>
        <p:spPr>
          <a:xfrm>
            <a:off x="6978388"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a:spLocks noChangeAspect="1"/>
          </p:cNvSpPr>
          <p:nvPr/>
        </p:nvSpPr>
        <p:spPr>
          <a:xfrm>
            <a:off x="719441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ext uri="{D42A27DB-BD31-4B8C-83A1-F6EECF244321}">
                <p14:modId xmlns:p14="http://schemas.microsoft.com/office/powerpoint/2010/main" val="3206997692"/>
              </p:ext>
            </p:extLst>
          </p:nvPr>
        </p:nvGraphicFramePr>
        <p:xfrm>
          <a:off x="6767451" y="2780487"/>
          <a:ext cx="1312738" cy="402871"/>
        </p:xfrm>
        <a:graphic>
          <a:graphicData uri="http://schemas.openxmlformats.org/drawingml/2006/table">
            <a:tbl>
              <a:tblPr firstRow="1" bandRow="1">
                <a:effectLst/>
                <a:tableStyleId>{073A0DAA-6AF3-43AB-8588-CEC1D06C72B9}</a:tableStyleId>
              </a:tblPr>
              <a:tblGrid>
                <a:gridCol w="1312738">
                  <a:extLst>
                    <a:ext uri="{9D8B030D-6E8A-4147-A177-3AD203B41FA5}">
                      <a16:colId xmlns:a16="http://schemas.microsoft.com/office/drawing/2014/main" val="20000"/>
                    </a:ext>
                  </a:extLst>
                </a:gridCol>
              </a:tblGrid>
              <a:tr h="402871">
                <a:tc>
                  <a:txBody>
                    <a:bodyPr/>
                    <a:lstStyle/>
                    <a:p>
                      <a:pPr lvl="0" algn="ctr"/>
                      <a:r>
                        <a:rPr lang="pt-PT" sz="1600" dirty="0">
                          <a:effectLst>
                            <a:outerShdw blurRad="38100" dist="38100" dir="2700000" algn="tl">
                              <a:srgbClr val="000000">
                                <a:alpha val="43137"/>
                              </a:srgbClr>
                            </a:outerShdw>
                          </a:effectLst>
                        </a:rPr>
                        <a:t>ONGOING</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accent4">
                          <a:lumMod val="40000"/>
                          <a:lumOff val="60000"/>
                        </a:schemeClr>
                      </a:fgClr>
                      <a:bgClr>
                        <a:schemeClr val="accent4">
                          <a:lumMod val="60000"/>
                          <a:lumOff val="40000"/>
                        </a:schemeClr>
                      </a:bgClr>
                    </a:pattFill>
                  </a:tcPr>
                </a:tc>
                <a:extLst>
                  <a:ext uri="{0D108BD9-81ED-4DB2-BD59-A6C34878D82A}">
                    <a16:rowId xmlns:a16="http://schemas.microsoft.com/office/drawing/2014/main" val="10000"/>
                  </a:ext>
                </a:extLst>
              </a:tr>
            </a:tbl>
          </a:graphicData>
        </a:graphic>
      </p:graphicFrame>
      <p:sp>
        <p:nvSpPr>
          <p:cNvPr id="87" name="CaixaDeTexto 86">
            <a:hlinkClick r:id="rId3" action="ppaction://hlinksldjump"/>
            <a:extLst>
              <a:ext uri="{FF2B5EF4-FFF2-40B4-BE49-F238E27FC236}">
                <a16:creationId xmlns:a16="http://schemas.microsoft.com/office/drawing/2014/main" id="{B0D3E21A-C90C-46D1-99F2-6F98D99599DF}"/>
              </a:ext>
            </a:extLst>
          </p:cNvPr>
          <p:cNvSpPr txBox="1"/>
          <p:nvPr/>
        </p:nvSpPr>
        <p:spPr>
          <a:xfrm>
            <a:off x="1055440" y="6217567"/>
            <a:ext cx="5056944" cy="307777"/>
          </a:xfrm>
          <a:prstGeom prst="rect">
            <a:avLst/>
          </a:prstGeom>
          <a:noFill/>
        </p:spPr>
        <p:txBody>
          <a:bodyPr wrap="square" rtlCol="0">
            <a:spAutoFit/>
          </a:bodyPr>
          <a:lstStyle/>
          <a:p>
            <a:endParaRPr lang="pt-PT" sz="700" dirty="0"/>
          </a:p>
          <a:p>
            <a:endParaRPr lang="pt-PT" sz="700" dirty="0"/>
          </a:p>
        </p:txBody>
      </p:sp>
      <p:sp>
        <p:nvSpPr>
          <p:cNvPr id="88" name="CaixaDeTexto 87">
            <a:hlinkClick r:id="rId4" action="ppaction://hlinksldjump"/>
            <a:extLst>
              <a:ext uri="{FF2B5EF4-FFF2-40B4-BE49-F238E27FC236}">
                <a16:creationId xmlns:a16="http://schemas.microsoft.com/office/drawing/2014/main" id="{D646EEBD-0CF6-40A7-A0C9-C458A3BC9878}"/>
              </a:ext>
            </a:extLst>
          </p:cNvPr>
          <p:cNvSpPr txBox="1"/>
          <p:nvPr/>
        </p:nvSpPr>
        <p:spPr>
          <a:xfrm>
            <a:off x="451741" y="2197158"/>
            <a:ext cx="2835947" cy="430887"/>
          </a:xfrm>
          <a:prstGeom prst="rect">
            <a:avLst/>
          </a:prstGeom>
          <a:noFill/>
        </p:spPr>
        <p:txBody>
          <a:bodyPr wrap="square" rtlCol="0">
            <a:spAutoFit/>
          </a:bodyPr>
          <a:lstStyle/>
          <a:p>
            <a:endParaRPr lang="pt-PT" sz="1100" dirty="0"/>
          </a:p>
          <a:p>
            <a:endParaRPr lang="pt-PT" sz="1100" dirty="0"/>
          </a:p>
        </p:txBody>
      </p:sp>
      <p:sp>
        <p:nvSpPr>
          <p:cNvPr id="90" name="CaixaDeTexto 89">
            <a:hlinkClick r:id="rId5" action="ppaction://hlinksldjump"/>
            <a:extLst>
              <a:ext uri="{FF2B5EF4-FFF2-40B4-BE49-F238E27FC236}">
                <a16:creationId xmlns:a16="http://schemas.microsoft.com/office/drawing/2014/main" id="{44FA2062-9C81-41D9-8A57-602B9B4A559B}"/>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1" name="Table 40">
            <a:extLst>
              <a:ext uri="{FF2B5EF4-FFF2-40B4-BE49-F238E27FC236}">
                <a16:creationId xmlns:a16="http://schemas.microsoft.com/office/drawing/2014/main" id="{B4DDBE36-644B-478F-8096-BF455FB2BC8C}"/>
              </a:ext>
            </a:extLst>
          </p:cNvPr>
          <p:cNvGraphicFramePr>
            <a:graphicFrameLocks noGrp="1"/>
          </p:cNvGraphicFramePr>
          <p:nvPr>
            <p:extLst>
              <p:ext uri="{D42A27DB-BD31-4B8C-83A1-F6EECF244321}">
                <p14:modId xmlns:p14="http://schemas.microsoft.com/office/powerpoint/2010/main" val="1564732277"/>
              </p:ext>
            </p:extLst>
          </p:nvPr>
        </p:nvGraphicFramePr>
        <p:xfrm>
          <a:off x="8256240" y="3972754"/>
          <a:ext cx="3549180" cy="459398"/>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9398">
                <a:tc>
                  <a:txBody>
                    <a:bodyPr/>
                    <a:lstStyle/>
                    <a:p>
                      <a:pPr lvl="0" algn="l"/>
                      <a:r>
                        <a:rPr lang="en-US" sz="1800" noProof="0" dirty="0">
                          <a:solidFill>
                            <a:schemeClr val="bg1"/>
                          </a:solidFill>
                          <a:effectLst>
                            <a:outerShdw blurRad="38100" dist="38100" dir="2700000" algn="tl">
                              <a:srgbClr val="000000">
                                <a:alpha val="43137"/>
                              </a:srgbClr>
                            </a:outerShdw>
                          </a:effectLst>
                        </a:rPr>
                        <a:t>Recommendations by genre:</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92" name="Table 41">
            <a:extLst>
              <a:ext uri="{FF2B5EF4-FFF2-40B4-BE49-F238E27FC236}">
                <a16:creationId xmlns:a16="http://schemas.microsoft.com/office/drawing/2014/main" id="{E9C33B5D-6439-43FB-869B-BC07E8EEB11B}"/>
              </a:ext>
            </a:extLst>
          </p:cNvPr>
          <p:cNvGraphicFramePr>
            <a:graphicFrameLocks noGrp="1"/>
          </p:cNvGraphicFramePr>
          <p:nvPr>
            <p:extLst>
              <p:ext uri="{D42A27DB-BD31-4B8C-83A1-F6EECF244321}">
                <p14:modId xmlns:p14="http://schemas.microsoft.com/office/powerpoint/2010/main" val="834052801"/>
              </p:ext>
            </p:extLst>
          </p:nvPr>
        </p:nvGraphicFramePr>
        <p:xfrm>
          <a:off x="8256240" y="4490472"/>
          <a:ext cx="3535224" cy="1656232"/>
        </p:xfrm>
        <a:graphic>
          <a:graphicData uri="http://schemas.openxmlformats.org/drawingml/2006/table">
            <a:tbl>
              <a:tblPr firstRow="1" bandRow="1" bandCol="1">
                <a:tableStyleId>{AF606853-7671-496A-8E4F-DF71F8EC918B}</a:tableStyleId>
              </a:tblPr>
              <a:tblGrid>
                <a:gridCol w="1795605">
                  <a:extLst>
                    <a:ext uri="{9D8B030D-6E8A-4147-A177-3AD203B41FA5}">
                      <a16:colId xmlns:a16="http://schemas.microsoft.com/office/drawing/2014/main" val="20000"/>
                    </a:ext>
                  </a:extLst>
                </a:gridCol>
                <a:gridCol w="1739619">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14058">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bl>
          </a:graphicData>
        </a:graphic>
      </p:graphicFrame>
      <p:sp>
        <p:nvSpPr>
          <p:cNvPr id="93" name="5-Point Star 72">
            <a:extLst>
              <a:ext uri="{FF2B5EF4-FFF2-40B4-BE49-F238E27FC236}">
                <a16:creationId xmlns:a16="http://schemas.microsoft.com/office/drawing/2014/main" id="{CF84400A-63ED-4F4F-BDC5-11BF8AC806E9}"/>
              </a:ext>
            </a:extLst>
          </p:cNvPr>
          <p:cNvSpPr>
            <a:spLocks noChangeAspect="1"/>
          </p:cNvSpPr>
          <p:nvPr/>
        </p:nvSpPr>
        <p:spPr>
          <a:xfrm>
            <a:off x="10250724" y="577950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73">
            <a:extLst>
              <a:ext uri="{FF2B5EF4-FFF2-40B4-BE49-F238E27FC236}">
                <a16:creationId xmlns:a16="http://schemas.microsoft.com/office/drawing/2014/main" id="{BEB1D30C-1523-4B7A-81B3-87184922A0AF}"/>
              </a:ext>
            </a:extLst>
          </p:cNvPr>
          <p:cNvSpPr>
            <a:spLocks noChangeAspect="1"/>
          </p:cNvSpPr>
          <p:nvPr/>
        </p:nvSpPr>
        <p:spPr>
          <a:xfrm>
            <a:off x="1061076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74">
            <a:extLst>
              <a:ext uri="{FF2B5EF4-FFF2-40B4-BE49-F238E27FC236}">
                <a16:creationId xmlns:a16="http://schemas.microsoft.com/office/drawing/2014/main" id="{E0F90FFF-C0E2-4A2D-8D8B-9A1F99B7EC61}"/>
              </a:ext>
            </a:extLst>
          </p:cNvPr>
          <p:cNvSpPr>
            <a:spLocks noChangeAspect="1"/>
          </p:cNvSpPr>
          <p:nvPr/>
        </p:nvSpPr>
        <p:spPr>
          <a:xfrm>
            <a:off x="1097080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75">
            <a:extLst>
              <a:ext uri="{FF2B5EF4-FFF2-40B4-BE49-F238E27FC236}">
                <a16:creationId xmlns:a16="http://schemas.microsoft.com/office/drawing/2014/main" id="{7E2B7D9D-A475-4EC1-82D7-F67FA2835E3E}"/>
              </a:ext>
            </a:extLst>
          </p:cNvPr>
          <p:cNvSpPr>
            <a:spLocks noChangeAspect="1"/>
          </p:cNvSpPr>
          <p:nvPr/>
        </p:nvSpPr>
        <p:spPr>
          <a:xfrm>
            <a:off x="11330844" y="57795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18">
            <a:extLst>
              <a:ext uri="{FF2B5EF4-FFF2-40B4-BE49-F238E27FC236}">
                <a16:creationId xmlns:a16="http://schemas.microsoft.com/office/drawing/2014/main" id="{E8D6964E-67B3-40E6-8058-8D2E44E4F499}"/>
              </a:ext>
            </a:extLst>
          </p:cNvPr>
          <p:cNvGrpSpPr/>
          <p:nvPr/>
        </p:nvGrpSpPr>
        <p:grpSpPr>
          <a:xfrm>
            <a:off x="10390494" y="5838927"/>
            <a:ext cx="1006694" cy="307777"/>
            <a:chOff x="10525060" y="5685685"/>
            <a:chExt cx="1006694" cy="307777"/>
          </a:xfrm>
        </p:grpSpPr>
        <p:sp>
          <p:nvSpPr>
            <p:cNvPr id="98" name="Down Ribbon 46">
              <a:extLst>
                <a:ext uri="{FF2B5EF4-FFF2-40B4-BE49-F238E27FC236}">
                  <a16:creationId xmlns:a16="http://schemas.microsoft.com/office/drawing/2014/main" id="{CDCC6B03-E6C1-40F9-A642-F0AAFFB185F0}"/>
                </a:ext>
              </a:extLst>
            </p:cNvPr>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5-Point Star 47">
              <a:extLst>
                <a:ext uri="{FF2B5EF4-FFF2-40B4-BE49-F238E27FC236}">
                  <a16:creationId xmlns:a16="http://schemas.microsoft.com/office/drawing/2014/main" id="{50825B2C-AEF2-4654-A3D5-2AD893C1C6A0}"/>
                </a:ext>
              </a:extLst>
            </p:cNvPr>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48">
              <a:extLst>
                <a:ext uri="{FF2B5EF4-FFF2-40B4-BE49-F238E27FC236}">
                  <a16:creationId xmlns:a16="http://schemas.microsoft.com/office/drawing/2014/main" id="{5041620A-7C05-47E1-8E55-BD516D8AEC20}"/>
                </a:ext>
              </a:extLst>
            </p:cNvPr>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graphicFrame>
        <p:nvGraphicFramePr>
          <p:cNvPr id="102" name="Table 41">
            <a:extLst>
              <a:ext uri="{FF2B5EF4-FFF2-40B4-BE49-F238E27FC236}">
                <a16:creationId xmlns:a16="http://schemas.microsoft.com/office/drawing/2014/main" id="{29115F6F-7072-469B-9EE2-D60453309EC5}"/>
              </a:ext>
            </a:extLst>
          </p:cNvPr>
          <p:cNvGraphicFramePr>
            <a:graphicFrameLocks noGrp="1"/>
          </p:cNvGraphicFramePr>
          <p:nvPr>
            <p:extLst>
              <p:ext uri="{D42A27DB-BD31-4B8C-83A1-F6EECF244321}">
                <p14:modId xmlns:p14="http://schemas.microsoft.com/office/powerpoint/2010/main" val="2445899108"/>
              </p:ext>
            </p:extLst>
          </p:nvPr>
        </p:nvGraphicFramePr>
        <p:xfrm>
          <a:off x="8285059" y="2636912"/>
          <a:ext cx="3493145" cy="1242174"/>
        </p:xfrm>
        <a:graphic>
          <a:graphicData uri="http://schemas.openxmlformats.org/drawingml/2006/table">
            <a:tbl>
              <a:tblPr firstRow="1" bandRow="1" bandCol="1">
                <a:tableStyleId>{AF606853-7671-496A-8E4F-DF71F8EC918B}</a:tableStyleId>
              </a:tblPr>
              <a:tblGrid>
                <a:gridCol w="1770175">
                  <a:extLst>
                    <a:ext uri="{9D8B030D-6E8A-4147-A177-3AD203B41FA5}">
                      <a16:colId xmlns:a16="http://schemas.microsoft.com/office/drawing/2014/main" val="20000"/>
                    </a:ext>
                  </a:extLst>
                </a:gridCol>
                <a:gridCol w="1722970">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bl>
          </a:graphicData>
        </a:graphic>
      </p:graphicFrame>
      <p:sp>
        <p:nvSpPr>
          <p:cNvPr id="103" name="5-Point Star 38">
            <a:extLst>
              <a:ext uri="{FF2B5EF4-FFF2-40B4-BE49-F238E27FC236}">
                <a16:creationId xmlns:a16="http://schemas.microsoft.com/office/drawing/2014/main" id="{CA735334-A475-4A6F-B713-2C4348DC88DE}"/>
              </a:ext>
            </a:extLst>
          </p:cNvPr>
          <p:cNvSpPr>
            <a:spLocks noChangeAspect="1"/>
          </p:cNvSpPr>
          <p:nvPr/>
        </p:nvSpPr>
        <p:spPr>
          <a:xfrm>
            <a:off x="10250724" y="53546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5-Point Star 39">
            <a:extLst>
              <a:ext uri="{FF2B5EF4-FFF2-40B4-BE49-F238E27FC236}">
                <a16:creationId xmlns:a16="http://schemas.microsoft.com/office/drawing/2014/main" id="{C71D708F-370B-4642-BA68-14FB7BC8E992}"/>
              </a:ext>
            </a:extLst>
          </p:cNvPr>
          <p:cNvSpPr>
            <a:spLocks noChangeAspect="1"/>
          </p:cNvSpPr>
          <p:nvPr/>
        </p:nvSpPr>
        <p:spPr>
          <a:xfrm>
            <a:off x="10610764" y="53546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5-Point Star 40">
            <a:extLst>
              <a:ext uri="{FF2B5EF4-FFF2-40B4-BE49-F238E27FC236}">
                <a16:creationId xmlns:a16="http://schemas.microsoft.com/office/drawing/2014/main" id="{26E8F08F-00B2-4360-B09C-3DE5253B30AA}"/>
              </a:ext>
            </a:extLst>
          </p:cNvPr>
          <p:cNvSpPr>
            <a:spLocks noChangeAspect="1"/>
          </p:cNvSpPr>
          <p:nvPr/>
        </p:nvSpPr>
        <p:spPr>
          <a:xfrm>
            <a:off x="10970804" y="53546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5-Point Star 41">
            <a:extLst>
              <a:ext uri="{FF2B5EF4-FFF2-40B4-BE49-F238E27FC236}">
                <a16:creationId xmlns:a16="http://schemas.microsoft.com/office/drawing/2014/main" id="{802FCB53-42C4-483E-A46A-7E7C2AD63C2D}"/>
              </a:ext>
            </a:extLst>
          </p:cNvPr>
          <p:cNvSpPr>
            <a:spLocks noChangeAspect="1"/>
          </p:cNvSpPr>
          <p:nvPr/>
        </p:nvSpPr>
        <p:spPr>
          <a:xfrm>
            <a:off x="11330844" y="53546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5-Point Star 26">
            <a:extLst>
              <a:ext uri="{FF2B5EF4-FFF2-40B4-BE49-F238E27FC236}">
                <a16:creationId xmlns:a16="http://schemas.microsoft.com/office/drawing/2014/main" id="{A2687698-31E6-4D5A-81CD-C5C3B03613E8}"/>
              </a:ext>
            </a:extLst>
          </p:cNvPr>
          <p:cNvSpPr>
            <a:spLocks noChangeAspect="1"/>
          </p:cNvSpPr>
          <p:nvPr/>
        </p:nvSpPr>
        <p:spPr>
          <a:xfrm>
            <a:off x="10246494" y="49498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5-Point Star 27">
            <a:extLst>
              <a:ext uri="{FF2B5EF4-FFF2-40B4-BE49-F238E27FC236}">
                <a16:creationId xmlns:a16="http://schemas.microsoft.com/office/drawing/2014/main" id="{71EE2AEF-CD5E-488F-A4E7-A3A51BC14915}"/>
              </a:ext>
            </a:extLst>
          </p:cNvPr>
          <p:cNvSpPr>
            <a:spLocks noChangeAspect="1"/>
          </p:cNvSpPr>
          <p:nvPr/>
        </p:nvSpPr>
        <p:spPr>
          <a:xfrm>
            <a:off x="1060653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5-Point Star 28">
            <a:extLst>
              <a:ext uri="{FF2B5EF4-FFF2-40B4-BE49-F238E27FC236}">
                <a16:creationId xmlns:a16="http://schemas.microsoft.com/office/drawing/2014/main" id="{98DD3CDA-91F8-4863-9CB6-49844045801A}"/>
              </a:ext>
            </a:extLst>
          </p:cNvPr>
          <p:cNvSpPr>
            <a:spLocks noChangeAspect="1"/>
          </p:cNvSpPr>
          <p:nvPr/>
        </p:nvSpPr>
        <p:spPr>
          <a:xfrm>
            <a:off x="1096657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5-Point Star 29">
            <a:extLst>
              <a:ext uri="{FF2B5EF4-FFF2-40B4-BE49-F238E27FC236}">
                <a16:creationId xmlns:a16="http://schemas.microsoft.com/office/drawing/2014/main" id="{B44F785C-D120-4059-A4E3-FCEEAFBF02AC}"/>
              </a:ext>
            </a:extLst>
          </p:cNvPr>
          <p:cNvSpPr>
            <a:spLocks noChangeAspect="1"/>
          </p:cNvSpPr>
          <p:nvPr/>
        </p:nvSpPr>
        <p:spPr>
          <a:xfrm>
            <a:off x="11326614" y="494982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5-Point Star 26">
            <a:extLst>
              <a:ext uri="{FF2B5EF4-FFF2-40B4-BE49-F238E27FC236}">
                <a16:creationId xmlns:a16="http://schemas.microsoft.com/office/drawing/2014/main" id="{3244041F-32AB-4020-97EB-B47C30237CD7}"/>
              </a:ext>
            </a:extLst>
          </p:cNvPr>
          <p:cNvSpPr>
            <a:spLocks noChangeAspect="1"/>
          </p:cNvSpPr>
          <p:nvPr/>
        </p:nvSpPr>
        <p:spPr>
          <a:xfrm>
            <a:off x="10245689" y="30991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5-Point Star 27">
            <a:extLst>
              <a:ext uri="{FF2B5EF4-FFF2-40B4-BE49-F238E27FC236}">
                <a16:creationId xmlns:a16="http://schemas.microsoft.com/office/drawing/2014/main" id="{03B20F53-9C3F-43AB-BC75-2AFA6AD52E6B}"/>
              </a:ext>
            </a:extLst>
          </p:cNvPr>
          <p:cNvSpPr>
            <a:spLocks noChangeAspect="1"/>
          </p:cNvSpPr>
          <p:nvPr/>
        </p:nvSpPr>
        <p:spPr>
          <a:xfrm>
            <a:off x="1060572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5-Point Star 28">
            <a:extLst>
              <a:ext uri="{FF2B5EF4-FFF2-40B4-BE49-F238E27FC236}">
                <a16:creationId xmlns:a16="http://schemas.microsoft.com/office/drawing/2014/main" id="{6259CA6E-1574-4F2B-802D-C67B53BA8426}"/>
              </a:ext>
            </a:extLst>
          </p:cNvPr>
          <p:cNvSpPr>
            <a:spLocks noChangeAspect="1"/>
          </p:cNvSpPr>
          <p:nvPr/>
        </p:nvSpPr>
        <p:spPr>
          <a:xfrm>
            <a:off x="1096576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5-Point Star 29">
            <a:extLst>
              <a:ext uri="{FF2B5EF4-FFF2-40B4-BE49-F238E27FC236}">
                <a16:creationId xmlns:a16="http://schemas.microsoft.com/office/drawing/2014/main" id="{E7D249C0-7809-400E-9BED-6261F25F30DF}"/>
              </a:ext>
            </a:extLst>
          </p:cNvPr>
          <p:cNvSpPr>
            <a:spLocks noChangeAspect="1"/>
          </p:cNvSpPr>
          <p:nvPr/>
        </p:nvSpPr>
        <p:spPr>
          <a:xfrm>
            <a:off x="11325809" y="309911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5-Point Star 72">
            <a:extLst>
              <a:ext uri="{FF2B5EF4-FFF2-40B4-BE49-F238E27FC236}">
                <a16:creationId xmlns:a16="http://schemas.microsoft.com/office/drawing/2014/main" id="{3882A8AC-455B-4424-84B6-21A0119E848D}"/>
              </a:ext>
            </a:extLst>
          </p:cNvPr>
          <p:cNvSpPr>
            <a:spLocks noChangeAspect="1"/>
          </p:cNvSpPr>
          <p:nvPr/>
        </p:nvSpPr>
        <p:spPr>
          <a:xfrm>
            <a:off x="10245689" y="352748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5-Point Star 73">
            <a:extLst>
              <a:ext uri="{FF2B5EF4-FFF2-40B4-BE49-F238E27FC236}">
                <a16:creationId xmlns:a16="http://schemas.microsoft.com/office/drawing/2014/main" id="{68203471-4FBE-43B0-AEBC-9542A1800662}"/>
              </a:ext>
            </a:extLst>
          </p:cNvPr>
          <p:cNvSpPr>
            <a:spLocks noChangeAspect="1"/>
          </p:cNvSpPr>
          <p:nvPr/>
        </p:nvSpPr>
        <p:spPr>
          <a:xfrm>
            <a:off x="1060572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5-Point Star 74">
            <a:extLst>
              <a:ext uri="{FF2B5EF4-FFF2-40B4-BE49-F238E27FC236}">
                <a16:creationId xmlns:a16="http://schemas.microsoft.com/office/drawing/2014/main" id="{CACDDCA5-CB32-4B86-B130-D7DA29378715}"/>
              </a:ext>
            </a:extLst>
          </p:cNvPr>
          <p:cNvSpPr>
            <a:spLocks noChangeAspect="1"/>
          </p:cNvSpPr>
          <p:nvPr/>
        </p:nvSpPr>
        <p:spPr>
          <a:xfrm>
            <a:off x="1096576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5-Point Star 75">
            <a:extLst>
              <a:ext uri="{FF2B5EF4-FFF2-40B4-BE49-F238E27FC236}">
                <a16:creationId xmlns:a16="http://schemas.microsoft.com/office/drawing/2014/main" id="{DE10CD25-F849-4B6E-A867-F705922C381C}"/>
              </a:ext>
            </a:extLst>
          </p:cNvPr>
          <p:cNvSpPr>
            <a:spLocks noChangeAspect="1"/>
          </p:cNvSpPr>
          <p:nvPr/>
        </p:nvSpPr>
        <p:spPr>
          <a:xfrm>
            <a:off x="11325809" y="35274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9" name="Table 40">
            <a:extLst>
              <a:ext uri="{FF2B5EF4-FFF2-40B4-BE49-F238E27FC236}">
                <a16:creationId xmlns:a16="http://schemas.microsoft.com/office/drawing/2014/main" id="{13EC636A-9965-4A6F-B1CC-7278643F1067}"/>
              </a:ext>
            </a:extLst>
          </p:cNvPr>
          <p:cNvGraphicFramePr>
            <a:graphicFrameLocks noGrp="1"/>
          </p:cNvGraphicFramePr>
          <p:nvPr>
            <p:extLst>
              <p:ext uri="{D42A27DB-BD31-4B8C-83A1-F6EECF244321}">
                <p14:modId xmlns:p14="http://schemas.microsoft.com/office/powerpoint/2010/main" val="2607963036"/>
              </p:ext>
            </p:extLst>
          </p:nvPr>
        </p:nvGraphicFramePr>
        <p:xfrm>
          <a:off x="8256240" y="2118713"/>
          <a:ext cx="3549180" cy="455343"/>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5343">
                <a:tc>
                  <a:txBody>
                    <a:bodyPr/>
                    <a:lstStyle/>
                    <a:p>
                      <a:pPr lvl="0" algn="l"/>
                      <a:r>
                        <a:rPr lang="en-US" sz="1800" noProof="0" dirty="0">
                          <a:solidFill>
                            <a:schemeClr val="bg1"/>
                          </a:solidFill>
                          <a:effectLst>
                            <a:outerShdw blurRad="38100" dist="38100" dir="2700000" algn="tl">
                              <a:srgbClr val="000000">
                                <a:alpha val="43137"/>
                              </a:srgbClr>
                            </a:outerShdw>
                          </a:effectLst>
                        </a:rPr>
                        <a:t>Other books by this author:</a:t>
                      </a:r>
                    </a:p>
                  </a:txBody>
                  <a:tcPr marL="265346" marR="67395" marT="33707" marB="3370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0" name="Table 2">
            <a:extLst>
              <a:ext uri="{FF2B5EF4-FFF2-40B4-BE49-F238E27FC236}">
                <a16:creationId xmlns:a16="http://schemas.microsoft.com/office/drawing/2014/main" id="{527AAA00-4F4A-417B-97D3-6B01710E0F2E}"/>
              </a:ext>
            </a:extLst>
          </p:cNvPr>
          <p:cNvGraphicFramePr>
            <a:graphicFrameLocks noGrp="1"/>
          </p:cNvGraphicFramePr>
          <p:nvPr>
            <p:extLst>
              <p:ext uri="{D42A27DB-BD31-4B8C-83A1-F6EECF244321}">
                <p14:modId xmlns:p14="http://schemas.microsoft.com/office/powerpoint/2010/main" val="3380962793"/>
              </p:ext>
            </p:extLst>
          </p:nvPr>
        </p:nvGraphicFramePr>
        <p:xfrm>
          <a:off x="8256240" y="6235555"/>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1" name="Table 3">
            <a:extLst>
              <a:ext uri="{FF2B5EF4-FFF2-40B4-BE49-F238E27FC236}">
                <a16:creationId xmlns:a16="http://schemas.microsoft.com/office/drawing/2014/main" id="{BF873672-E534-481B-A619-81DB5CD0C8FA}"/>
              </a:ext>
            </a:extLst>
          </p:cNvPr>
          <p:cNvGraphicFramePr>
            <a:graphicFrameLocks noGrp="1"/>
          </p:cNvGraphicFramePr>
          <p:nvPr>
            <p:extLst>
              <p:ext uri="{D42A27DB-BD31-4B8C-83A1-F6EECF244321}">
                <p14:modId xmlns:p14="http://schemas.microsoft.com/office/powerpoint/2010/main" val="2718557958"/>
              </p:ext>
            </p:extLst>
          </p:nvPr>
        </p:nvGraphicFramePr>
        <p:xfrm>
          <a:off x="8256240" y="6782410"/>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122" name="5-Point Star 4">
            <a:extLst>
              <a:ext uri="{FF2B5EF4-FFF2-40B4-BE49-F238E27FC236}">
                <a16:creationId xmlns:a16="http://schemas.microsoft.com/office/drawing/2014/main" id="{97515E9D-0B89-4F6D-B7EF-FF0D09922F93}"/>
              </a:ext>
            </a:extLst>
          </p:cNvPr>
          <p:cNvSpPr>
            <a:spLocks noChangeAspect="1"/>
          </p:cNvSpPr>
          <p:nvPr/>
        </p:nvSpPr>
        <p:spPr>
          <a:xfrm>
            <a:off x="1032274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5-Point Star 5">
            <a:extLst>
              <a:ext uri="{FF2B5EF4-FFF2-40B4-BE49-F238E27FC236}">
                <a16:creationId xmlns:a16="http://schemas.microsoft.com/office/drawing/2014/main" id="{0B263A83-E13C-476E-928F-7141A2B10217}"/>
              </a:ext>
            </a:extLst>
          </p:cNvPr>
          <p:cNvSpPr>
            <a:spLocks noChangeAspect="1"/>
          </p:cNvSpPr>
          <p:nvPr/>
        </p:nvSpPr>
        <p:spPr>
          <a:xfrm>
            <a:off x="1068278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5-Point Star 6">
            <a:extLst>
              <a:ext uri="{FF2B5EF4-FFF2-40B4-BE49-F238E27FC236}">
                <a16:creationId xmlns:a16="http://schemas.microsoft.com/office/drawing/2014/main" id="{9894158F-796A-4EC4-987E-F73E0036D127}"/>
              </a:ext>
            </a:extLst>
          </p:cNvPr>
          <p:cNvSpPr>
            <a:spLocks noChangeAspect="1"/>
          </p:cNvSpPr>
          <p:nvPr/>
        </p:nvSpPr>
        <p:spPr>
          <a:xfrm>
            <a:off x="11042823" y="735817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5-Point Star 7">
            <a:extLst>
              <a:ext uri="{FF2B5EF4-FFF2-40B4-BE49-F238E27FC236}">
                <a16:creationId xmlns:a16="http://schemas.microsoft.com/office/drawing/2014/main" id="{AEB61932-F24C-4246-914E-DD6DCAA8C48F}"/>
              </a:ext>
            </a:extLst>
          </p:cNvPr>
          <p:cNvSpPr>
            <a:spLocks noChangeAspect="1"/>
          </p:cNvSpPr>
          <p:nvPr/>
        </p:nvSpPr>
        <p:spPr>
          <a:xfrm>
            <a:off x="11402863" y="735817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5-Point Star 8">
            <a:extLst>
              <a:ext uri="{FF2B5EF4-FFF2-40B4-BE49-F238E27FC236}">
                <a16:creationId xmlns:a16="http://schemas.microsoft.com/office/drawing/2014/main" id="{6902E7B7-C9E4-49CF-942B-2A69F80EC5D9}"/>
              </a:ext>
            </a:extLst>
          </p:cNvPr>
          <p:cNvSpPr>
            <a:spLocks noChangeAspect="1"/>
          </p:cNvSpPr>
          <p:nvPr/>
        </p:nvSpPr>
        <p:spPr>
          <a:xfrm>
            <a:off x="10322743" y="779052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5-Point Star 9">
            <a:extLst>
              <a:ext uri="{FF2B5EF4-FFF2-40B4-BE49-F238E27FC236}">
                <a16:creationId xmlns:a16="http://schemas.microsoft.com/office/drawing/2014/main" id="{AEA47879-D9A9-45BF-8D68-7215E37B32F1}"/>
              </a:ext>
            </a:extLst>
          </p:cNvPr>
          <p:cNvSpPr>
            <a:spLocks noChangeAspect="1"/>
          </p:cNvSpPr>
          <p:nvPr/>
        </p:nvSpPr>
        <p:spPr>
          <a:xfrm>
            <a:off x="1068278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5-Point Star 10">
            <a:extLst>
              <a:ext uri="{FF2B5EF4-FFF2-40B4-BE49-F238E27FC236}">
                <a16:creationId xmlns:a16="http://schemas.microsoft.com/office/drawing/2014/main" id="{72E12A07-0859-47E5-8FAF-E4C9D10645DC}"/>
              </a:ext>
            </a:extLst>
          </p:cNvPr>
          <p:cNvSpPr>
            <a:spLocks noChangeAspect="1"/>
          </p:cNvSpPr>
          <p:nvPr/>
        </p:nvSpPr>
        <p:spPr>
          <a:xfrm>
            <a:off x="1104282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5-Point Star 11">
            <a:extLst>
              <a:ext uri="{FF2B5EF4-FFF2-40B4-BE49-F238E27FC236}">
                <a16:creationId xmlns:a16="http://schemas.microsoft.com/office/drawing/2014/main" id="{31512EAD-75D7-41D7-AD63-F17FE8DCF2EE}"/>
              </a:ext>
            </a:extLst>
          </p:cNvPr>
          <p:cNvSpPr>
            <a:spLocks noChangeAspect="1"/>
          </p:cNvSpPr>
          <p:nvPr/>
        </p:nvSpPr>
        <p:spPr>
          <a:xfrm>
            <a:off x="11402863" y="779052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5-Point Star 12">
            <a:extLst>
              <a:ext uri="{FF2B5EF4-FFF2-40B4-BE49-F238E27FC236}">
                <a16:creationId xmlns:a16="http://schemas.microsoft.com/office/drawing/2014/main" id="{BB75037A-8B87-489D-B060-DA09D0FD3B84}"/>
              </a:ext>
            </a:extLst>
          </p:cNvPr>
          <p:cNvSpPr>
            <a:spLocks noChangeAspect="1"/>
          </p:cNvSpPr>
          <p:nvPr/>
        </p:nvSpPr>
        <p:spPr>
          <a:xfrm>
            <a:off x="10318997" y="829457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5-Point Star 13">
            <a:extLst>
              <a:ext uri="{FF2B5EF4-FFF2-40B4-BE49-F238E27FC236}">
                <a16:creationId xmlns:a16="http://schemas.microsoft.com/office/drawing/2014/main" id="{D5AE1B82-2824-4B9B-AF5E-EA854189B42E}"/>
              </a:ext>
            </a:extLst>
          </p:cNvPr>
          <p:cNvSpPr>
            <a:spLocks noChangeAspect="1"/>
          </p:cNvSpPr>
          <p:nvPr/>
        </p:nvSpPr>
        <p:spPr>
          <a:xfrm>
            <a:off x="1067903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5-Point Star 14">
            <a:extLst>
              <a:ext uri="{FF2B5EF4-FFF2-40B4-BE49-F238E27FC236}">
                <a16:creationId xmlns:a16="http://schemas.microsoft.com/office/drawing/2014/main" id="{D05904F2-AAEC-486F-948F-1684BC1341E8}"/>
              </a:ext>
            </a:extLst>
          </p:cNvPr>
          <p:cNvSpPr>
            <a:spLocks noChangeAspect="1"/>
          </p:cNvSpPr>
          <p:nvPr/>
        </p:nvSpPr>
        <p:spPr>
          <a:xfrm>
            <a:off x="1103907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5-Point Star 15">
            <a:extLst>
              <a:ext uri="{FF2B5EF4-FFF2-40B4-BE49-F238E27FC236}">
                <a16:creationId xmlns:a16="http://schemas.microsoft.com/office/drawing/2014/main" id="{57B6F484-9FD0-49C0-BB7D-3C99E97D9E52}"/>
              </a:ext>
            </a:extLst>
          </p:cNvPr>
          <p:cNvSpPr>
            <a:spLocks noChangeAspect="1"/>
          </p:cNvSpPr>
          <p:nvPr/>
        </p:nvSpPr>
        <p:spPr>
          <a:xfrm>
            <a:off x="11399117" y="82945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5-Point Star 16">
            <a:extLst>
              <a:ext uri="{FF2B5EF4-FFF2-40B4-BE49-F238E27FC236}">
                <a16:creationId xmlns:a16="http://schemas.microsoft.com/office/drawing/2014/main" id="{30AD2CDA-A986-43B1-85FE-1B525075BE3A}"/>
              </a:ext>
            </a:extLst>
          </p:cNvPr>
          <p:cNvSpPr>
            <a:spLocks noChangeAspect="1"/>
          </p:cNvSpPr>
          <p:nvPr/>
        </p:nvSpPr>
        <p:spPr>
          <a:xfrm>
            <a:off x="1032784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5-Point Star 17">
            <a:extLst>
              <a:ext uri="{FF2B5EF4-FFF2-40B4-BE49-F238E27FC236}">
                <a16:creationId xmlns:a16="http://schemas.microsoft.com/office/drawing/2014/main" id="{ACDA4AD8-9B2B-4E2C-A2B8-D1AEDF5CB5AF}"/>
              </a:ext>
            </a:extLst>
          </p:cNvPr>
          <p:cNvSpPr>
            <a:spLocks noChangeAspect="1"/>
          </p:cNvSpPr>
          <p:nvPr/>
        </p:nvSpPr>
        <p:spPr>
          <a:xfrm>
            <a:off x="1068788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5-Point Star 18">
            <a:extLst>
              <a:ext uri="{FF2B5EF4-FFF2-40B4-BE49-F238E27FC236}">
                <a16:creationId xmlns:a16="http://schemas.microsoft.com/office/drawing/2014/main" id="{09A348C5-F54B-4414-83B9-54F3354A1D91}"/>
              </a:ext>
            </a:extLst>
          </p:cNvPr>
          <p:cNvSpPr>
            <a:spLocks noChangeAspect="1"/>
          </p:cNvSpPr>
          <p:nvPr/>
        </p:nvSpPr>
        <p:spPr>
          <a:xfrm>
            <a:off x="1104792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5-Point Star 19">
            <a:extLst>
              <a:ext uri="{FF2B5EF4-FFF2-40B4-BE49-F238E27FC236}">
                <a16:creationId xmlns:a16="http://schemas.microsoft.com/office/drawing/2014/main" id="{70B478C2-F430-400C-A554-95360FA25439}"/>
              </a:ext>
            </a:extLst>
          </p:cNvPr>
          <p:cNvSpPr>
            <a:spLocks noChangeAspect="1"/>
          </p:cNvSpPr>
          <p:nvPr/>
        </p:nvSpPr>
        <p:spPr>
          <a:xfrm>
            <a:off x="11407964" y="8762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aixaDeTexto 137">
            <a:hlinkClick r:id="rId4" action="ppaction://hlinksldjump"/>
            <a:extLst>
              <a:ext uri="{FF2B5EF4-FFF2-40B4-BE49-F238E27FC236}">
                <a16:creationId xmlns:a16="http://schemas.microsoft.com/office/drawing/2014/main" id="{B480FEA0-1CB1-4884-898B-E58473A6133E}"/>
              </a:ext>
            </a:extLst>
          </p:cNvPr>
          <p:cNvSpPr txBox="1"/>
          <p:nvPr/>
        </p:nvSpPr>
        <p:spPr>
          <a:xfrm>
            <a:off x="8328281" y="7288190"/>
            <a:ext cx="1694685" cy="430887"/>
          </a:xfrm>
          <a:prstGeom prst="rect">
            <a:avLst/>
          </a:prstGeom>
          <a:noFill/>
        </p:spPr>
        <p:txBody>
          <a:bodyPr wrap="square" rtlCol="0">
            <a:spAutoFit/>
          </a:bodyPr>
          <a:lstStyle/>
          <a:p>
            <a:endParaRPr lang="pt-PT" sz="1100" dirty="0"/>
          </a:p>
          <a:p>
            <a:endParaRPr lang="pt-PT" sz="1100" dirty="0"/>
          </a:p>
        </p:txBody>
      </p:sp>
      <p:sp>
        <p:nvSpPr>
          <p:cNvPr id="101" name="Retângulo 100">
            <a:hlinkClick r:id="rId6"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39" name="Retângulo 138">
            <a:hlinkClick r:id="rId7"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0" name="CaixaDeTexto 139">
            <a:hlinkClick r:id="rId8" action="ppaction://hlinksldjump"/>
            <a:extLst>
              <a:ext uri="{FF2B5EF4-FFF2-40B4-BE49-F238E27FC236}">
                <a16:creationId xmlns:a16="http://schemas.microsoft.com/office/drawing/2014/main" id="{15421DCF-B78D-4297-BA4D-381DB6CD6F17}"/>
              </a:ext>
            </a:extLst>
          </p:cNvPr>
          <p:cNvSpPr txBox="1"/>
          <p:nvPr/>
        </p:nvSpPr>
        <p:spPr>
          <a:xfrm>
            <a:off x="8459159" y="153152"/>
            <a:ext cx="2876765" cy="523220"/>
          </a:xfrm>
          <a:prstGeom prst="rect">
            <a:avLst/>
          </a:prstGeom>
          <a:noFill/>
        </p:spPr>
        <p:txBody>
          <a:bodyPr wrap="square" rtlCol="0">
            <a:spAutoFit/>
          </a:bodyPr>
          <a:lstStyle/>
          <a:p>
            <a:endParaRPr lang="pt-PT" sz="1400" dirty="0"/>
          </a:p>
          <a:p>
            <a:endParaRPr lang="pt-PT" sz="1400" dirty="0"/>
          </a:p>
        </p:txBody>
      </p:sp>
      <p:sp>
        <p:nvSpPr>
          <p:cNvPr id="141" name="Retângulo 140">
            <a:extLst>
              <a:ext uri="{FF2B5EF4-FFF2-40B4-BE49-F238E27FC236}">
                <a16:creationId xmlns:a16="http://schemas.microsoft.com/office/drawing/2014/main" id="{81B1709D-F4BF-4C92-A065-F944B8FA0510}"/>
              </a:ext>
            </a:extLst>
          </p:cNvPr>
          <p:cNvSpPr/>
          <p:nvPr/>
        </p:nvSpPr>
        <p:spPr>
          <a:xfrm>
            <a:off x="8459159" y="138561"/>
            <a:ext cx="2981642"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2" name="Picture 2" descr="Resultado de imagem para mouse pointer white">
            <a:extLst>
              <a:ext uri="{FF2B5EF4-FFF2-40B4-BE49-F238E27FC236}">
                <a16:creationId xmlns:a16="http://schemas.microsoft.com/office/drawing/2014/main" id="{AD1A35B8-125D-4CC8-B9B6-75072D2EAAE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70238">
            <a:off x="10648883" y="346339"/>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112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69286C1F-6B9D-4C06-A1AB-7DBEF5C18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86" y="2729497"/>
            <a:ext cx="2131553" cy="2767756"/>
          </a:xfrm>
          <a:prstGeom prst="rect">
            <a:avLst/>
          </a:prstGeom>
          <a:ln w="25400">
            <a:solidFill>
              <a:srgbClr val="FFFFFF"/>
            </a:solidFill>
          </a:ln>
        </p:spPr>
      </p:pic>
      <p:graphicFrame>
        <p:nvGraphicFramePr>
          <p:cNvPr id="43" name="Table 42"/>
          <p:cNvGraphicFramePr>
            <a:graphicFrameLocks noGrp="1"/>
          </p:cNvGraphicFramePr>
          <p:nvPr>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44" name="5-Point Star 4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p:cNvGraphicFramePr>
            <a:graphicFrameLocks noGrp="1"/>
          </p:cNvGraphicFramePr>
          <p:nvPr>
            <p:extLst/>
          </p:nvPr>
        </p:nvGraphicFramePr>
        <p:xfrm>
          <a:off x="3287688" y="3035325"/>
          <a:ext cx="4536504" cy="2202498"/>
        </p:xfrm>
        <a:graphic>
          <a:graphicData uri="http://schemas.openxmlformats.org/drawingml/2006/table">
            <a:tbl>
              <a:tblPr firstRow="1" bandRow="1">
                <a:effectLst/>
                <a:tableStyleId>{073A0DAA-6AF3-43AB-8588-CEC1D06C72B9}</a:tableStyleId>
              </a:tblPr>
              <a:tblGrid>
                <a:gridCol w="4536504">
                  <a:extLst>
                    <a:ext uri="{9D8B030D-6E8A-4147-A177-3AD203B41FA5}">
                      <a16:colId xmlns:a16="http://schemas.microsoft.com/office/drawing/2014/main" val="20000"/>
                    </a:ext>
                  </a:extLst>
                </a:gridCol>
              </a:tblGrid>
              <a:tr h="2202498">
                <a:tc>
                  <a:txBody>
                    <a:bodyPr/>
                    <a:lstStyle/>
                    <a:p>
                      <a:pPr lvl="0" algn="l"/>
                      <a:endParaRPr lang="pt-PT" sz="1800" dirty="0">
                        <a:effectLst>
                          <a:outerShdw blurRad="38100" dist="38100" dir="2700000" algn="tl">
                            <a:srgbClr val="000000">
                              <a:alpha val="43137"/>
                            </a:srgbClr>
                          </a:outerShdw>
                        </a:effectLst>
                      </a:endParaRPr>
                    </a:p>
                    <a:p>
                      <a:pPr lvl="0" algn="l"/>
                      <a:r>
                        <a:rPr lang="en-US" sz="1200" noProof="0" dirty="0">
                          <a:effectLst>
                            <a:outerShdw blurRad="38100" dist="38100" dir="2700000" algn="tl">
                              <a:srgbClr val="000000">
                                <a:alpha val="43137"/>
                              </a:srgbClr>
                            </a:outerShdw>
                          </a:effectLst>
                        </a:rPr>
                        <a:t>The</a:t>
                      </a:r>
                      <a:r>
                        <a:rPr lang="en-US" sz="1200" baseline="0" noProof="0" dirty="0">
                          <a:effectLst>
                            <a:outerShdw blurRad="38100" dist="38100" dir="2700000" algn="tl">
                              <a:srgbClr val="000000">
                                <a:alpha val="43137"/>
                              </a:srgbClr>
                            </a:outerShdw>
                          </a:effectLst>
                        </a:rPr>
                        <a:t> fantastic adventures of Trafford on it’s path to be the God of all Demons. The fabulous encounters with the Archangels and the fight for supremacy with the demons. </a:t>
                      </a:r>
                    </a:p>
                    <a:p>
                      <a:pPr lvl="0" algn="l"/>
                      <a:r>
                        <a:rPr lang="en-US" sz="1200" baseline="0" noProof="0" dirty="0">
                          <a:effectLst>
                            <a:outerShdw blurRad="38100" dist="38100" dir="2700000" algn="tl">
                              <a:srgbClr val="000000">
                                <a:alpha val="43137"/>
                              </a:srgbClr>
                            </a:outerShdw>
                          </a:effectLst>
                        </a:rPr>
                        <a:t>How will Trafford rise from a low bastard from a low standing noble demon into the terrifying being know as Demon God? </a:t>
                      </a:r>
                      <a:endParaRPr lang="en-US" sz="1200" noProof="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alpha val="35000"/>
                      </a:schemeClr>
                    </a:solid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nvPr>
        </p:nvGraphicFramePr>
        <p:xfrm>
          <a:off x="2980074" y="2780487"/>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Synopsis</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nvPr>
        </p:nvGraphicFramePr>
        <p:xfrm>
          <a:off x="767408" y="5865718"/>
          <a:ext cx="7048400" cy="2675850"/>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2675850">
                <a:tc>
                  <a:txBody>
                    <a:bodyPr/>
                    <a:lstStyle/>
                    <a:p>
                      <a:pPr lvl="0" algn="l"/>
                      <a:endParaRPr lang="pt-PT" sz="1800" dirty="0">
                        <a:effectLst>
                          <a:outerShdw blurRad="38100" dist="38100" dir="2700000" algn="tl">
                            <a:srgbClr val="000000">
                              <a:alpha val="43137"/>
                            </a:srgbClr>
                          </a:outerShdw>
                        </a:effectLst>
                      </a:endParaRPr>
                    </a:p>
                    <a:p>
                      <a:pPr lvl="0" algn="l"/>
                      <a:endParaRPr lang="pt-PT" sz="180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nvPr>
        </p:nvGraphicFramePr>
        <p:xfrm>
          <a:off x="543000" y="5641268"/>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Chapter</a:t>
                      </a:r>
                      <a:r>
                        <a:rPr lang="pt-PT" sz="1800" dirty="0">
                          <a:effectLst>
                            <a:outerShdw blurRad="38100" dist="38100" dir="2700000" algn="tl">
                              <a:srgbClr val="000000">
                                <a:alpha val="43137"/>
                              </a:srgbClr>
                            </a:outerShdw>
                          </a:effectLst>
                        </a:rPr>
                        <a:t> </a:t>
                      </a:r>
                      <a:r>
                        <a:rPr lang="pt-PT" sz="1800" dirty="0" err="1">
                          <a:effectLst>
                            <a:outerShdw blurRad="38100" dist="38100" dir="2700000" algn="tl">
                              <a:srgbClr val="000000">
                                <a:alpha val="43137"/>
                              </a:srgbClr>
                            </a:outerShdw>
                          </a:effectLst>
                        </a:rPr>
                        <a:t>List</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nvPr>
        </p:nvGraphicFramePr>
        <p:xfrm>
          <a:off x="1055440" y="623731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sng" noProof="0" dirty="0">
                          <a:effectLst>
                            <a:outerShdw blurRad="38100" dist="38100" dir="2700000" algn="tl">
                              <a:srgbClr val="000000">
                                <a:alpha val="43137"/>
                              </a:srgbClr>
                            </a:outerShdw>
                          </a:effectLst>
                        </a:rPr>
                        <a:t>Chapter</a:t>
                      </a:r>
                      <a:r>
                        <a:rPr lang="en-US" sz="1200" u="sng" baseline="0" noProof="0" dirty="0">
                          <a:effectLst>
                            <a:outerShdw blurRad="38100" dist="38100" dir="2700000" algn="tl">
                              <a:srgbClr val="000000">
                                <a:alpha val="43137"/>
                              </a:srgbClr>
                            </a:outerShdw>
                          </a:effectLst>
                        </a:rPr>
                        <a:t> 1 - Desperate Teenager</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nvPr>
        </p:nvGraphicFramePr>
        <p:xfrm>
          <a:off x="1055440" y="6669360"/>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2 - The Pill of Fasting and Training</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nvPr>
        </p:nvGraphicFramePr>
        <p:xfrm>
          <a:off x="1055440" y="7101408"/>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3 - Dark Bone Method</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extLst/>
          </p:nvPr>
        </p:nvGraphicFramePr>
        <p:xfrm>
          <a:off x="1055440" y="7533456"/>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Purple-Clothed Maiden</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extLst/>
          </p:nvPr>
        </p:nvGraphicFramePr>
        <p:xfrm>
          <a:off x="1055440" y="7965504"/>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The Beginnings of Spells</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nvPr>
        </p:nvGraphicFramePr>
        <p:xfrm>
          <a:off x="1055440" y="839755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noProof="0" dirty="0">
                          <a:effectLst>
                            <a:outerShdw blurRad="38100" dist="38100" dir="2700000" algn="tl">
                              <a:srgbClr val="000000">
                                <a:alpha val="43137"/>
                              </a:srgbClr>
                            </a:outerShdw>
                          </a:effectLst>
                        </a:rPr>
                        <a:t>Chapter</a:t>
                      </a:r>
                      <a:r>
                        <a:rPr lang="en-US" sz="1200" baseline="0" noProof="0" dirty="0">
                          <a:effectLst>
                            <a:outerShdw blurRad="38100" dist="38100" dir="2700000" algn="tl">
                              <a:srgbClr val="000000">
                                <a:alpha val="43137"/>
                              </a:srgbClr>
                            </a:outerShdw>
                          </a:effectLst>
                        </a:rPr>
                        <a:t> 5 - Spirit Farms</a:t>
                      </a:r>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sp>
        <p:nvSpPr>
          <p:cNvPr id="61" name="5-Point Star 60"/>
          <p:cNvSpPr>
            <a:spLocks noChangeAspect="1"/>
          </p:cNvSpPr>
          <p:nvPr/>
        </p:nvSpPr>
        <p:spPr>
          <a:xfrm>
            <a:off x="6312822"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a:spLocks noChangeAspect="1"/>
          </p:cNvSpPr>
          <p:nvPr/>
        </p:nvSpPr>
        <p:spPr>
          <a:xfrm>
            <a:off x="6546340"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a:spLocks noChangeAspect="1"/>
          </p:cNvSpPr>
          <p:nvPr/>
        </p:nvSpPr>
        <p:spPr>
          <a:xfrm>
            <a:off x="6762364"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a:spLocks noChangeAspect="1"/>
          </p:cNvSpPr>
          <p:nvPr/>
        </p:nvSpPr>
        <p:spPr>
          <a:xfrm>
            <a:off x="6978388"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p:cNvSpPr>
            <a:spLocks noChangeAspect="1"/>
          </p:cNvSpPr>
          <p:nvPr/>
        </p:nvSpPr>
        <p:spPr>
          <a:xfrm>
            <a:off x="7194412"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a:spLocks noChangeAspect="1"/>
          </p:cNvSpPr>
          <p:nvPr/>
        </p:nvSpPr>
        <p:spPr>
          <a:xfrm>
            <a:off x="6305962"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a:spLocks noChangeAspect="1"/>
          </p:cNvSpPr>
          <p:nvPr/>
        </p:nvSpPr>
        <p:spPr>
          <a:xfrm>
            <a:off x="6539480"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a:spLocks noChangeAspect="1"/>
          </p:cNvSpPr>
          <p:nvPr/>
        </p:nvSpPr>
        <p:spPr>
          <a:xfrm>
            <a:off x="6755504"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6971528"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7187552"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6312822"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6546340"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6762364"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6978388"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7194412" y="71734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6305962"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a:spLocks noChangeAspect="1"/>
          </p:cNvSpPr>
          <p:nvPr/>
        </p:nvSpPr>
        <p:spPr>
          <a:xfrm>
            <a:off x="6539480"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a:spLocks noChangeAspect="1"/>
          </p:cNvSpPr>
          <p:nvPr/>
        </p:nvSpPr>
        <p:spPr>
          <a:xfrm>
            <a:off x="6755504"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a:spLocks noChangeAspect="1"/>
          </p:cNvSpPr>
          <p:nvPr/>
        </p:nvSpPr>
        <p:spPr>
          <a:xfrm>
            <a:off x="6971528"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a:spLocks noChangeAspect="1"/>
          </p:cNvSpPr>
          <p:nvPr/>
        </p:nvSpPr>
        <p:spPr>
          <a:xfrm>
            <a:off x="7187552"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a:spLocks noChangeAspect="1"/>
          </p:cNvSpPr>
          <p:nvPr/>
        </p:nvSpPr>
        <p:spPr>
          <a:xfrm>
            <a:off x="631282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a:spLocks noChangeAspect="1"/>
          </p:cNvSpPr>
          <p:nvPr/>
        </p:nvSpPr>
        <p:spPr>
          <a:xfrm>
            <a:off x="6546340"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a:spLocks noChangeAspect="1"/>
          </p:cNvSpPr>
          <p:nvPr/>
        </p:nvSpPr>
        <p:spPr>
          <a:xfrm>
            <a:off x="6762364"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a:spLocks noChangeAspect="1"/>
          </p:cNvSpPr>
          <p:nvPr/>
        </p:nvSpPr>
        <p:spPr>
          <a:xfrm>
            <a:off x="6978388"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a:spLocks noChangeAspect="1"/>
          </p:cNvSpPr>
          <p:nvPr/>
        </p:nvSpPr>
        <p:spPr>
          <a:xfrm>
            <a:off x="719441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767451" y="2780487"/>
          <a:ext cx="1312738" cy="402871"/>
        </p:xfrm>
        <a:graphic>
          <a:graphicData uri="http://schemas.openxmlformats.org/drawingml/2006/table">
            <a:tbl>
              <a:tblPr firstRow="1" bandRow="1">
                <a:effectLst/>
                <a:tableStyleId>{073A0DAA-6AF3-43AB-8588-CEC1D06C72B9}</a:tableStyleId>
              </a:tblPr>
              <a:tblGrid>
                <a:gridCol w="1312738">
                  <a:extLst>
                    <a:ext uri="{9D8B030D-6E8A-4147-A177-3AD203B41FA5}">
                      <a16:colId xmlns:a16="http://schemas.microsoft.com/office/drawing/2014/main" val="20000"/>
                    </a:ext>
                  </a:extLst>
                </a:gridCol>
              </a:tblGrid>
              <a:tr h="402871">
                <a:tc>
                  <a:txBody>
                    <a:bodyPr/>
                    <a:lstStyle/>
                    <a:p>
                      <a:pPr lvl="0" algn="ctr"/>
                      <a:r>
                        <a:rPr lang="pt-PT" sz="1600" dirty="0">
                          <a:effectLst>
                            <a:outerShdw blurRad="38100" dist="38100" dir="2700000" algn="tl">
                              <a:srgbClr val="000000">
                                <a:alpha val="43137"/>
                              </a:srgbClr>
                            </a:outerShdw>
                          </a:effectLst>
                        </a:rPr>
                        <a:t>ONGOING</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accent4">
                          <a:lumMod val="40000"/>
                          <a:lumOff val="60000"/>
                        </a:schemeClr>
                      </a:fgClr>
                      <a:bgClr>
                        <a:schemeClr val="accent4">
                          <a:lumMod val="60000"/>
                          <a:lumOff val="40000"/>
                        </a:schemeClr>
                      </a:bgClr>
                    </a:pattFill>
                  </a:tcPr>
                </a:tc>
                <a:extLst>
                  <a:ext uri="{0D108BD9-81ED-4DB2-BD59-A6C34878D82A}">
                    <a16:rowId xmlns:a16="http://schemas.microsoft.com/office/drawing/2014/main" val="10000"/>
                  </a:ext>
                </a:extLst>
              </a:tr>
            </a:tbl>
          </a:graphicData>
        </a:graphic>
      </p:graphicFrame>
      <p:sp>
        <p:nvSpPr>
          <p:cNvPr id="87" name="CaixaDeTexto 86">
            <a:hlinkClick r:id="rId3" action="ppaction://hlinksldjump"/>
            <a:extLst>
              <a:ext uri="{FF2B5EF4-FFF2-40B4-BE49-F238E27FC236}">
                <a16:creationId xmlns:a16="http://schemas.microsoft.com/office/drawing/2014/main" id="{B0D3E21A-C90C-46D1-99F2-6F98D99599DF}"/>
              </a:ext>
            </a:extLst>
          </p:cNvPr>
          <p:cNvSpPr txBox="1"/>
          <p:nvPr/>
        </p:nvSpPr>
        <p:spPr>
          <a:xfrm>
            <a:off x="1055440" y="6217567"/>
            <a:ext cx="5056944" cy="307777"/>
          </a:xfrm>
          <a:prstGeom prst="rect">
            <a:avLst/>
          </a:prstGeom>
          <a:noFill/>
        </p:spPr>
        <p:txBody>
          <a:bodyPr wrap="square" rtlCol="0">
            <a:spAutoFit/>
          </a:bodyPr>
          <a:lstStyle/>
          <a:p>
            <a:endParaRPr lang="pt-PT" sz="700" dirty="0"/>
          </a:p>
          <a:p>
            <a:endParaRPr lang="pt-PT" sz="700" dirty="0"/>
          </a:p>
        </p:txBody>
      </p:sp>
      <p:sp>
        <p:nvSpPr>
          <p:cNvPr id="88" name="CaixaDeTexto 87">
            <a:hlinkClick r:id="rId4" action="ppaction://hlinksldjump"/>
            <a:extLst>
              <a:ext uri="{FF2B5EF4-FFF2-40B4-BE49-F238E27FC236}">
                <a16:creationId xmlns:a16="http://schemas.microsoft.com/office/drawing/2014/main" id="{D646EEBD-0CF6-40A7-A0C9-C458A3BC9878}"/>
              </a:ext>
            </a:extLst>
          </p:cNvPr>
          <p:cNvSpPr txBox="1"/>
          <p:nvPr/>
        </p:nvSpPr>
        <p:spPr>
          <a:xfrm>
            <a:off x="451741" y="2197158"/>
            <a:ext cx="2835947" cy="430887"/>
          </a:xfrm>
          <a:prstGeom prst="rect">
            <a:avLst/>
          </a:prstGeom>
          <a:noFill/>
        </p:spPr>
        <p:txBody>
          <a:bodyPr wrap="square" rtlCol="0">
            <a:spAutoFit/>
          </a:bodyPr>
          <a:lstStyle/>
          <a:p>
            <a:endParaRPr lang="pt-PT" sz="1100" dirty="0"/>
          </a:p>
          <a:p>
            <a:endParaRPr lang="pt-PT" sz="1100" dirty="0"/>
          </a:p>
        </p:txBody>
      </p:sp>
      <p:sp>
        <p:nvSpPr>
          <p:cNvPr id="90" name="CaixaDeTexto 89">
            <a:hlinkClick r:id="rId5" action="ppaction://hlinksldjump"/>
            <a:extLst>
              <a:ext uri="{FF2B5EF4-FFF2-40B4-BE49-F238E27FC236}">
                <a16:creationId xmlns:a16="http://schemas.microsoft.com/office/drawing/2014/main" id="{44FA2062-9C81-41D9-8A57-602B9B4A559B}"/>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1" name="Table 40">
            <a:extLst>
              <a:ext uri="{FF2B5EF4-FFF2-40B4-BE49-F238E27FC236}">
                <a16:creationId xmlns:a16="http://schemas.microsoft.com/office/drawing/2014/main" id="{B4DDBE36-644B-478F-8096-BF455FB2BC8C}"/>
              </a:ext>
            </a:extLst>
          </p:cNvPr>
          <p:cNvGraphicFramePr>
            <a:graphicFrameLocks noGrp="1"/>
          </p:cNvGraphicFramePr>
          <p:nvPr>
            <p:extLst/>
          </p:nvPr>
        </p:nvGraphicFramePr>
        <p:xfrm>
          <a:off x="8256240" y="3972754"/>
          <a:ext cx="3549180" cy="459398"/>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9398">
                <a:tc>
                  <a:txBody>
                    <a:bodyPr/>
                    <a:lstStyle/>
                    <a:p>
                      <a:pPr lvl="0" algn="l"/>
                      <a:r>
                        <a:rPr lang="en-US" sz="1800" noProof="0" dirty="0">
                          <a:solidFill>
                            <a:schemeClr val="bg1"/>
                          </a:solidFill>
                          <a:effectLst>
                            <a:outerShdw blurRad="38100" dist="38100" dir="2700000" algn="tl">
                              <a:srgbClr val="000000">
                                <a:alpha val="43137"/>
                              </a:srgbClr>
                            </a:outerShdw>
                          </a:effectLst>
                        </a:rPr>
                        <a:t>Recommendations by genre:</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92" name="Table 41">
            <a:extLst>
              <a:ext uri="{FF2B5EF4-FFF2-40B4-BE49-F238E27FC236}">
                <a16:creationId xmlns:a16="http://schemas.microsoft.com/office/drawing/2014/main" id="{E9C33B5D-6439-43FB-869B-BC07E8EEB11B}"/>
              </a:ext>
            </a:extLst>
          </p:cNvPr>
          <p:cNvGraphicFramePr>
            <a:graphicFrameLocks noGrp="1"/>
          </p:cNvGraphicFramePr>
          <p:nvPr>
            <p:extLst/>
          </p:nvPr>
        </p:nvGraphicFramePr>
        <p:xfrm>
          <a:off x="8256240" y="4490472"/>
          <a:ext cx="3535224" cy="1656232"/>
        </p:xfrm>
        <a:graphic>
          <a:graphicData uri="http://schemas.openxmlformats.org/drawingml/2006/table">
            <a:tbl>
              <a:tblPr firstRow="1" bandRow="1" bandCol="1">
                <a:tableStyleId>{AF606853-7671-496A-8E4F-DF71F8EC918B}</a:tableStyleId>
              </a:tblPr>
              <a:tblGrid>
                <a:gridCol w="1795605">
                  <a:extLst>
                    <a:ext uri="{9D8B030D-6E8A-4147-A177-3AD203B41FA5}">
                      <a16:colId xmlns:a16="http://schemas.microsoft.com/office/drawing/2014/main" val="20000"/>
                    </a:ext>
                  </a:extLst>
                </a:gridCol>
                <a:gridCol w="1739619">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14058">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bl>
          </a:graphicData>
        </a:graphic>
      </p:graphicFrame>
      <p:sp>
        <p:nvSpPr>
          <p:cNvPr id="93" name="5-Point Star 72">
            <a:extLst>
              <a:ext uri="{FF2B5EF4-FFF2-40B4-BE49-F238E27FC236}">
                <a16:creationId xmlns:a16="http://schemas.microsoft.com/office/drawing/2014/main" id="{CF84400A-63ED-4F4F-BDC5-11BF8AC806E9}"/>
              </a:ext>
            </a:extLst>
          </p:cNvPr>
          <p:cNvSpPr>
            <a:spLocks noChangeAspect="1"/>
          </p:cNvSpPr>
          <p:nvPr/>
        </p:nvSpPr>
        <p:spPr>
          <a:xfrm>
            <a:off x="10250724" y="577950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73">
            <a:extLst>
              <a:ext uri="{FF2B5EF4-FFF2-40B4-BE49-F238E27FC236}">
                <a16:creationId xmlns:a16="http://schemas.microsoft.com/office/drawing/2014/main" id="{BEB1D30C-1523-4B7A-81B3-87184922A0AF}"/>
              </a:ext>
            </a:extLst>
          </p:cNvPr>
          <p:cNvSpPr>
            <a:spLocks noChangeAspect="1"/>
          </p:cNvSpPr>
          <p:nvPr/>
        </p:nvSpPr>
        <p:spPr>
          <a:xfrm>
            <a:off x="1061076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74">
            <a:extLst>
              <a:ext uri="{FF2B5EF4-FFF2-40B4-BE49-F238E27FC236}">
                <a16:creationId xmlns:a16="http://schemas.microsoft.com/office/drawing/2014/main" id="{E0F90FFF-C0E2-4A2D-8D8B-9A1F99B7EC61}"/>
              </a:ext>
            </a:extLst>
          </p:cNvPr>
          <p:cNvSpPr>
            <a:spLocks noChangeAspect="1"/>
          </p:cNvSpPr>
          <p:nvPr/>
        </p:nvSpPr>
        <p:spPr>
          <a:xfrm>
            <a:off x="1097080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75">
            <a:extLst>
              <a:ext uri="{FF2B5EF4-FFF2-40B4-BE49-F238E27FC236}">
                <a16:creationId xmlns:a16="http://schemas.microsoft.com/office/drawing/2014/main" id="{7E2B7D9D-A475-4EC1-82D7-F67FA2835E3E}"/>
              </a:ext>
            </a:extLst>
          </p:cNvPr>
          <p:cNvSpPr>
            <a:spLocks noChangeAspect="1"/>
          </p:cNvSpPr>
          <p:nvPr/>
        </p:nvSpPr>
        <p:spPr>
          <a:xfrm>
            <a:off x="11330844" y="57795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18">
            <a:extLst>
              <a:ext uri="{FF2B5EF4-FFF2-40B4-BE49-F238E27FC236}">
                <a16:creationId xmlns:a16="http://schemas.microsoft.com/office/drawing/2014/main" id="{E8D6964E-67B3-40E6-8058-8D2E44E4F499}"/>
              </a:ext>
            </a:extLst>
          </p:cNvPr>
          <p:cNvGrpSpPr/>
          <p:nvPr/>
        </p:nvGrpSpPr>
        <p:grpSpPr>
          <a:xfrm>
            <a:off x="10390494" y="5838927"/>
            <a:ext cx="1006694" cy="307777"/>
            <a:chOff x="10525060" y="5685685"/>
            <a:chExt cx="1006694" cy="307777"/>
          </a:xfrm>
        </p:grpSpPr>
        <p:sp>
          <p:nvSpPr>
            <p:cNvPr id="98" name="Down Ribbon 46">
              <a:extLst>
                <a:ext uri="{FF2B5EF4-FFF2-40B4-BE49-F238E27FC236}">
                  <a16:creationId xmlns:a16="http://schemas.microsoft.com/office/drawing/2014/main" id="{CDCC6B03-E6C1-40F9-A642-F0AAFFB185F0}"/>
                </a:ext>
              </a:extLst>
            </p:cNvPr>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5-Point Star 47">
              <a:extLst>
                <a:ext uri="{FF2B5EF4-FFF2-40B4-BE49-F238E27FC236}">
                  <a16:creationId xmlns:a16="http://schemas.microsoft.com/office/drawing/2014/main" id="{50825B2C-AEF2-4654-A3D5-2AD893C1C6A0}"/>
                </a:ext>
              </a:extLst>
            </p:cNvPr>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48">
              <a:extLst>
                <a:ext uri="{FF2B5EF4-FFF2-40B4-BE49-F238E27FC236}">
                  <a16:creationId xmlns:a16="http://schemas.microsoft.com/office/drawing/2014/main" id="{5041620A-7C05-47E1-8E55-BD516D8AEC20}"/>
                </a:ext>
              </a:extLst>
            </p:cNvPr>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graphicFrame>
        <p:nvGraphicFramePr>
          <p:cNvPr id="102" name="Table 41">
            <a:extLst>
              <a:ext uri="{FF2B5EF4-FFF2-40B4-BE49-F238E27FC236}">
                <a16:creationId xmlns:a16="http://schemas.microsoft.com/office/drawing/2014/main" id="{29115F6F-7072-469B-9EE2-D60453309EC5}"/>
              </a:ext>
            </a:extLst>
          </p:cNvPr>
          <p:cNvGraphicFramePr>
            <a:graphicFrameLocks noGrp="1"/>
          </p:cNvGraphicFramePr>
          <p:nvPr>
            <p:extLst/>
          </p:nvPr>
        </p:nvGraphicFramePr>
        <p:xfrm>
          <a:off x="8285059" y="2636912"/>
          <a:ext cx="3493145" cy="1242174"/>
        </p:xfrm>
        <a:graphic>
          <a:graphicData uri="http://schemas.openxmlformats.org/drawingml/2006/table">
            <a:tbl>
              <a:tblPr firstRow="1" bandRow="1" bandCol="1">
                <a:tableStyleId>{AF606853-7671-496A-8E4F-DF71F8EC918B}</a:tableStyleId>
              </a:tblPr>
              <a:tblGrid>
                <a:gridCol w="1770175">
                  <a:extLst>
                    <a:ext uri="{9D8B030D-6E8A-4147-A177-3AD203B41FA5}">
                      <a16:colId xmlns:a16="http://schemas.microsoft.com/office/drawing/2014/main" val="20000"/>
                    </a:ext>
                  </a:extLst>
                </a:gridCol>
                <a:gridCol w="1722970">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bl>
          </a:graphicData>
        </a:graphic>
      </p:graphicFrame>
      <p:sp>
        <p:nvSpPr>
          <p:cNvPr id="103" name="5-Point Star 38">
            <a:extLst>
              <a:ext uri="{FF2B5EF4-FFF2-40B4-BE49-F238E27FC236}">
                <a16:creationId xmlns:a16="http://schemas.microsoft.com/office/drawing/2014/main" id="{CA735334-A475-4A6F-B713-2C4348DC88DE}"/>
              </a:ext>
            </a:extLst>
          </p:cNvPr>
          <p:cNvSpPr>
            <a:spLocks noChangeAspect="1"/>
          </p:cNvSpPr>
          <p:nvPr/>
        </p:nvSpPr>
        <p:spPr>
          <a:xfrm>
            <a:off x="10250724" y="53546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5-Point Star 39">
            <a:extLst>
              <a:ext uri="{FF2B5EF4-FFF2-40B4-BE49-F238E27FC236}">
                <a16:creationId xmlns:a16="http://schemas.microsoft.com/office/drawing/2014/main" id="{C71D708F-370B-4642-BA68-14FB7BC8E992}"/>
              </a:ext>
            </a:extLst>
          </p:cNvPr>
          <p:cNvSpPr>
            <a:spLocks noChangeAspect="1"/>
          </p:cNvSpPr>
          <p:nvPr/>
        </p:nvSpPr>
        <p:spPr>
          <a:xfrm>
            <a:off x="10610764" y="53546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5-Point Star 40">
            <a:extLst>
              <a:ext uri="{FF2B5EF4-FFF2-40B4-BE49-F238E27FC236}">
                <a16:creationId xmlns:a16="http://schemas.microsoft.com/office/drawing/2014/main" id="{26E8F08F-00B2-4360-B09C-3DE5253B30AA}"/>
              </a:ext>
            </a:extLst>
          </p:cNvPr>
          <p:cNvSpPr>
            <a:spLocks noChangeAspect="1"/>
          </p:cNvSpPr>
          <p:nvPr/>
        </p:nvSpPr>
        <p:spPr>
          <a:xfrm>
            <a:off x="10970804" y="53546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5-Point Star 41">
            <a:extLst>
              <a:ext uri="{FF2B5EF4-FFF2-40B4-BE49-F238E27FC236}">
                <a16:creationId xmlns:a16="http://schemas.microsoft.com/office/drawing/2014/main" id="{802FCB53-42C4-483E-A46A-7E7C2AD63C2D}"/>
              </a:ext>
            </a:extLst>
          </p:cNvPr>
          <p:cNvSpPr>
            <a:spLocks noChangeAspect="1"/>
          </p:cNvSpPr>
          <p:nvPr/>
        </p:nvSpPr>
        <p:spPr>
          <a:xfrm>
            <a:off x="11330844" y="53546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5-Point Star 26">
            <a:extLst>
              <a:ext uri="{FF2B5EF4-FFF2-40B4-BE49-F238E27FC236}">
                <a16:creationId xmlns:a16="http://schemas.microsoft.com/office/drawing/2014/main" id="{A2687698-31E6-4D5A-81CD-C5C3B03613E8}"/>
              </a:ext>
            </a:extLst>
          </p:cNvPr>
          <p:cNvSpPr>
            <a:spLocks noChangeAspect="1"/>
          </p:cNvSpPr>
          <p:nvPr/>
        </p:nvSpPr>
        <p:spPr>
          <a:xfrm>
            <a:off x="10246494" y="49498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5-Point Star 27">
            <a:extLst>
              <a:ext uri="{FF2B5EF4-FFF2-40B4-BE49-F238E27FC236}">
                <a16:creationId xmlns:a16="http://schemas.microsoft.com/office/drawing/2014/main" id="{71EE2AEF-CD5E-488F-A4E7-A3A51BC14915}"/>
              </a:ext>
            </a:extLst>
          </p:cNvPr>
          <p:cNvSpPr>
            <a:spLocks noChangeAspect="1"/>
          </p:cNvSpPr>
          <p:nvPr/>
        </p:nvSpPr>
        <p:spPr>
          <a:xfrm>
            <a:off x="1060653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5-Point Star 28">
            <a:extLst>
              <a:ext uri="{FF2B5EF4-FFF2-40B4-BE49-F238E27FC236}">
                <a16:creationId xmlns:a16="http://schemas.microsoft.com/office/drawing/2014/main" id="{98DD3CDA-91F8-4863-9CB6-49844045801A}"/>
              </a:ext>
            </a:extLst>
          </p:cNvPr>
          <p:cNvSpPr>
            <a:spLocks noChangeAspect="1"/>
          </p:cNvSpPr>
          <p:nvPr/>
        </p:nvSpPr>
        <p:spPr>
          <a:xfrm>
            <a:off x="1096657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5-Point Star 29">
            <a:extLst>
              <a:ext uri="{FF2B5EF4-FFF2-40B4-BE49-F238E27FC236}">
                <a16:creationId xmlns:a16="http://schemas.microsoft.com/office/drawing/2014/main" id="{B44F785C-D120-4059-A4E3-FCEEAFBF02AC}"/>
              </a:ext>
            </a:extLst>
          </p:cNvPr>
          <p:cNvSpPr>
            <a:spLocks noChangeAspect="1"/>
          </p:cNvSpPr>
          <p:nvPr/>
        </p:nvSpPr>
        <p:spPr>
          <a:xfrm>
            <a:off x="11326614" y="494982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5-Point Star 26">
            <a:extLst>
              <a:ext uri="{FF2B5EF4-FFF2-40B4-BE49-F238E27FC236}">
                <a16:creationId xmlns:a16="http://schemas.microsoft.com/office/drawing/2014/main" id="{3244041F-32AB-4020-97EB-B47C30237CD7}"/>
              </a:ext>
            </a:extLst>
          </p:cNvPr>
          <p:cNvSpPr>
            <a:spLocks noChangeAspect="1"/>
          </p:cNvSpPr>
          <p:nvPr/>
        </p:nvSpPr>
        <p:spPr>
          <a:xfrm>
            <a:off x="10245689" y="30991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5-Point Star 27">
            <a:extLst>
              <a:ext uri="{FF2B5EF4-FFF2-40B4-BE49-F238E27FC236}">
                <a16:creationId xmlns:a16="http://schemas.microsoft.com/office/drawing/2014/main" id="{03B20F53-9C3F-43AB-BC75-2AFA6AD52E6B}"/>
              </a:ext>
            </a:extLst>
          </p:cNvPr>
          <p:cNvSpPr>
            <a:spLocks noChangeAspect="1"/>
          </p:cNvSpPr>
          <p:nvPr/>
        </p:nvSpPr>
        <p:spPr>
          <a:xfrm>
            <a:off x="1060572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5-Point Star 28">
            <a:extLst>
              <a:ext uri="{FF2B5EF4-FFF2-40B4-BE49-F238E27FC236}">
                <a16:creationId xmlns:a16="http://schemas.microsoft.com/office/drawing/2014/main" id="{6259CA6E-1574-4F2B-802D-C67B53BA8426}"/>
              </a:ext>
            </a:extLst>
          </p:cNvPr>
          <p:cNvSpPr>
            <a:spLocks noChangeAspect="1"/>
          </p:cNvSpPr>
          <p:nvPr/>
        </p:nvSpPr>
        <p:spPr>
          <a:xfrm>
            <a:off x="1096576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5-Point Star 29">
            <a:extLst>
              <a:ext uri="{FF2B5EF4-FFF2-40B4-BE49-F238E27FC236}">
                <a16:creationId xmlns:a16="http://schemas.microsoft.com/office/drawing/2014/main" id="{E7D249C0-7809-400E-9BED-6261F25F30DF}"/>
              </a:ext>
            </a:extLst>
          </p:cNvPr>
          <p:cNvSpPr>
            <a:spLocks noChangeAspect="1"/>
          </p:cNvSpPr>
          <p:nvPr/>
        </p:nvSpPr>
        <p:spPr>
          <a:xfrm>
            <a:off x="11325809" y="309911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5-Point Star 72">
            <a:extLst>
              <a:ext uri="{FF2B5EF4-FFF2-40B4-BE49-F238E27FC236}">
                <a16:creationId xmlns:a16="http://schemas.microsoft.com/office/drawing/2014/main" id="{3882A8AC-455B-4424-84B6-21A0119E848D}"/>
              </a:ext>
            </a:extLst>
          </p:cNvPr>
          <p:cNvSpPr>
            <a:spLocks noChangeAspect="1"/>
          </p:cNvSpPr>
          <p:nvPr/>
        </p:nvSpPr>
        <p:spPr>
          <a:xfrm>
            <a:off x="10245689" y="352748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5-Point Star 73">
            <a:extLst>
              <a:ext uri="{FF2B5EF4-FFF2-40B4-BE49-F238E27FC236}">
                <a16:creationId xmlns:a16="http://schemas.microsoft.com/office/drawing/2014/main" id="{68203471-4FBE-43B0-AEBC-9542A1800662}"/>
              </a:ext>
            </a:extLst>
          </p:cNvPr>
          <p:cNvSpPr>
            <a:spLocks noChangeAspect="1"/>
          </p:cNvSpPr>
          <p:nvPr/>
        </p:nvSpPr>
        <p:spPr>
          <a:xfrm>
            <a:off x="1060572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5-Point Star 74">
            <a:extLst>
              <a:ext uri="{FF2B5EF4-FFF2-40B4-BE49-F238E27FC236}">
                <a16:creationId xmlns:a16="http://schemas.microsoft.com/office/drawing/2014/main" id="{CACDDCA5-CB32-4B86-B130-D7DA29378715}"/>
              </a:ext>
            </a:extLst>
          </p:cNvPr>
          <p:cNvSpPr>
            <a:spLocks noChangeAspect="1"/>
          </p:cNvSpPr>
          <p:nvPr/>
        </p:nvSpPr>
        <p:spPr>
          <a:xfrm>
            <a:off x="1096576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5-Point Star 75">
            <a:extLst>
              <a:ext uri="{FF2B5EF4-FFF2-40B4-BE49-F238E27FC236}">
                <a16:creationId xmlns:a16="http://schemas.microsoft.com/office/drawing/2014/main" id="{DE10CD25-F849-4B6E-A867-F705922C381C}"/>
              </a:ext>
            </a:extLst>
          </p:cNvPr>
          <p:cNvSpPr>
            <a:spLocks noChangeAspect="1"/>
          </p:cNvSpPr>
          <p:nvPr/>
        </p:nvSpPr>
        <p:spPr>
          <a:xfrm>
            <a:off x="11325809" y="35274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9" name="Table 40">
            <a:extLst>
              <a:ext uri="{FF2B5EF4-FFF2-40B4-BE49-F238E27FC236}">
                <a16:creationId xmlns:a16="http://schemas.microsoft.com/office/drawing/2014/main" id="{13EC636A-9965-4A6F-B1CC-7278643F1067}"/>
              </a:ext>
            </a:extLst>
          </p:cNvPr>
          <p:cNvGraphicFramePr>
            <a:graphicFrameLocks noGrp="1"/>
          </p:cNvGraphicFramePr>
          <p:nvPr>
            <p:extLst/>
          </p:nvPr>
        </p:nvGraphicFramePr>
        <p:xfrm>
          <a:off x="8256240" y="2118713"/>
          <a:ext cx="3549180" cy="455343"/>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5343">
                <a:tc>
                  <a:txBody>
                    <a:bodyPr/>
                    <a:lstStyle/>
                    <a:p>
                      <a:pPr lvl="0" algn="l"/>
                      <a:r>
                        <a:rPr lang="en-US" sz="1800" noProof="0" dirty="0">
                          <a:solidFill>
                            <a:schemeClr val="bg1"/>
                          </a:solidFill>
                          <a:effectLst>
                            <a:outerShdw blurRad="38100" dist="38100" dir="2700000" algn="tl">
                              <a:srgbClr val="000000">
                                <a:alpha val="43137"/>
                              </a:srgbClr>
                            </a:outerShdw>
                          </a:effectLst>
                        </a:rPr>
                        <a:t>Other books by this author:</a:t>
                      </a:r>
                    </a:p>
                  </a:txBody>
                  <a:tcPr marL="265346" marR="67395" marT="33707" marB="3370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0" name="Table 2">
            <a:extLst>
              <a:ext uri="{FF2B5EF4-FFF2-40B4-BE49-F238E27FC236}">
                <a16:creationId xmlns:a16="http://schemas.microsoft.com/office/drawing/2014/main" id="{527AAA00-4F4A-417B-97D3-6B01710E0F2E}"/>
              </a:ext>
            </a:extLst>
          </p:cNvPr>
          <p:cNvGraphicFramePr>
            <a:graphicFrameLocks noGrp="1"/>
          </p:cNvGraphicFramePr>
          <p:nvPr>
            <p:extLst/>
          </p:nvPr>
        </p:nvGraphicFramePr>
        <p:xfrm>
          <a:off x="8256240" y="6235555"/>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1" name="Table 3">
            <a:extLst>
              <a:ext uri="{FF2B5EF4-FFF2-40B4-BE49-F238E27FC236}">
                <a16:creationId xmlns:a16="http://schemas.microsoft.com/office/drawing/2014/main" id="{BF873672-E534-481B-A619-81DB5CD0C8FA}"/>
              </a:ext>
            </a:extLst>
          </p:cNvPr>
          <p:cNvGraphicFramePr>
            <a:graphicFrameLocks noGrp="1"/>
          </p:cNvGraphicFramePr>
          <p:nvPr>
            <p:extLst/>
          </p:nvPr>
        </p:nvGraphicFramePr>
        <p:xfrm>
          <a:off x="8256240" y="6782410"/>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122" name="5-Point Star 4">
            <a:extLst>
              <a:ext uri="{FF2B5EF4-FFF2-40B4-BE49-F238E27FC236}">
                <a16:creationId xmlns:a16="http://schemas.microsoft.com/office/drawing/2014/main" id="{97515E9D-0B89-4F6D-B7EF-FF0D09922F93}"/>
              </a:ext>
            </a:extLst>
          </p:cNvPr>
          <p:cNvSpPr>
            <a:spLocks noChangeAspect="1"/>
          </p:cNvSpPr>
          <p:nvPr/>
        </p:nvSpPr>
        <p:spPr>
          <a:xfrm>
            <a:off x="1032274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5-Point Star 5">
            <a:extLst>
              <a:ext uri="{FF2B5EF4-FFF2-40B4-BE49-F238E27FC236}">
                <a16:creationId xmlns:a16="http://schemas.microsoft.com/office/drawing/2014/main" id="{0B263A83-E13C-476E-928F-7141A2B10217}"/>
              </a:ext>
            </a:extLst>
          </p:cNvPr>
          <p:cNvSpPr>
            <a:spLocks noChangeAspect="1"/>
          </p:cNvSpPr>
          <p:nvPr/>
        </p:nvSpPr>
        <p:spPr>
          <a:xfrm>
            <a:off x="1068278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5-Point Star 6">
            <a:extLst>
              <a:ext uri="{FF2B5EF4-FFF2-40B4-BE49-F238E27FC236}">
                <a16:creationId xmlns:a16="http://schemas.microsoft.com/office/drawing/2014/main" id="{9894158F-796A-4EC4-987E-F73E0036D127}"/>
              </a:ext>
            </a:extLst>
          </p:cNvPr>
          <p:cNvSpPr>
            <a:spLocks noChangeAspect="1"/>
          </p:cNvSpPr>
          <p:nvPr/>
        </p:nvSpPr>
        <p:spPr>
          <a:xfrm>
            <a:off x="11042823" y="735817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5-Point Star 7">
            <a:extLst>
              <a:ext uri="{FF2B5EF4-FFF2-40B4-BE49-F238E27FC236}">
                <a16:creationId xmlns:a16="http://schemas.microsoft.com/office/drawing/2014/main" id="{AEB61932-F24C-4246-914E-DD6DCAA8C48F}"/>
              </a:ext>
            </a:extLst>
          </p:cNvPr>
          <p:cNvSpPr>
            <a:spLocks noChangeAspect="1"/>
          </p:cNvSpPr>
          <p:nvPr/>
        </p:nvSpPr>
        <p:spPr>
          <a:xfrm>
            <a:off x="11402863" y="735817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5-Point Star 8">
            <a:extLst>
              <a:ext uri="{FF2B5EF4-FFF2-40B4-BE49-F238E27FC236}">
                <a16:creationId xmlns:a16="http://schemas.microsoft.com/office/drawing/2014/main" id="{6902E7B7-C9E4-49CF-942B-2A69F80EC5D9}"/>
              </a:ext>
            </a:extLst>
          </p:cNvPr>
          <p:cNvSpPr>
            <a:spLocks noChangeAspect="1"/>
          </p:cNvSpPr>
          <p:nvPr/>
        </p:nvSpPr>
        <p:spPr>
          <a:xfrm>
            <a:off x="10322743" y="779052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5-Point Star 9">
            <a:extLst>
              <a:ext uri="{FF2B5EF4-FFF2-40B4-BE49-F238E27FC236}">
                <a16:creationId xmlns:a16="http://schemas.microsoft.com/office/drawing/2014/main" id="{AEA47879-D9A9-45BF-8D68-7215E37B32F1}"/>
              </a:ext>
            </a:extLst>
          </p:cNvPr>
          <p:cNvSpPr>
            <a:spLocks noChangeAspect="1"/>
          </p:cNvSpPr>
          <p:nvPr/>
        </p:nvSpPr>
        <p:spPr>
          <a:xfrm>
            <a:off x="1068278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5-Point Star 10">
            <a:extLst>
              <a:ext uri="{FF2B5EF4-FFF2-40B4-BE49-F238E27FC236}">
                <a16:creationId xmlns:a16="http://schemas.microsoft.com/office/drawing/2014/main" id="{72E12A07-0859-47E5-8FAF-E4C9D10645DC}"/>
              </a:ext>
            </a:extLst>
          </p:cNvPr>
          <p:cNvSpPr>
            <a:spLocks noChangeAspect="1"/>
          </p:cNvSpPr>
          <p:nvPr/>
        </p:nvSpPr>
        <p:spPr>
          <a:xfrm>
            <a:off x="1104282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5-Point Star 11">
            <a:extLst>
              <a:ext uri="{FF2B5EF4-FFF2-40B4-BE49-F238E27FC236}">
                <a16:creationId xmlns:a16="http://schemas.microsoft.com/office/drawing/2014/main" id="{31512EAD-75D7-41D7-AD63-F17FE8DCF2EE}"/>
              </a:ext>
            </a:extLst>
          </p:cNvPr>
          <p:cNvSpPr>
            <a:spLocks noChangeAspect="1"/>
          </p:cNvSpPr>
          <p:nvPr/>
        </p:nvSpPr>
        <p:spPr>
          <a:xfrm>
            <a:off x="11402863" y="779052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5-Point Star 12">
            <a:extLst>
              <a:ext uri="{FF2B5EF4-FFF2-40B4-BE49-F238E27FC236}">
                <a16:creationId xmlns:a16="http://schemas.microsoft.com/office/drawing/2014/main" id="{BB75037A-8B87-489D-B060-DA09D0FD3B84}"/>
              </a:ext>
            </a:extLst>
          </p:cNvPr>
          <p:cNvSpPr>
            <a:spLocks noChangeAspect="1"/>
          </p:cNvSpPr>
          <p:nvPr/>
        </p:nvSpPr>
        <p:spPr>
          <a:xfrm>
            <a:off x="10318997" y="829457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5-Point Star 13">
            <a:extLst>
              <a:ext uri="{FF2B5EF4-FFF2-40B4-BE49-F238E27FC236}">
                <a16:creationId xmlns:a16="http://schemas.microsoft.com/office/drawing/2014/main" id="{D5AE1B82-2824-4B9B-AF5E-EA854189B42E}"/>
              </a:ext>
            </a:extLst>
          </p:cNvPr>
          <p:cNvSpPr>
            <a:spLocks noChangeAspect="1"/>
          </p:cNvSpPr>
          <p:nvPr/>
        </p:nvSpPr>
        <p:spPr>
          <a:xfrm>
            <a:off x="1067903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5-Point Star 14">
            <a:extLst>
              <a:ext uri="{FF2B5EF4-FFF2-40B4-BE49-F238E27FC236}">
                <a16:creationId xmlns:a16="http://schemas.microsoft.com/office/drawing/2014/main" id="{D05904F2-AAEC-486F-948F-1684BC1341E8}"/>
              </a:ext>
            </a:extLst>
          </p:cNvPr>
          <p:cNvSpPr>
            <a:spLocks noChangeAspect="1"/>
          </p:cNvSpPr>
          <p:nvPr/>
        </p:nvSpPr>
        <p:spPr>
          <a:xfrm>
            <a:off x="1103907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5-Point Star 15">
            <a:extLst>
              <a:ext uri="{FF2B5EF4-FFF2-40B4-BE49-F238E27FC236}">
                <a16:creationId xmlns:a16="http://schemas.microsoft.com/office/drawing/2014/main" id="{57B6F484-9FD0-49C0-BB7D-3C99E97D9E52}"/>
              </a:ext>
            </a:extLst>
          </p:cNvPr>
          <p:cNvSpPr>
            <a:spLocks noChangeAspect="1"/>
          </p:cNvSpPr>
          <p:nvPr/>
        </p:nvSpPr>
        <p:spPr>
          <a:xfrm>
            <a:off x="11399117" y="82945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5-Point Star 16">
            <a:extLst>
              <a:ext uri="{FF2B5EF4-FFF2-40B4-BE49-F238E27FC236}">
                <a16:creationId xmlns:a16="http://schemas.microsoft.com/office/drawing/2014/main" id="{30AD2CDA-A986-43B1-85FE-1B525075BE3A}"/>
              </a:ext>
            </a:extLst>
          </p:cNvPr>
          <p:cNvSpPr>
            <a:spLocks noChangeAspect="1"/>
          </p:cNvSpPr>
          <p:nvPr/>
        </p:nvSpPr>
        <p:spPr>
          <a:xfrm>
            <a:off x="1032784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5-Point Star 17">
            <a:extLst>
              <a:ext uri="{FF2B5EF4-FFF2-40B4-BE49-F238E27FC236}">
                <a16:creationId xmlns:a16="http://schemas.microsoft.com/office/drawing/2014/main" id="{ACDA4AD8-9B2B-4E2C-A2B8-D1AEDF5CB5AF}"/>
              </a:ext>
            </a:extLst>
          </p:cNvPr>
          <p:cNvSpPr>
            <a:spLocks noChangeAspect="1"/>
          </p:cNvSpPr>
          <p:nvPr/>
        </p:nvSpPr>
        <p:spPr>
          <a:xfrm>
            <a:off x="1068788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5-Point Star 18">
            <a:extLst>
              <a:ext uri="{FF2B5EF4-FFF2-40B4-BE49-F238E27FC236}">
                <a16:creationId xmlns:a16="http://schemas.microsoft.com/office/drawing/2014/main" id="{09A348C5-F54B-4414-83B9-54F3354A1D91}"/>
              </a:ext>
            </a:extLst>
          </p:cNvPr>
          <p:cNvSpPr>
            <a:spLocks noChangeAspect="1"/>
          </p:cNvSpPr>
          <p:nvPr/>
        </p:nvSpPr>
        <p:spPr>
          <a:xfrm>
            <a:off x="1104792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5-Point Star 19">
            <a:extLst>
              <a:ext uri="{FF2B5EF4-FFF2-40B4-BE49-F238E27FC236}">
                <a16:creationId xmlns:a16="http://schemas.microsoft.com/office/drawing/2014/main" id="{70B478C2-F430-400C-A554-95360FA25439}"/>
              </a:ext>
            </a:extLst>
          </p:cNvPr>
          <p:cNvSpPr>
            <a:spLocks noChangeAspect="1"/>
          </p:cNvSpPr>
          <p:nvPr/>
        </p:nvSpPr>
        <p:spPr>
          <a:xfrm>
            <a:off x="11407964" y="8762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aixaDeTexto 137">
            <a:hlinkClick r:id="rId4" action="ppaction://hlinksldjump"/>
            <a:extLst>
              <a:ext uri="{FF2B5EF4-FFF2-40B4-BE49-F238E27FC236}">
                <a16:creationId xmlns:a16="http://schemas.microsoft.com/office/drawing/2014/main" id="{B480FEA0-1CB1-4884-898B-E58473A6133E}"/>
              </a:ext>
            </a:extLst>
          </p:cNvPr>
          <p:cNvSpPr txBox="1"/>
          <p:nvPr/>
        </p:nvSpPr>
        <p:spPr>
          <a:xfrm>
            <a:off x="8328281" y="7288190"/>
            <a:ext cx="1694685" cy="430887"/>
          </a:xfrm>
          <a:prstGeom prst="rect">
            <a:avLst/>
          </a:prstGeom>
          <a:noFill/>
        </p:spPr>
        <p:txBody>
          <a:bodyPr wrap="square" rtlCol="0">
            <a:spAutoFit/>
          </a:bodyPr>
          <a:lstStyle/>
          <a:p>
            <a:endParaRPr lang="pt-PT" sz="1100" dirty="0"/>
          </a:p>
          <a:p>
            <a:endParaRPr lang="pt-PT" sz="1100" dirty="0"/>
          </a:p>
        </p:txBody>
      </p:sp>
      <p:sp>
        <p:nvSpPr>
          <p:cNvPr id="101" name="Retângulo 100">
            <a:hlinkClick r:id="rId6"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39" name="Retângulo 138">
            <a:hlinkClick r:id="rId7"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0" name="CaixaDeTexto 139">
            <a:hlinkClick r:id="rId8" action="ppaction://hlinksldjump"/>
            <a:extLst>
              <a:ext uri="{FF2B5EF4-FFF2-40B4-BE49-F238E27FC236}">
                <a16:creationId xmlns:a16="http://schemas.microsoft.com/office/drawing/2014/main" id="{15421DCF-B78D-4297-BA4D-381DB6CD6F17}"/>
              </a:ext>
            </a:extLst>
          </p:cNvPr>
          <p:cNvSpPr txBox="1"/>
          <p:nvPr/>
        </p:nvSpPr>
        <p:spPr>
          <a:xfrm>
            <a:off x="8459159" y="153152"/>
            <a:ext cx="2876765" cy="523220"/>
          </a:xfrm>
          <a:prstGeom prst="rect">
            <a:avLst/>
          </a:prstGeom>
          <a:noFill/>
        </p:spPr>
        <p:txBody>
          <a:bodyPr wrap="square" rtlCol="0">
            <a:spAutoFit/>
          </a:bodyPr>
          <a:lstStyle/>
          <a:p>
            <a:endParaRPr lang="pt-PT" sz="1400" dirty="0"/>
          </a:p>
          <a:p>
            <a:endParaRPr lang="pt-PT" sz="1400" dirty="0"/>
          </a:p>
        </p:txBody>
      </p:sp>
      <p:sp>
        <p:nvSpPr>
          <p:cNvPr id="141" name="Retângulo 140">
            <a:extLst>
              <a:ext uri="{FF2B5EF4-FFF2-40B4-BE49-F238E27FC236}">
                <a16:creationId xmlns:a16="http://schemas.microsoft.com/office/drawing/2014/main" id="{81B1709D-F4BF-4C92-A065-F944B8FA0510}"/>
              </a:ext>
            </a:extLst>
          </p:cNvPr>
          <p:cNvSpPr/>
          <p:nvPr/>
        </p:nvSpPr>
        <p:spPr>
          <a:xfrm>
            <a:off x="273378" y="141008"/>
            <a:ext cx="1537303"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2" name="Picture 2" descr="Resultado de imagem para mouse pointer white">
            <a:extLst>
              <a:ext uri="{FF2B5EF4-FFF2-40B4-BE49-F238E27FC236}">
                <a16:creationId xmlns:a16="http://schemas.microsoft.com/office/drawing/2014/main" id="{2E1C7DF4-CD7F-483D-B7B5-044525EC2B4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70238">
            <a:off x="1368234" y="491322"/>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29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69286C1F-6B9D-4C06-A1AB-7DBEF5C18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86" y="2729497"/>
            <a:ext cx="2131553" cy="2767756"/>
          </a:xfrm>
          <a:prstGeom prst="rect">
            <a:avLst/>
          </a:prstGeom>
          <a:ln w="25400">
            <a:solidFill>
              <a:srgbClr val="FFFFFF"/>
            </a:solidFill>
          </a:ln>
        </p:spPr>
      </p:pic>
      <p:graphicFrame>
        <p:nvGraphicFramePr>
          <p:cNvPr id="43" name="Table 42"/>
          <p:cNvGraphicFramePr>
            <a:graphicFrameLocks noGrp="1"/>
          </p:cNvGraphicFramePr>
          <p:nvPr>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44" name="5-Point Star 4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p:cNvGraphicFramePr>
            <a:graphicFrameLocks noGrp="1"/>
          </p:cNvGraphicFramePr>
          <p:nvPr>
            <p:extLst/>
          </p:nvPr>
        </p:nvGraphicFramePr>
        <p:xfrm>
          <a:off x="3287688" y="3035325"/>
          <a:ext cx="4536504" cy="2202498"/>
        </p:xfrm>
        <a:graphic>
          <a:graphicData uri="http://schemas.openxmlformats.org/drawingml/2006/table">
            <a:tbl>
              <a:tblPr firstRow="1" bandRow="1">
                <a:effectLst/>
                <a:tableStyleId>{073A0DAA-6AF3-43AB-8588-CEC1D06C72B9}</a:tableStyleId>
              </a:tblPr>
              <a:tblGrid>
                <a:gridCol w="4536504">
                  <a:extLst>
                    <a:ext uri="{9D8B030D-6E8A-4147-A177-3AD203B41FA5}">
                      <a16:colId xmlns:a16="http://schemas.microsoft.com/office/drawing/2014/main" val="20000"/>
                    </a:ext>
                  </a:extLst>
                </a:gridCol>
              </a:tblGrid>
              <a:tr h="2202498">
                <a:tc>
                  <a:txBody>
                    <a:bodyPr/>
                    <a:lstStyle/>
                    <a:p>
                      <a:pPr lvl="0" algn="l"/>
                      <a:endParaRPr lang="pt-PT" sz="1800" dirty="0">
                        <a:effectLst>
                          <a:outerShdw blurRad="38100" dist="38100" dir="2700000" algn="tl">
                            <a:srgbClr val="000000">
                              <a:alpha val="43137"/>
                            </a:srgbClr>
                          </a:outerShdw>
                        </a:effectLst>
                      </a:endParaRPr>
                    </a:p>
                    <a:p>
                      <a:pPr lvl="0" algn="l"/>
                      <a:r>
                        <a:rPr lang="en-US" sz="1200" noProof="0" dirty="0">
                          <a:effectLst>
                            <a:outerShdw blurRad="38100" dist="38100" dir="2700000" algn="tl">
                              <a:srgbClr val="000000">
                                <a:alpha val="43137"/>
                              </a:srgbClr>
                            </a:outerShdw>
                          </a:effectLst>
                        </a:rPr>
                        <a:t>The</a:t>
                      </a:r>
                      <a:r>
                        <a:rPr lang="en-US" sz="1200" baseline="0" noProof="0" dirty="0">
                          <a:effectLst>
                            <a:outerShdw blurRad="38100" dist="38100" dir="2700000" algn="tl">
                              <a:srgbClr val="000000">
                                <a:alpha val="43137"/>
                              </a:srgbClr>
                            </a:outerShdw>
                          </a:effectLst>
                        </a:rPr>
                        <a:t> fantastic adventures of Trafford on it’s path to be the God of all Demons. The fabulous encounters with the Archangels and the fight for supremacy with the demons. </a:t>
                      </a:r>
                    </a:p>
                    <a:p>
                      <a:pPr lvl="0" algn="l"/>
                      <a:r>
                        <a:rPr lang="en-US" sz="1200" baseline="0" noProof="0" dirty="0">
                          <a:effectLst>
                            <a:outerShdw blurRad="38100" dist="38100" dir="2700000" algn="tl">
                              <a:srgbClr val="000000">
                                <a:alpha val="43137"/>
                              </a:srgbClr>
                            </a:outerShdw>
                          </a:effectLst>
                        </a:rPr>
                        <a:t>How will Trafford rise from a low bastard from a low standing noble demon into the terrifying being know as Demon God? </a:t>
                      </a:r>
                      <a:endParaRPr lang="en-US" sz="1200" noProof="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alpha val="35000"/>
                      </a:schemeClr>
                    </a:solid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nvPr>
        </p:nvGraphicFramePr>
        <p:xfrm>
          <a:off x="2980074" y="2780487"/>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Synopsis</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nvPr>
        </p:nvGraphicFramePr>
        <p:xfrm>
          <a:off x="767408" y="5865718"/>
          <a:ext cx="7048400" cy="2675850"/>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2675850">
                <a:tc>
                  <a:txBody>
                    <a:bodyPr/>
                    <a:lstStyle/>
                    <a:p>
                      <a:pPr lvl="0" algn="l"/>
                      <a:endParaRPr lang="pt-PT" sz="1800" dirty="0">
                        <a:effectLst>
                          <a:outerShdw blurRad="38100" dist="38100" dir="2700000" algn="tl">
                            <a:srgbClr val="000000">
                              <a:alpha val="43137"/>
                            </a:srgbClr>
                          </a:outerShdw>
                        </a:effectLst>
                      </a:endParaRPr>
                    </a:p>
                    <a:p>
                      <a:pPr lvl="0" algn="l"/>
                      <a:endParaRPr lang="pt-PT" sz="180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nvPr>
        </p:nvGraphicFramePr>
        <p:xfrm>
          <a:off x="543000" y="5641268"/>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Chapter</a:t>
                      </a:r>
                      <a:r>
                        <a:rPr lang="pt-PT" sz="1800" dirty="0">
                          <a:effectLst>
                            <a:outerShdw blurRad="38100" dist="38100" dir="2700000" algn="tl">
                              <a:srgbClr val="000000">
                                <a:alpha val="43137"/>
                              </a:srgbClr>
                            </a:outerShdw>
                          </a:effectLst>
                        </a:rPr>
                        <a:t> </a:t>
                      </a:r>
                      <a:r>
                        <a:rPr lang="pt-PT" sz="1800" dirty="0" err="1">
                          <a:effectLst>
                            <a:outerShdw blurRad="38100" dist="38100" dir="2700000" algn="tl">
                              <a:srgbClr val="000000">
                                <a:alpha val="43137"/>
                              </a:srgbClr>
                            </a:outerShdw>
                          </a:effectLst>
                        </a:rPr>
                        <a:t>List</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nvPr>
        </p:nvGraphicFramePr>
        <p:xfrm>
          <a:off x="1055440" y="623731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sng" noProof="0" dirty="0">
                          <a:effectLst>
                            <a:outerShdw blurRad="38100" dist="38100" dir="2700000" algn="tl">
                              <a:srgbClr val="000000">
                                <a:alpha val="43137"/>
                              </a:srgbClr>
                            </a:outerShdw>
                          </a:effectLst>
                        </a:rPr>
                        <a:t>Chapter</a:t>
                      </a:r>
                      <a:r>
                        <a:rPr lang="en-US" sz="1200" u="sng" baseline="0" noProof="0" dirty="0">
                          <a:effectLst>
                            <a:outerShdw blurRad="38100" dist="38100" dir="2700000" algn="tl">
                              <a:srgbClr val="000000">
                                <a:alpha val="43137"/>
                              </a:srgbClr>
                            </a:outerShdw>
                          </a:effectLst>
                        </a:rPr>
                        <a:t> 1 - Desperate Teenager</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nvPr>
        </p:nvGraphicFramePr>
        <p:xfrm>
          <a:off x="1055440" y="6669360"/>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2 - The Pill of Fasting and Training</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nvPr>
        </p:nvGraphicFramePr>
        <p:xfrm>
          <a:off x="1055440" y="7101408"/>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3 - Dark Bone Method</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extLst/>
          </p:nvPr>
        </p:nvGraphicFramePr>
        <p:xfrm>
          <a:off x="1055440" y="7533456"/>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Purple-Clothed Maiden</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extLst/>
          </p:nvPr>
        </p:nvGraphicFramePr>
        <p:xfrm>
          <a:off x="1055440" y="7965504"/>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The Beginnings of Spells</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nvPr>
        </p:nvGraphicFramePr>
        <p:xfrm>
          <a:off x="1055440" y="839755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noProof="0" dirty="0">
                          <a:effectLst>
                            <a:outerShdw blurRad="38100" dist="38100" dir="2700000" algn="tl">
                              <a:srgbClr val="000000">
                                <a:alpha val="43137"/>
                              </a:srgbClr>
                            </a:outerShdw>
                          </a:effectLst>
                        </a:rPr>
                        <a:t>Chapter</a:t>
                      </a:r>
                      <a:r>
                        <a:rPr lang="en-US" sz="1200" baseline="0" noProof="0" dirty="0">
                          <a:effectLst>
                            <a:outerShdw blurRad="38100" dist="38100" dir="2700000" algn="tl">
                              <a:srgbClr val="000000">
                                <a:alpha val="43137"/>
                              </a:srgbClr>
                            </a:outerShdw>
                          </a:effectLst>
                        </a:rPr>
                        <a:t> 5 - Spirit Farms</a:t>
                      </a:r>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sp>
        <p:nvSpPr>
          <p:cNvPr id="61" name="5-Point Star 60"/>
          <p:cNvSpPr>
            <a:spLocks noChangeAspect="1"/>
          </p:cNvSpPr>
          <p:nvPr/>
        </p:nvSpPr>
        <p:spPr>
          <a:xfrm>
            <a:off x="6312822"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a:spLocks noChangeAspect="1"/>
          </p:cNvSpPr>
          <p:nvPr/>
        </p:nvSpPr>
        <p:spPr>
          <a:xfrm>
            <a:off x="6546340"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a:spLocks noChangeAspect="1"/>
          </p:cNvSpPr>
          <p:nvPr/>
        </p:nvSpPr>
        <p:spPr>
          <a:xfrm>
            <a:off x="6762364"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a:spLocks noChangeAspect="1"/>
          </p:cNvSpPr>
          <p:nvPr/>
        </p:nvSpPr>
        <p:spPr>
          <a:xfrm>
            <a:off x="6978388"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p:cNvSpPr>
            <a:spLocks noChangeAspect="1"/>
          </p:cNvSpPr>
          <p:nvPr/>
        </p:nvSpPr>
        <p:spPr>
          <a:xfrm>
            <a:off x="7194412"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a:spLocks noChangeAspect="1"/>
          </p:cNvSpPr>
          <p:nvPr/>
        </p:nvSpPr>
        <p:spPr>
          <a:xfrm>
            <a:off x="6305962"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a:spLocks noChangeAspect="1"/>
          </p:cNvSpPr>
          <p:nvPr/>
        </p:nvSpPr>
        <p:spPr>
          <a:xfrm>
            <a:off x="6539480"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a:spLocks noChangeAspect="1"/>
          </p:cNvSpPr>
          <p:nvPr/>
        </p:nvSpPr>
        <p:spPr>
          <a:xfrm>
            <a:off x="6755504"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6971528"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7187552"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6312822"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6546340"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6762364"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6978388"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7194412" y="71734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6305962"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a:spLocks noChangeAspect="1"/>
          </p:cNvSpPr>
          <p:nvPr/>
        </p:nvSpPr>
        <p:spPr>
          <a:xfrm>
            <a:off x="6539480"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a:spLocks noChangeAspect="1"/>
          </p:cNvSpPr>
          <p:nvPr/>
        </p:nvSpPr>
        <p:spPr>
          <a:xfrm>
            <a:off x="6755504"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a:spLocks noChangeAspect="1"/>
          </p:cNvSpPr>
          <p:nvPr/>
        </p:nvSpPr>
        <p:spPr>
          <a:xfrm>
            <a:off x="6971528"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a:spLocks noChangeAspect="1"/>
          </p:cNvSpPr>
          <p:nvPr/>
        </p:nvSpPr>
        <p:spPr>
          <a:xfrm>
            <a:off x="7187552"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a:spLocks noChangeAspect="1"/>
          </p:cNvSpPr>
          <p:nvPr/>
        </p:nvSpPr>
        <p:spPr>
          <a:xfrm>
            <a:off x="631282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a:spLocks noChangeAspect="1"/>
          </p:cNvSpPr>
          <p:nvPr/>
        </p:nvSpPr>
        <p:spPr>
          <a:xfrm>
            <a:off x="6546340"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a:spLocks noChangeAspect="1"/>
          </p:cNvSpPr>
          <p:nvPr/>
        </p:nvSpPr>
        <p:spPr>
          <a:xfrm>
            <a:off x="6762364"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a:spLocks noChangeAspect="1"/>
          </p:cNvSpPr>
          <p:nvPr/>
        </p:nvSpPr>
        <p:spPr>
          <a:xfrm>
            <a:off x="6978388"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a:spLocks noChangeAspect="1"/>
          </p:cNvSpPr>
          <p:nvPr/>
        </p:nvSpPr>
        <p:spPr>
          <a:xfrm>
            <a:off x="719441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767451" y="2780487"/>
          <a:ext cx="1312738" cy="402871"/>
        </p:xfrm>
        <a:graphic>
          <a:graphicData uri="http://schemas.openxmlformats.org/drawingml/2006/table">
            <a:tbl>
              <a:tblPr firstRow="1" bandRow="1">
                <a:effectLst/>
                <a:tableStyleId>{073A0DAA-6AF3-43AB-8588-CEC1D06C72B9}</a:tableStyleId>
              </a:tblPr>
              <a:tblGrid>
                <a:gridCol w="1312738">
                  <a:extLst>
                    <a:ext uri="{9D8B030D-6E8A-4147-A177-3AD203B41FA5}">
                      <a16:colId xmlns:a16="http://schemas.microsoft.com/office/drawing/2014/main" val="20000"/>
                    </a:ext>
                  </a:extLst>
                </a:gridCol>
              </a:tblGrid>
              <a:tr h="402871">
                <a:tc>
                  <a:txBody>
                    <a:bodyPr/>
                    <a:lstStyle/>
                    <a:p>
                      <a:pPr lvl="0" algn="ctr"/>
                      <a:r>
                        <a:rPr lang="pt-PT" sz="1600" dirty="0">
                          <a:effectLst>
                            <a:outerShdw blurRad="38100" dist="38100" dir="2700000" algn="tl">
                              <a:srgbClr val="000000">
                                <a:alpha val="43137"/>
                              </a:srgbClr>
                            </a:outerShdw>
                          </a:effectLst>
                        </a:rPr>
                        <a:t>ONGOING</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accent4">
                          <a:lumMod val="40000"/>
                          <a:lumOff val="60000"/>
                        </a:schemeClr>
                      </a:fgClr>
                      <a:bgClr>
                        <a:schemeClr val="accent4">
                          <a:lumMod val="60000"/>
                          <a:lumOff val="40000"/>
                        </a:schemeClr>
                      </a:bgClr>
                    </a:pattFill>
                  </a:tcPr>
                </a:tc>
                <a:extLst>
                  <a:ext uri="{0D108BD9-81ED-4DB2-BD59-A6C34878D82A}">
                    <a16:rowId xmlns:a16="http://schemas.microsoft.com/office/drawing/2014/main" val="10000"/>
                  </a:ext>
                </a:extLst>
              </a:tr>
            </a:tbl>
          </a:graphicData>
        </a:graphic>
      </p:graphicFrame>
      <p:sp>
        <p:nvSpPr>
          <p:cNvPr id="87" name="CaixaDeTexto 86">
            <a:hlinkClick r:id="rId3" action="ppaction://hlinksldjump"/>
            <a:extLst>
              <a:ext uri="{FF2B5EF4-FFF2-40B4-BE49-F238E27FC236}">
                <a16:creationId xmlns:a16="http://schemas.microsoft.com/office/drawing/2014/main" id="{B0D3E21A-C90C-46D1-99F2-6F98D99599DF}"/>
              </a:ext>
            </a:extLst>
          </p:cNvPr>
          <p:cNvSpPr txBox="1"/>
          <p:nvPr/>
        </p:nvSpPr>
        <p:spPr>
          <a:xfrm>
            <a:off x="1055440" y="6217567"/>
            <a:ext cx="5056944" cy="307777"/>
          </a:xfrm>
          <a:prstGeom prst="rect">
            <a:avLst/>
          </a:prstGeom>
          <a:noFill/>
        </p:spPr>
        <p:txBody>
          <a:bodyPr wrap="square" rtlCol="0">
            <a:spAutoFit/>
          </a:bodyPr>
          <a:lstStyle/>
          <a:p>
            <a:endParaRPr lang="pt-PT" sz="700" dirty="0"/>
          </a:p>
          <a:p>
            <a:endParaRPr lang="pt-PT" sz="700" dirty="0"/>
          </a:p>
        </p:txBody>
      </p:sp>
      <p:sp>
        <p:nvSpPr>
          <p:cNvPr id="88" name="CaixaDeTexto 87">
            <a:hlinkClick r:id="rId4" action="ppaction://hlinksldjump"/>
            <a:extLst>
              <a:ext uri="{FF2B5EF4-FFF2-40B4-BE49-F238E27FC236}">
                <a16:creationId xmlns:a16="http://schemas.microsoft.com/office/drawing/2014/main" id="{D646EEBD-0CF6-40A7-A0C9-C458A3BC9878}"/>
              </a:ext>
            </a:extLst>
          </p:cNvPr>
          <p:cNvSpPr txBox="1"/>
          <p:nvPr/>
        </p:nvSpPr>
        <p:spPr>
          <a:xfrm>
            <a:off x="451741" y="2197158"/>
            <a:ext cx="2835947" cy="430887"/>
          </a:xfrm>
          <a:prstGeom prst="rect">
            <a:avLst/>
          </a:prstGeom>
          <a:noFill/>
        </p:spPr>
        <p:txBody>
          <a:bodyPr wrap="square" rtlCol="0">
            <a:spAutoFit/>
          </a:bodyPr>
          <a:lstStyle/>
          <a:p>
            <a:endParaRPr lang="pt-PT" sz="1100" dirty="0"/>
          </a:p>
          <a:p>
            <a:endParaRPr lang="pt-PT" sz="1100" dirty="0"/>
          </a:p>
        </p:txBody>
      </p:sp>
      <p:sp>
        <p:nvSpPr>
          <p:cNvPr id="90" name="CaixaDeTexto 89">
            <a:hlinkClick r:id="rId5" action="ppaction://hlinksldjump"/>
            <a:extLst>
              <a:ext uri="{FF2B5EF4-FFF2-40B4-BE49-F238E27FC236}">
                <a16:creationId xmlns:a16="http://schemas.microsoft.com/office/drawing/2014/main" id="{44FA2062-9C81-41D9-8A57-602B9B4A559B}"/>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1" name="Table 40">
            <a:extLst>
              <a:ext uri="{FF2B5EF4-FFF2-40B4-BE49-F238E27FC236}">
                <a16:creationId xmlns:a16="http://schemas.microsoft.com/office/drawing/2014/main" id="{B4DDBE36-644B-478F-8096-BF455FB2BC8C}"/>
              </a:ext>
            </a:extLst>
          </p:cNvPr>
          <p:cNvGraphicFramePr>
            <a:graphicFrameLocks noGrp="1"/>
          </p:cNvGraphicFramePr>
          <p:nvPr>
            <p:extLst/>
          </p:nvPr>
        </p:nvGraphicFramePr>
        <p:xfrm>
          <a:off x="8256240" y="3972754"/>
          <a:ext cx="3549180" cy="459398"/>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9398">
                <a:tc>
                  <a:txBody>
                    <a:bodyPr/>
                    <a:lstStyle/>
                    <a:p>
                      <a:pPr lvl="0" algn="l"/>
                      <a:r>
                        <a:rPr lang="en-US" sz="1800" noProof="0" dirty="0">
                          <a:solidFill>
                            <a:schemeClr val="bg1"/>
                          </a:solidFill>
                          <a:effectLst>
                            <a:outerShdw blurRad="38100" dist="38100" dir="2700000" algn="tl">
                              <a:srgbClr val="000000">
                                <a:alpha val="43137"/>
                              </a:srgbClr>
                            </a:outerShdw>
                          </a:effectLst>
                        </a:rPr>
                        <a:t>Recommendations by genre:</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92" name="Table 41">
            <a:extLst>
              <a:ext uri="{FF2B5EF4-FFF2-40B4-BE49-F238E27FC236}">
                <a16:creationId xmlns:a16="http://schemas.microsoft.com/office/drawing/2014/main" id="{E9C33B5D-6439-43FB-869B-BC07E8EEB11B}"/>
              </a:ext>
            </a:extLst>
          </p:cNvPr>
          <p:cNvGraphicFramePr>
            <a:graphicFrameLocks noGrp="1"/>
          </p:cNvGraphicFramePr>
          <p:nvPr>
            <p:extLst/>
          </p:nvPr>
        </p:nvGraphicFramePr>
        <p:xfrm>
          <a:off x="8256240" y="4490472"/>
          <a:ext cx="3535224" cy="1656232"/>
        </p:xfrm>
        <a:graphic>
          <a:graphicData uri="http://schemas.openxmlformats.org/drawingml/2006/table">
            <a:tbl>
              <a:tblPr firstRow="1" bandRow="1" bandCol="1">
                <a:tableStyleId>{AF606853-7671-496A-8E4F-DF71F8EC918B}</a:tableStyleId>
              </a:tblPr>
              <a:tblGrid>
                <a:gridCol w="1795605">
                  <a:extLst>
                    <a:ext uri="{9D8B030D-6E8A-4147-A177-3AD203B41FA5}">
                      <a16:colId xmlns:a16="http://schemas.microsoft.com/office/drawing/2014/main" val="20000"/>
                    </a:ext>
                  </a:extLst>
                </a:gridCol>
                <a:gridCol w="1739619">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14058">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bl>
          </a:graphicData>
        </a:graphic>
      </p:graphicFrame>
      <p:sp>
        <p:nvSpPr>
          <p:cNvPr id="93" name="5-Point Star 72">
            <a:extLst>
              <a:ext uri="{FF2B5EF4-FFF2-40B4-BE49-F238E27FC236}">
                <a16:creationId xmlns:a16="http://schemas.microsoft.com/office/drawing/2014/main" id="{CF84400A-63ED-4F4F-BDC5-11BF8AC806E9}"/>
              </a:ext>
            </a:extLst>
          </p:cNvPr>
          <p:cNvSpPr>
            <a:spLocks noChangeAspect="1"/>
          </p:cNvSpPr>
          <p:nvPr/>
        </p:nvSpPr>
        <p:spPr>
          <a:xfrm>
            <a:off x="10250724" y="577950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73">
            <a:extLst>
              <a:ext uri="{FF2B5EF4-FFF2-40B4-BE49-F238E27FC236}">
                <a16:creationId xmlns:a16="http://schemas.microsoft.com/office/drawing/2014/main" id="{BEB1D30C-1523-4B7A-81B3-87184922A0AF}"/>
              </a:ext>
            </a:extLst>
          </p:cNvPr>
          <p:cNvSpPr>
            <a:spLocks noChangeAspect="1"/>
          </p:cNvSpPr>
          <p:nvPr/>
        </p:nvSpPr>
        <p:spPr>
          <a:xfrm>
            <a:off x="1061076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74">
            <a:extLst>
              <a:ext uri="{FF2B5EF4-FFF2-40B4-BE49-F238E27FC236}">
                <a16:creationId xmlns:a16="http://schemas.microsoft.com/office/drawing/2014/main" id="{E0F90FFF-C0E2-4A2D-8D8B-9A1F99B7EC61}"/>
              </a:ext>
            </a:extLst>
          </p:cNvPr>
          <p:cNvSpPr>
            <a:spLocks noChangeAspect="1"/>
          </p:cNvSpPr>
          <p:nvPr/>
        </p:nvSpPr>
        <p:spPr>
          <a:xfrm>
            <a:off x="1097080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75">
            <a:extLst>
              <a:ext uri="{FF2B5EF4-FFF2-40B4-BE49-F238E27FC236}">
                <a16:creationId xmlns:a16="http://schemas.microsoft.com/office/drawing/2014/main" id="{7E2B7D9D-A475-4EC1-82D7-F67FA2835E3E}"/>
              </a:ext>
            </a:extLst>
          </p:cNvPr>
          <p:cNvSpPr>
            <a:spLocks noChangeAspect="1"/>
          </p:cNvSpPr>
          <p:nvPr/>
        </p:nvSpPr>
        <p:spPr>
          <a:xfrm>
            <a:off x="11330844" y="57795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18">
            <a:extLst>
              <a:ext uri="{FF2B5EF4-FFF2-40B4-BE49-F238E27FC236}">
                <a16:creationId xmlns:a16="http://schemas.microsoft.com/office/drawing/2014/main" id="{E8D6964E-67B3-40E6-8058-8D2E44E4F499}"/>
              </a:ext>
            </a:extLst>
          </p:cNvPr>
          <p:cNvGrpSpPr/>
          <p:nvPr/>
        </p:nvGrpSpPr>
        <p:grpSpPr>
          <a:xfrm>
            <a:off x="10390494" y="5838927"/>
            <a:ext cx="1006694" cy="307777"/>
            <a:chOff x="10525060" y="5685685"/>
            <a:chExt cx="1006694" cy="307777"/>
          </a:xfrm>
        </p:grpSpPr>
        <p:sp>
          <p:nvSpPr>
            <p:cNvPr id="98" name="Down Ribbon 46">
              <a:extLst>
                <a:ext uri="{FF2B5EF4-FFF2-40B4-BE49-F238E27FC236}">
                  <a16:creationId xmlns:a16="http://schemas.microsoft.com/office/drawing/2014/main" id="{CDCC6B03-E6C1-40F9-A642-F0AAFFB185F0}"/>
                </a:ext>
              </a:extLst>
            </p:cNvPr>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5-Point Star 47">
              <a:extLst>
                <a:ext uri="{FF2B5EF4-FFF2-40B4-BE49-F238E27FC236}">
                  <a16:creationId xmlns:a16="http://schemas.microsoft.com/office/drawing/2014/main" id="{50825B2C-AEF2-4654-A3D5-2AD893C1C6A0}"/>
                </a:ext>
              </a:extLst>
            </p:cNvPr>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48">
              <a:extLst>
                <a:ext uri="{FF2B5EF4-FFF2-40B4-BE49-F238E27FC236}">
                  <a16:creationId xmlns:a16="http://schemas.microsoft.com/office/drawing/2014/main" id="{5041620A-7C05-47E1-8E55-BD516D8AEC20}"/>
                </a:ext>
              </a:extLst>
            </p:cNvPr>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graphicFrame>
        <p:nvGraphicFramePr>
          <p:cNvPr id="102" name="Table 41">
            <a:extLst>
              <a:ext uri="{FF2B5EF4-FFF2-40B4-BE49-F238E27FC236}">
                <a16:creationId xmlns:a16="http://schemas.microsoft.com/office/drawing/2014/main" id="{29115F6F-7072-469B-9EE2-D60453309EC5}"/>
              </a:ext>
            </a:extLst>
          </p:cNvPr>
          <p:cNvGraphicFramePr>
            <a:graphicFrameLocks noGrp="1"/>
          </p:cNvGraphicFramePr>
          <p:nvPr>
            <p:extLst/>
          </p:nvPr>
        </p:nvGraphicFramePr>
        <p:xfrm>
          <a:off x="8285059" y="2636912"/>
          <a:ext cx="3493145" cy="1242174"/>
        </p:xfrm>
        <a:graphic>
          <a:graphicData uri="http://schemas.openxmlformats.org/drawingml/2006/table">
            <a:tbl>
              <a:tblPr firstRow="1" bandRow="1" bandCol="1">
                <a:tableStyleId>{AF606853-7671-496A-8E4F-DF71F8EC918B}</a:tableStyleId>
              </a:tblPr>
              <a:tblGrid>
                <a:gridCol w="1770175">
                  <a:extLst>
                    <a:ext uri="{9D8B030D-6E8A-4147-A177-3AD203B41FA5}">
                      <a16:colId xmlns:a16="http://schemas.microsoft.com/office/drawing/2014/main" val="20000"/>
                    </a:ext>
                  </a:extLst>
                </a:gridCol>
                <a:gridCol w="1722970">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bl>
          </a:graphicData>
        </a:graphic>
      </p:graphicFrame>
      <p:sp>
        <p:nvSpPr>
          <p:cNvPr id="103" name="5-Point Star 38">
            <a:extLst>
              <a:ext uri="{FF2B5EF4-FFF2-40B4-BE49-F238E27FC236}">
                <a16:creationId xmlns:a16="http://schemas.microsoft.com/office/drawing/2014/main" id="{CA735334-A475-4A6F-B713-2C4348DC88DE}"/>
              </a:ext>
            </a:extLst>
          </p:cNvPr>
          <p:cNvSpPr>
            <a:spLocks noChangeAspect="1"/>
          </p:cNvSpPr>
          <p:nvPr/>
        </p:nvSpPr>
        <p:spPr>
          <a:xfrm>
            <a:off x="10250724" y="53546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5-Point Star 39">
            <a:extLst>
              <a:ext uri="{FF2B5EF4-FFF2-40B4-BE49-F238E27FC236}">
                <a16:creationId xmlns:a16="http://schemas.microsoft.com/office/drawing/2014/main" id="{C71D708F-370B-4642-BA68-14FB7BC8E992}"/>
              </a:ext>
            </a:extLst>
          </p:cNvPr>
          <p:cNvSpPr>
            <a:spLocks noChangeAspect="1"/>
          </p:cNvSpPr>
          <p:nvPr/>
        </p:nvSpPr>
        <p:spPr>
          <a:xfrm>
            <a:off x="10610764" y="53546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5-Point Star 40">
            <a:extLst>
              <a:ext uri="{FF2B5EF4-FFF2-40B4-BE49-F238E27FC236}">
                <a16:creationId xmlns:a16="http://schemas.microsoft.com/office/drawing/2014/main" id="{26E8F08F-00B2-4360-B09C-3DE5253B30AA}"/>
              </a:ext>
            </a:extLst>
          </p:cNvPr>
          <p:cNvSpPr>
            <a:spLocks noChangeAspect="1"/>
          </p:cNvSpPr>
          <p:nvPr/>
        </p:nvSpPr>
        <p:spPr>
          <a:xfrm>
            <a:off x="10970804" y="53546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5-Point Star 41">
            <a:extLst>
              <a:ext uri="{FF2B5EF4-FFF2-40B4-BE49-F238E27FC236}">
                <a16:creationId xmlns:a16="http://schemas.microsoft.com/office/drawing/2014/main" id="{802FCB53-42C4-483E-A46A-7E7C2AD63C2D}"/>
              </a:ext>
            </a:extLst>
          </p:cNvPr>
          <p:cNvSpPr>
            <a:spLocks noChangeAspect="1"/>
          </p:cNvSpPr>
          <p:nvPr/>
        </p:nvSpPr>
        <p:spPr>
          <a:xfrm>
            <a:off x="11330844" y="53546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5-Point Star 26">
            <a:extLst>
              <a:ext uri="{FF2B5EF4-FFF2-40B4-BE49-F238E27FC236}">
                <a16:creationId xmlns:a16="http://schemas.microsoft.com/office/drawing/2014/main" id="{A2687698-31E6-4D5A-81CD-C5C3B03613E8}"/>
              </a:ext>
            </a:extLst>
          </p:cNvPr>
          <p:cNvSpPr>
            <a:spLocks noChangeAspect="1"/>
          </p:cNvSpPr>
          <p:nvPr/>
        </p:nvSpPr>
        <p:spPr>
          <a:xfrm>
            <a:off x="10246494" y="49498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5-Point Star 27">
            <a:extLst>
              <a:ext uri="{FF2B5EF4-FFF2-40B4-BE49-F238E27FC236}">
                <a16:creationId xmlns:a16="http://schemas.microsoft.com/office/drawing/2014/main" id="{71EE2AEF-CD5E-488F-A4E7-A3A51BC14915}"/>
              </a:ext>
            </a:extLst>
          </p:cNvPr>
          <p:cNvSpPr>
            <a:spLocks noChangeAspect="1"/>
          </p:cNvSpPr>
          <p:nvPr/>
        </p:nvSpPr>
        <p:spPr>
          <a:xfrm>
            <a:off x="1060653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5-Point Star 28">
            <a:extLst>
              <a:ext uri="{FF2B5EF4-FFF2-40B4-BE49-F238E27FC236}">
                <a16:creationId xmlns:a16="http://schemas.microsoft.com/office/drawing/2014/main" id="{98DD3CDA-91F8-4863-9CB6-49844045801A}"/>
              </a:ext>
            </a:extLst>
          </p:cNvPr>
          <p:cNvSpPr>
            <a:spLocks noChangeAspect="1"/>
          </p:cNvSpPr>
          <p:nvPr/>
        </p:nvSpPr>
        <p:spPr>
          <a:xfrm>
            <a:off x="1096657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5-Point Star 29">
            <a:extLst>
              <a:ext uri="{FF2B5EF4-FFF2-40B4-BE49-F238E27FC236}">
                <a16:creationId xmlns:a16="http://schemas.microsoft.com/office/drawing/2014/main" id="{B44F785C-D120-4059-A4E3-FCEEAFBF02AC}"/>
              </a:ext>
            </a:extLst>
          </p:cNvPr>
          <p:cNvSpPr>
            <a:spLocks noChangeAspect="1"/>
          </p:cNvSpPr>
          <p:nvPr/>
        </p:nvSpPr>
        <p:spPr>
          <a:xfrm>
            <a:off x="11326614" y="494982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5-Point Star 26">
            <a:extLst>
              <a:ext uri="{FF2B5EF4-FFF2-40B4-BE49-F238E27FC236}">
                <a16:creationId xmlns:a16="http://schemas.microsoft.com/office/drawing/2014/main" id="{3244041F-32AB-4020-97EB-B47C30237CD7}"/>
              </a:ext>
            </a:extLst>
          </p:cNvPr>
          <p:cNvSpPr>
            <a:spLocks noChangeAspect="1"/>
          </p:cNvSpPr>
          <p:nvPr/>
        </p:nvSpPr>
        <p:spPr>
          <a:xfrm>
            <a:off x="10245689" y="30991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5-Point Star 27">
            <a:extLst>
              <a:ext uri="{FF2B5EF4-FFF2-40B4-BE49-F238E27FC236}">
                <a16:creationId xmlns:a16="http://schemas.microsoft.com/office/drawing/2014/main" id="{03B20F53-9C3F-43AB-BC75-2AFA6AD52E6B}"/>
              </a:ext>
            </a:extLst>
          </p:cNvPr>
          <p:cNvSpPr>
            <a:spLocks noChangeAspect="1"/>
          </p:cNvSpPr>
          <p:nvPr/>
        </p:nvSpPr>
        <p:spPr>
          <a:xfrm>
            <a:off x="1060572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5-Point Star 28">
            <a:extLst>
              <a:ext uri="{FF2B5EF4-FFF2-40B4-BE49-F238E27FC236}">
                <a16:creationId xmlns:a16="http://schemas.microsoft.com/office/drawing/2014/main" id="{6259CA6E-1574-4F2B-802D-C67B53BA8426}"/>
              </a:ext>
            </a:extLst>
          </p:cNvPr>
          <p:cNvSpPr>
            <a:spLocks noChangeAspect="1"/>
          </p:cNvSpPr>
          <p:nvPr/>
        </p:nvSpPr>
        <p:spPr>
          <a:xfrm>
            <a:off x="1096576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5-Point Star 29">
            <a:extLst>
              <a:ext uri="{FF2B5EF4-FFF2-40B4-BE49-F238E27FC236}">
                <a16:creationId xmlns:a16="http://schemas.microsoft.com/office/drawing/2014/main" id="{E7D249C0-7809-400E-9BED-6261F25F30DF}"/>
              </a:ext>
            </a:extLst>
          </p:cNvPr>
          <p:cNvSpPr>
            <a:spLocks noChangeAspect="1"/>
          </p:cNvSpPr>
          <p:nvPr/>
        </p:nvSpPr>
        <p:spPr>
          <a:xfrm>
            <a:off x="11325809" y="309911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5-Point Star 72">
            <a:extLst>
              <a:ext uri="{FF2B5EF4-FFF2-40B4-BE49-F238E27FC236}">
                <a16:creationId xmlns:a16="http://schemas.microsoft.com/office/drawing/2014/main" id="{3882A8AC-455B-4424-84B6-21A0119E848D}"/>
              </a:ext>
            </a:extLst>
          </p:cNvPr>
          <p:cNvSpPr>
            <a:spLocks noChangeAspect="1"/>
          </p:cNvSpPr>
          <p:nvPr/>
        </p:nvSpPr>
        <p:spPr>
          <a:xfrm>
            <a:off x="10245689" y="352748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5-Point Star 73">
            <a:extLst>
              <a:ext uri="{FF2B5EF4-FFF2-40B4-BE49-F238E27FC236}">
                <a16:creationId xmlns:a16="http://schemas.microsoft.com/office/drawing/2014/main" id="{68203471-4FBE-43B0-AEBC-9542A1800662}"/>
              </a:ext>
            </a:extLst>
          </p:cNvPr>
          <p:cNvSpPr>
            <a:spLocks noChangeAspect="1"/>
          </p:cNvSpPr>
          <p:nvPr/>
        </p:nvSpPr>
        <p:spPr>
          <a:xfrm>
            <a:off x="1060572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5-Point Star 74">
            <a:extLst>
              <a:ext uri="{FF2B5EF4-FFF2-40B4-BE49-F238E27FC236}">
                <a16:creationId xmlns:a16="http://schemas.microsoft.com/office/drawing/2014/main" id="{CACDDCA5-CB32-4B86-B130-D7DA29378715}"/>
              </a:ext>
            </a:extLst>
          </p:cNvPr>
          <p:cNvSpPr>
            <a:spLocks noChangeAspect="1"/>
          </p:cNvSpPr>
          <p:nvPr/>
        </p:nvSpPr>
        <p:spPr>
          <a:xfrm>
            <a:off x="1096576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5-Point Star 75">
            <a:extLst>
              <a:ext uri="{FF2B5EF4-FFF2-40B4-BE49-F238E27FC236}">
                <a16:creationId xmlns:a16="http://schemas.microsoft.com/office/drawing/2014/main" id="{DE10CD25-F849-4B6E-A867-F705922C381C}"/>
              </a:ext>
            </a:extLst>
          </p:cNvPr>
          <p:cNvSpPr>
            <a:spLocks noChangeAspect="1"/>
          </p:cNvSpPr>
          <p:nvPr/>
        </p:nvSpPr>
        <p:spPr>
          <a:xfrm>
            <a:off x="11325809" y="35274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9" name="Table 40">
            <a:extLst>
              <a:ext uri="{FF2B5EF4-FFF2-40B4-BE49-F238E27FC236}">
                <a16:creationId xmlns:a16="http://schemas.microsoft.com/office/drawing/2014/main" id="{13EC636A-9965-4A6F-B1CC-7278643F1067}"/>
              </a:ext>
            </a:extLst>
          </p:cNvPr>
          <p:cNvGraphicFramePr>
            <a:graphicFrameLocks noGrp="1"/>
          </p:cNvGraphicFramePr>
          <p:nvPr>
            <p:extLst/>
          </p:nvPr>
        </p:nvGraphicFramePr>
        <p:xfrm>
          <a:off x="8256240" y="2118713"/>
          <a:ext cx="3549180" cy="455343"/>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5343">
                <a:tc>
                  <a:txBody>
                    <a:bodyPr/>
                    <a:lstStyle/>
                    <a:p>
                      <a:pPr lvl="0" algn="l"/>
                      <a:r>
                        <a:rPr lang="en-US" sz="1800" noProof="0" dirty="0">
                          <a:solidFill>
                            <a:schemeClr val="bg1"/>
                          </a:solidFill>
                          <a:effectLst>
                            <a:outerShdw blurRad="38100" dist="38100" dir="2700000" algn="tl">
                              <a:srgbClr val="000000">
                                <a:alpha val="43137"/>
                              </a:srgbClr>
                            </a:outerShdw>
                          </a:effectLst>
                        </a:rPr>
                        <a:t>Other books by this author:</a:t>
                      </a:r>
                    </a:p>
                  </a:txBody>
                  <a:tcPr marL="265346" marR="67395" marT="33707" marB="3370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0" name="Table 2">
            <a:extLst>
              <a:ext uri="{FF2B5EF4-FFF2-40B4-BE49-F238E27FC236}">
                <a16:creationId xmlns:a16="http://schemas.microsoft.com/office/drawing/2014/main" id="{527AAA00-4F4A-417B-97D3-6B01710E0F2E}"/>
              </a:ext>
            </a:extLst>
          </p:cNvPr>
          <p:cNvGraphicFramePr>
            <a:graphicFrameLocks noGrp="1"/>
          </p:cNvGraphicFramePr>
          <p:nvPr>
            <p:extLst/>
          </p:nvPr>
        </p:nvGraphicFramePr>
        <p:xfrm>
          <a:off x="8256240" y="6235555"/>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1" name="Table 3">
            <a:extLst>
              <a:ext uri="{FF2B5EF4-FFF2-40B4-BE49-F238E27FC236}">
                <a16:creationId xmlns:a16="http://schemas.microsoft.com/office/drawing/2014/main" id="{BF873672-E534-481B-A619-81DB5CD0C8FA}"/>
              </a:ext>
            </a:extLst>
          </p:cNvPr>
          <p:cNvGraphicFramePr>
            <a:graphicFrameLocks noGrp="1"/>
          </p:cNvGraphicFramePr>
          <p:nvPr>
            <p:extLst/>
          </p:nvPr>
        </p:nvGraphicFramePr>
        <p:xfrm>
          <a:off x="8256240" y="6782410"/>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122" name="5-Point Star 4">
            <a:extLst>
              <a:ext uri="{FF2B5EF4-FFF2-40B4-BE49-F238E27FC236}">
                <a16:creationId xmlns:a16="http://schemas.microsoft.com/office/drawing/2014/main" id="{97515E9D-0B89-4F6D-B7EF-FF0D09922F93}"/>
              </a:ext>
            </a:extLst>
          </p:cNvPr>
          <p:cNvSpPr>
            <a:spLocks noChangeAspect="1"/>
          </p:cNvSpPr>
          <p:nvPr/>
        </p:nvSpPr>
        <p:spPr>
          <a:xfrm>
            <a:off x="1032274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5-Point Star 5">
            <a:extLst>
              <a:ext uri="{FF2B5EF4-FFF2-40B4-BE49-F238E27FC236}">
                <a16:creationId xmlns:a16="http://schemas.microsoft.com/office/drawing/2014/main" id="{0B263A83-E13C-476E-928F-7141A2B10217}"/>
              </a:ext>
            </a:extLst>
          </p:cNvPr>
          <p:cNvSpPr>
            <a:spLocks noChangeAspect="1"/>
          </p:cNvSpPr>
          <p:nvPr/>
        </p:nvSpPr>
        <p:spPr>
          <a:xfrm>
            <a:off x="1068278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5-Point Star 6">
            <a:extLst>
              <a:ext uri="{FF2B5EF4-FFF2-40B4-BE49-F238E27FC236}">
                <a16:creationId xmlns:a16="http://schemas.microsoft.com/office/drawing/2014/main" id="{9894158F-796A-4EC4-987E-F73E0036D127}"/>
              </a:ext>
            </a:extLst>
          </p:cNvPr>
          <p:cNvSpPr>
            <a:spLocks noChangeAspect="1"/>
          </p:cNvSpPr>
          <p:nvPr/>
        </p:nvSpPr>
        <p:spPr>
          <a:xfrm>
            <a:off x="11042823" y="735817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5-Point Star 7">
            <a:extLst>
              <a:ext uri="{FF2B5EF4-FFF2-40B4-BE49-F238E27FC236}">
                <a16:creationId xmlns:a16="http://schemas.microsoft.com/office/drawing/2014/main" id="{AEB61932-F24C-4246-914E-DD6DCAA8C48F}"/>
              </a:ext>
            </a:extLst>
          </p:cNvPr>
          <p:cNvSpPr>
            <a:spLocks noChangeAspect="1"/>
          </p:cNvSpPr>
          <p:nvPr/>
        </p:nvSpPr>
        <p:spPr>
          <a:xfrm>
            <a:off x="11402863" y="735817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5-Point Star 8">
            <a:extLst>
              <a:ext uri="{FF2B5EF4-FFF2-40B4-BE49-F238E27FC236}">
                <a16:creationId xmlns:a16="http://schemas.microsoft.com/office/drawing/2014/main" id="{6902E7B7-C9E4-49CF-942B-2A69F80EC5D9}"/>
              </a:ext>
            </a:extLst>
          </p:cNvPr>
          <p:cNvSpPr>
            <a:spLocks noChangeAspect="1"/>
          </p:cNvSpPr>
          <p:nvPr/>
        </p:nvSpPr>
        <p:spPr>
          <a:xfrm>
            <a:off x="10322743" y="779052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5-Point Star 9">
            <a:extLst>
              <a:ext uri="{FF2B5EF4-FFF2-40B4-BE49-F238E27FC236}">
                <a16:creationId xmlns:a16="http://schemas.microsoft.com/office/drawing/2014/main" id="{AEA47879-D9A9-45BF-8D68-7215E37B32F1}"/>
              </a:ext>
            </a:extLst>
          </p:cNvPr>
          <p:cNvSpPr>
            <a:spLocks noChangeAspect="1"/>
          </p:cNvSpPr>
          <p:nvPr/>
        </p:nvSpPr>
        <p:spPr>
          <a:xfrm>
            <a:off x="1068278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5-Point Star 10">
            <a:extLst>
              <a:ext uri="{FF2B5EF4-FFF2-40B4-BE49-F238E27FC236}">
                <a16:creationId xmlns:a16="http://schemas.microsoft.com/office/drawing/2014/main" id="{72E12A07-0859-47E5-8FAF-E4C9D10645DC}"/>
              </a:ext>
            </a:extLst>
          </p:cNvPr>
          <p:cNvSpPr>
            <a:spLocks noChangeAspect="1"/>
          </p:cNvSpPr>
          <p:nvPr/>
        </p:nvSpPr>
        <p:spPr>
          <a:xfrm>
            <a:off x="1104282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5-Point Star 11">
            <a:extLst>
              <a:ext uri="{FF2B5EF4-FFF2-40B4-BE49-F238E27FC236}">
                <a16:creationId xmlns:a16="http://schemas.microsoft.com/office/drawing/2014/main" id="{31512EAD-75D7-41D7-AD63-F17FE8DCF2EE}"/>
              </a:ext>
            </a:extLst>
          </p:cNvPr>
          <p:cNvSpPr>
            <a:spLocks noChangeAspect="1"/>
          </p:cNvSpPr>
          <p:nvPr/>
        </p:nvSpPr>
        <p:spPr>
          <a:xfrm>
            <a:off x="11402863" y="779052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5-Point Star 12">
            <a:extLst>
              <a:ext uri="{FF2B5EF4-FFF2-40B4-BE49-F238E27FC236}">
                <a16:creationId xmlns:a16="http://schemas.microsoft.com/office/drawing/2014/main" id="{BB75037A-8B87-489D-B060-DA09D0FD3B84}"/>
              </a:ext>
            </a:extLst>
          </p:cNvPr>
          <p:cNvSpPr>
            <a:spLocks noChangeAspect="1"/>
          </p:cNvSpPr>
          <p:nvPr/>
        </p:nvSpPr>
        <p:spPr>
          <a:xfrm>
            <a:off x="10318997" y="829457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5-Point Star 13">
            <a:extLst>
              <a:ext uri="{FF2B5EF4-FFF2-40B4-BE49-F238E27FC236}">
                <a16:creationId xmlns:a16="http://schemas.microsoft.com/office/drawing/2014/main" id="{D5AE1B82-2824-4B9B-AF5E-EA854189B42E}"/>
              </a:ext>
            </a:extLst>
          </p:cNvPr>
          <p:cNvSpPr>
            <a:spLocks noChangeAspect="1"/>
          </p:cNvSpPr>
          <p:nvPr/>
        </p:nvSpPr>
        <p:spPr>
          <a:xfrm>
            <a:off x="1067903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5-Point Star 14">
            <a:extLst>
              <a:ext uri="{FF2B5EF4-FFF2-40B4-BE49-F238E27FC236}">
                <a16:creationId xmlns:a16="http://schemas.microsoft.com/office/drawing/2014/main" id="{D05904F2-AAEC-486F-948F-1684BC1341E8}"/>
              </a:ext>
            </a:extLst>
          </p:cNvPr>
          <p:cNvSpPr>
            <a:spLocks noChangeAspect="1"/>
          </p:cNvSpPr>
          <p:nvPr/>
        </p:nvSpPr>
        <p:spPr>
          <a:xfrm>
            <a:off x="1103907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5-Point Star 15">
            <a:extLst>
              <a:ext uri="{FF2B5EF4-FFF2-40B4-BE49-F238E27FC236}">
                <a16:creationId xmlns:a16="http://schemas.microsoft.com/office/drawing/2014/main" id="{57B6F484-9FD0-49C0-BB7D-3C99E97D9E52}"/>
              </a:ext>
            </a:extLst>
          </p:cNvPr>
          <p:cNvSpPr>
            <a:spLocks noChangeAspect="1"/>
          </p:cNvSpPr>
          <p:nvPr/>
        </p:nvSpPr>
        <p:spPr>
          <a:xfrm>
            <a:off x="11399117" y="82945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5-Point Star 16">
            <a:extLst>
              <a:ext uri="{FF2B5EF4-FFF2-40B4-BE49-F238E27FC236}">
                <a16:creationId xmlns:a16="http://schemas.microsoft.com/office/drawing/2014/main" id="{30AD2CDA-A986-43B1-85FE-1B525075BE3A}"/>
              </a:ext>
            </a:extLst>
          </p:cNvPr>
          <p:cNvSpPr>
            <a:spLocks noChangeAspect="1"/>
          </p:cNvSpPr>
          <p:nvPr/>
        </p:nvSpPr>
        <p:spPr>
          <a:xfrm>
            <a:off x="1032784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5-Point Star 17">
            <a:extLst>
              <a:ext uri="{FF2B5EF4-FFF2-40B4-BE49-F238E27FC236}">
                <a16:creationId xmlns:a16="http://schemas.microsoft.com/office/drawing/2014/main" id="{ACDA4AD8-9B2B-4E2C-A2B8-D1AEDF5CB5AF}"/>
              </a:ext>
            </a:extLst>
          </p:cNvPr>
          <p:cNvSpPr>
            <a:spLocks noChangeAspect="1"/>
          </p:cNvSpPr>
          <p:nvPr/>
        </p:nvSpPr>
        <p:spPr>
          <a:xfrm>
            <a:off x="1068788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5-Point Star 18">
            <a:extLst>
              <a:ext uri="{FF2B5EF4-FFF2-40B4-BE49-F238E27FC236}">
                <a16:creationId xmlns:a16="http://schemas.microsoft.com/office/drawing/2014/main" id="{09A348C5-F54B-4414-83B9-54F3354A1D91}"/>
              </a:ext>
            </a:extLst>
          </p:cNvPr>
          <p:cNvSpPr>
            <a:spLocks noChangeAspect="1"/>
          </p:cNvSpPr>
          <p:nvPr/>
        </p:nvSpPr>
        <p:spPr>
          <a:xfrm>
            <a:off x="1104792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5-Point Star 19">
            <a:extLst>
              <a:ext uri="{FF2B5EF4-FFF2-40B4-BE49-F238E27FC236}">
                <a16:creationId xmlns:a16="http://schemas.microsoft.com/office/drawing/2014/main" id="{70B478C2-F430-400C-A554-95360FA25439}"/>
              </a:ext>
            </a:extLst>
          </p:cNvPr>
          <p:cNvSpPr>
            <a:spLocks noChangeAspect="1"/>
          </p:cNvSpPr>
          <p:nvPr/>
        </p:nvSpPr>
        <p:spPr>
          <a:xfrm>
            <a:off x="11407964" y="8762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aixaDeTexto 137">
            <a:hlinkClick r:id="rId4" action="ppaction://hlinksldjump"/>
            <a:extLst>
              <a:ext uri="{FF2B5EF4-FFF2-40B4-BE49-F238E27FC236}">
                <a16:creationId xmlns:a16="http://schemas.microsoft.com/office/drawing/2014/main" id="{B480FEA0-1CB1-4884-898B-E58473A6133E}"/>
              </a:ext>
            </a:extLst>
          </p:cNvPr>
          <p:cNvSpPr txBox="1"/>
          <p:nvPr/>
        </p:nvSpPr>
        <p:spPr>
          <a:xfrm>
            <a:off x="8328281" y="7288190"/>
            <a:ext cx="1694685" cy="430887"/>
          </a:xfrm>
          <a:prstGeom prst="rect">
            <a:avLst/>
          </a:prstGeom>
          <a:noFill/>
        </p:spPr>
        <p:txBody>
          <a:bodyPr wrap="square" rtlCol="0">
            <a:spAutoFit/>
          </a:bodyPr>
          <a:lstStyle/>
          <a:p>
            <a:endParaRPr lang="pt-PT" sz="1100" dirty="0"/>
          </a:p>
          <a:p>
            <a:endParaRPr lang="pt-PT" sz="1100" dirty="0"/>
          </a:p>
        </p:txBody>
      </p:sp>
      <p:sp>
        <p:nvSpPr>
          <p:cNvPr id="101" name="Retângulo 100">
            <a:hlinkClick r:id="rId6"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39" name="Retângulo 138">
            <a:hlinkClick r:id="rId7"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0" name="CaixaDeTexto 139">
            <a:hlinkClick r:id="rId8" action="ppaction://hlinksldjump"/>
            <a:extLst>
              <a:ext uri="{FF2B5EF4-FFF2-40B4-BE49-F238E27FC236}">
                <a16:creationId xmlns:a16="http://schemas.microsoft.com/office/drawing/2014/main" id="{15421DCF-B78D-4297-BA4D-381DB6CD6F17}"/>
              </a:ext>
            </a:extLst>
          </p:cNvPr>
          <p:cNvSpPr txBox="1"/>
          <p:nvPr/>
        </p:nvSpPr>
        <p:spPr>
          <a:xfrm>
            <a:off x="8459159" y="153152"/>
            <a:ext cx="2876765" cy="523220"/>
          </a:xfrm>
          <a:prstGeom prst="rect">
            <a:avLst/>
          </a:prstGeom>
          <a:noFill/>
        </p:spPr>
        <p:txBody>
          <a:bodyPr wrap="square" rtlCol="0">
            <a:spAutoFit/>
          </a:bodyPr>
          <a:lstStyle/>
          <a:p>
            <a:endParaRPr lang="pt-PT" sz="1400" dirty="0"/>
          </a:p>
          <a:p>
            <a:endParaRPr lang="pt-PT" sz="1400" dirty="0"/>
          </a:p>
        </p:txBody>
      </p:sp>
      <p:sp>
        <p:nvSpPr>
          <p:cNvPr id="141" name="Retângulo 140">
            <a:extLst>
              <a:ext uri="{FF2B5EF4-FFF2-40B4-BE49-F238E27FC236}">
                <a16:creationId xmlns:a16="http://schemas.microsoft.com/office/drawing/2014/main" id="{81B1709D-F4BF-4C92-A065-F944B8FA0510}"/>
              </a:ext>
            </a:extLst>
          </p:cNvPr>
          <p:cNvSpPr/>
          <p:nvPr/>
        </p:nvSpPr>
        <p:spPr>
          <a:xfrm>
            <a:off x="981864" y="6146703"/>
            <a:ext cx="5079503" cy="4502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2" name="Picture 2" descr="Resultado de imagem para mouse pointer white">
            <a:extLst>
              <a:ext uri="{FF2B5EF4-FFF2-40B4-BE49-F238E27FC236}">
                <a16:creationId xmlns:a16="http://schemas.microsoft.com/office/drawing/2014/main" id="{3872CFD5-8F2B-49FA-8097-62A70A79BCD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70238">
            <a:off x="2445881" y="6440788"/>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97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71276694"/>
              </p:ext>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41887820"/>
              </p:ext>
            </p:extLst>
          </p:nvPr>
        </p:nvGraphicFramePr>
        <p:xfrm>
          <a:off x="8256240" y="2661349"/>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5" name="5-Point Star 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p:cNvGraphicFramePr>
            <a:graphicFrameLocks noGrp="1"/>
          </p:cNvGraphicFramePr>
          <p:nvPr>
            <p:extLst>
              <p:ext uri="{D42A27DB-BD31-4B8C-83A1-F6EECF244321}">
                <p14:modId xmlns:p14="http://schemas.microsoft.com/office/powerpoint/2010/main" val="621115927"/>
              </p:ext>
            </p:extLst>
          </p:nvPr>
        </p:nvGraphicFramePr>
        <p:xfrm>
          <a:off x="8256240" y="5085184"/>
          <a:ext cx="3528392" cy="474847"/>
        </p:xfrm>
        <a:graphic>
          <a:graphicData uri="http://schemas.openxmlformats.org/drawingml/2006/table">
            <a:tbl>
              <a:tblPr firstRow="1" bandRow="1">
                <a:effectLst/>
                <a:tableStyleId>{073A0DAA-6AF3-43AB-8588-CEC1D06C72B9}</a:tableStyleId>
              </a:tblPr>
              <a:tblGrid>
                <a:gridCol w="35283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60013259"/>
              </p:ext>
            </p:extLst>
          </p:nvPr>
        </p:nvGraphicFramePr>
        <p:xfrm>
          <a:off x="8256240" y="5632039"/>
          <a:ext cx="3552395" cy="4273623"/>
        </p:xfrm>
        <a:graphic>
          <a:graphicData uri="http://schemas.openxmlformats.org/drawingml/2006/table">
            <a:tbl>
              <a:tblPr firstRow="1" bandRow="1" bandCol="1">
                <a:tableStyleId>{AF606853-7671-496A-8E4F-DF71F8EC918B}</a:tableStyleId>
              </a:tblPr>
              <a:tblGrid>
                <a:gridCol w="1800200">
                  <a:extLst>
                    <a:ext uri="{9D8B030D-6E8A-4147-A177-3AD203B41FA5}">
                      <a16:colId xmlns:a16="http://schemas.microsoft.com/office/drawing/2014/main" val="20000"/>
                    </a:ext>
                  </a:extLst>
                </a:gridCol>
                <a:gridCol w="1752195">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 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 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8"/>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968160217"/>
              </p:ext>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24" name="5-Point Star 2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2911060546"/>
              </p:ext>
            </p:extLst>
          </p:nvPr>
        </p:nvGraphicFramePr>
        <p:xfrm>
          <a:off x="775792" y="2980940"/>
          <a:ext cx="7048400" cy="4192476"/>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4192476">
                <a:tc>
                  <a:txBody>
                    <a:bodyPr/>
                    <a:lstStyle/>
                    <a:p>
                      <a:pPr lvl="0" algn="l"/>
                      <a:endParaRPr lang="pt-PT" sz="1800" dirty="0">
                        <a:effectLst>
                          <a:outerShdw blurRad="38100" dist="38100" dir="2700000" algn="tl">
                            <a:srgbClr val="000000">
                              <a:alpha val="43137"/>
                            </a:srgbClr>
                          </a:outerShdw>
                        </a:effectLst>
                      </a:endParaRPr>
                    </a:p>
                    <a:p>
                      <a:pPr lvl="0" algn="l"/>
                      <a:endParaRPr lang="en-US" sz="1200" noProof="0" dirty="0">
                        <a:effectLst>
                          <a:outerShdw blurRad="38100" dist="38100" dir="2700000" algn="tl">
                            <a:srgbClr val="000000">
                              <a:alpha val="43137"/>
                            </a:srgbClr>
                          </a:outerShdw>
                        </a:effectLst>
                      </a:endParaRPr>
                    </a:p>
                    <a:p>
                      <a:pPr lvl="0" algn="l"/>
                      <a:r>
                        <a:rPr lang="en-US" sz="1200" b="0" noProof="0" dirty="0">
                          <a:effectLst>
                            <a:outerShdw blurRad="38100" dist="38100" dir="2700000" algn="tl">
                              <a:srgbClr val="000000">
                                <a:alpha val="43137"/>
                              </a:srgbClr>
                            </a:outerShdw>
                          </a:effectLst>
                        </a:rPr>
                        <a:t>“So, I wasn’t wrong. Looks like you do recognize him. Brat, if you quietly let us arrest you the two of us can give you some leeway, and you might even survive after being judged. However, if you decide to make a move now, we will kill you without fail.” The man dressed in blue said after he finished reloading his crossbow.</a:t>
                      </a:r>
                    </a:p>
                    <a:p>
                      <a:pPr lvl="0" algn="l"/>
                      <a:endParaRPr lang="en-US" sz="1200" b="0" noProof="0" dirty="0">
                        <a:effectLst>
                          <a:outerShdw blurRad="38100" dist="38100" dir="2700000" algn="tl">
                            <a:srgbClr val="000000">
                              <a:alpha val="43137"/>
                            </a:srgbClr>
                          </a:outerShdw>
                        </a:effectLst>
                      </a:endParaRPr>
                    </a:p>
                    <a:p>
                      <a:pPr lvl="0" algn="l"/>
                      <a:r>
                        <a:rPr lang="en-US" sz="1200" b="0" noProof="0" dirty="0">
                          <a:effectLst>
                            <a:outerShdw blurRad="38100" dist="38100" dir="2700000" algn="tl">
                              <a:srgbClr val="000000">
                                <a:alpha val="43137"/>
                              </a:srgbClr>
                            </a:outerShdw>
                          </a:effectLst>
                        </a:rPr>
                        <a:t>“The two of you already know so much about me which means you two are probably from the Ministry of Justice. What level are you two? Using such empty promises to deceive me; are you lying to me because I’m young? The Imperial law cannot be defied. With the number of Black Tiger Guards I’ve killed, I’m afraid that even if the king himself was in my defense, I’d still be hacked into pieces.” Liu Ming blinked his eyes and did not for a second believe the man in blue.</a:t>
                      </a:r>
                    </a:p>
                    <a:p>
                      <a:pPr lvl="0" algn="l"/>
                      <a:endParaRPr lang="en-US" sz="1200" b="0" noProof="0" dirty="0">
                        <a:effectLst>
                          <a:outerShdw blurRad="38100" dist="38100" dir="2700000" algn="tl">
                            <a:srgbClr val="000000">
                              <a:alpha val="43137"/>
                            </a:srgbClr>
                          </a:outerShdw>
                        </a:effectLst>
                      </a:endParaRPr>
                    </a:p>
                    <a:p>
                      <a:pPr lvl="0" algn="l"/>
                      <a:r>
                        <a:rPr lang="en-US" sz="1200" b="0" noProof="0" dirty="0">
                          <a:effectLst>
                            <a:outerShdw blurRad="38100" dist="38100" dir="2700000" algn="tl">
                              <a:srgbClr val="000000">
                                <a:alpha val="43137"/>
                              </a:srgbClr>
                            </a:outerShdw>
                          </a:effectLst>
                        </a:rPr>
                        <a:t>The man snorted at this answer, neither denying nor confirming anything.</a:t>
                      </a:r>
                    </a:p>
                    <a:p>
                      <a:pPr lvl="0" algn="l"/>
                      <a:endParaRPr lang="en-US" sz="1200" b="0" noProof="0" dirty="0">
                        <a:effectLst>
                          <a:outerShdw blurRad="38100" dist="38100" dir="2700000" algn="tl">
                            <a:srgbClr val="000000">
                              <a:alpha val="43137"/>
                            </a:srgbClr>
                          </a:outerShdw>
                        </a:effectLst>
                      </a:endParaRPr>
                    </a:p>
                    <a:p>
                      <a:pPr lvl="0" algn="l"/>
                      <a:r>
                        <a:rPr lang="en-US" sz="1200" b="0" noProof="0" dirty="0">
                          <a:effectLst>
                            <a:outerShdw blurRad="38100" dist="38100" dir="2700000" algn="tl">
                              <a:srgbClr val="000000">
                                <a:alpha val="43137"/>
                              </a:srgbClr>
                            </a:outerShdw>
                          </a:effectLst>
                        </a:rPr>
                        <a:t>The red woman to the side laughed and said, “It’s unbelievable that this child is so young and still understands the Imperial laws so well; the people from Savage Island are extraordinary. Even if they are young, you cannot underestimate them. You are right that he, my husband, and I, the wife, serve the Ministry of Justice. Specifically, we’re at the Silver Scale level. Little brother, when you die and reach the</a:t>
                      </a:r>
                      <a:r>
                        <a:rPr lang="en-US" sz="1200" b="0" baseline="0" noProof="0" dirty="0">
                          <a:effectLst>
                            <a:outerShdw blurRad="38100" dist="38100" dir="2700000" algn="tl">
                              <a:srgbClr val="000000">
                                <a:alpha val="43137"/>
                              </a:srgbClr>
                            </a:outerShdw>
                          </a:effectLst>
                        </a:rPr>
                        <a:t> Soul River</a:t>
                      </a:r>
                      <a:r>
                        <a:rPr lang="en-US" sz="1200" b="0" noProof="0" dirty="0">
                          <a:effectLst>
                            <a:outerShdw blurRad="38100" dist="38100" dir="2700000" algn="tl">
                              <a:srgbClr val="000000">
                                <a:alpha val="43137"/>
                              </a:srgbClr>
                            </a:outerShdw>
                          </a:effectLst>
                        </a:rPr>
                        <a:t>, don’t blame us for bullying the weak. Husband, do it!”</a:t>
                      </a: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alpha val="35000"/>
                      </a:schemeClr>
                    </a:solidFill>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515935771"/>
              </p:ext>
            </p:extLst>
          </p:nvPr>
        </p:nvGraphicFramePr>
        <p:xfrm>
          <a:off x="551384" y="2756490"/>
          <a:ext cx="4104456" cy="474847"/>
        </p:xfrm>
        <a:graphic>
          <a:graphicData uri="http://schemas.openxmlformats.org/drawingml/2006/table">
            <a:tbl>
              <a:tblPr firstRow="1" bandRow="1">
                <a:effectLst/>
                <a:tableStyleId>{073A0DAA-6AF3-43AB-8588-CEC1D06C72B9}</a:tableStyleId>
              </a:tblPr>
              <a:tblGrid>
                <a:gridCol w="4104456">
                  <a:extLst>
                    <a:ext uri="{9D8B030D-6E8A-4147-A177-3AD203B41FA5}">
                      <a16:colId xmlns:a16="http://schemas.microsoft.com/office/drawing/2014/main" val="20000"/>
                    </a:ext>
                  </a:extLst>
                </a:gridCol>
              </a:tblGrid>
              <a:tr h="474847">
                <a:tc>
                  <a:txBody>
                    <a:bodyPr/>
                    <a:lstStyle/>
                    <a:p>
                      <a:pPr lvl="0" algn="l"/>
                      <a:r>
                        <a:rPr lang="pt-PT" sz="1800" dirty="0" err="1">
                          <a:effectLst>
                            <a:outerShdw blurRad="38100" dist="38100" dir="2700000" algn="tl">
                              <a:srgbClr val="000000">
                                <a:alpha val="43137"/>
                              </a:srgbClr>
                            </a:outerShdw>
                          </a:effectLst>
                        </a:rPr>
                        <a:t>Chapter</a:t>
                      </a:r>
                      <a:r>
                        <a:rPr lang="pt-PT" sz="1800" dirty="0">
                          <a:effectLst>
                            <a:outerShdw blurRad="38100" dist="38100" dir="2700000" algn="tl">
                              <a:srgbClr val="000000">
                                <a:alpha val="43137"/>
                              </a:srgbClr>
                            </a:outerShdw>
                          </a:effectLst>
                        </a:rPr>
                        <a:t> 1 - </a:t>
                      </a:r>
                      <a:r>
                        <a:rPr lang="pt-PT" sz="1800" dirty="0" err="1">
                          <a:effectLst>
                            <a:outerShdw blurRad="38100" dist="38100" dir="2700000" algn="tl">
                              <a:srgbClr val="000000">
                                <a:alpha val="43137"/>
                              </a:srgbClr>
                            </a:outerShdw>
                          </a:effectLst>
                        </a:rPr>
                        <a:t>Desperate</a:t>
                      </a:r>
                      <a:r>
                        <a:rPr lang="pt-PT" sz="1800" dirty="0">
                          <a:effectLst>
                            <a:outerShdw blurRad="38100" dist="38100" dir="2700000" algn="tl">
                              <a:srgbClr val="000000">
                                <a:alpha val="43137"/>
                              </a:srgbClr>
                            </a:outerShdw>
                          </a:effectLst>
                        </a:rPr>
                        <a:t> Teenager</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tx1">
                          <a:lumMod val="75000"/>
                          <a:lumOff val="25000"/>
                        </a:schemeClr>
                      </a:fgClr>
                      <a:bgClr>
                        <a:schemeClr val="tx1">
                          <a:lumMod val="85000"/>
                          <a:lumOff val="15000"/>
                        </a:schemeClr>
                      </a:bgClr>
                    </a:patt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177353393"/>
              </p:ext>
            </p:extLst>
          </p:nvPr>
        </p:nvGraphicFramePr>
        <p:xfrm>
          <a:off x="6653762" y="2996952"/>
          <a:ext cx="1152128" cy="274320"/>
        </p:xfrm>
        <a:graphic>
          <a:graphicData uri="http://schemas.openxmlformats.org/drawingml/2006/table">
            <a:tbl>
              <a:tblPr firstRow="1" bandRow="1">
                <a:effectLst/>
                <a:tableStyleId>{073A0DAA-6AF3-43AB-8588-CEC1D06C72B9}</a:tableStyleId>
              </a:tblPr>
              <a:tblGrid>
                <a:gridCol w="1152128">
                  <a:extLst>
                    <a:ext uri="{9D8B030D-6E8A-4147-A177-3AD203B41FA5}">
                      <a16:colId xmlns:a16="http://schemas.microsoft.com/office/drawing/2014/main" val="20000"/>
                    </a:ext>
                  </a:extLst>
                </a:gridCol>
              </a:tblGrid>
              <a:tr h="220170">
                <a:tc>
                  <a:txBody>
                    <a:bodyPr/>
                    <a:lstStyle/>
                    <a:p>
                      <a:pPr lvl="0" algn="l"/>
                      <a:endParaRPr lang="en-US" sz="1200" b="0" noProof="0" dirty="0">
                        <a:effectLst>
                          <a:outerShdw blurRad="38100" dist="38100" dir="2700000" algn="tl">
                            <a:srgbClr val="000000">
                              <a:alpha val="43137"/>
                            </a:srgbClr>
                          </a:outerShdw>
                        </a:effectLst>
                      </a:endParaRPr>
                    </a:p>
                  </a:txBody>
                  <a:tcPr marL="90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35000"/>
                      </a:schemeClr>
                    </a:solidFill>
                  </a:tcPr>
                </a:tc>
                <a:extLst>
                  <a:ext uri="{0D108BD9-81ED-4DB2-BD59-A6C34878D82A}">
                    <a16:rowId xmlns:a16="http://schemas.microsoft.com/office/drawing/2014/main" val="10000"/>
                  </a:ext>
                </a:extLst>
              </a:tr>
            </a:tbl>
          </a:graphicData>
        </a:graphic>
      </p:graphicFrame>
      <p:sp>
        <p:nvSpPr>
          <p:cNvPr id="36" name="5-Point Star 35"/>
          <p:cNvSpPr>
            <a:spLocks noChangeAspect="1"/>
          </p:cNvSpPr>
          <p:nvPr/>
        </p:nvSpPr>
        <p:spPr>
          <a:xfrm>
            <a:off x="6725770" y="304897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6959288" y="304897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7175312" y="304897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7391336" y="304897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7607360" y="304897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aixaDeTexto 43">
            <a:hlinkClick r:id="rId2" action="ppaction://hlinksldjump"/>
            <a:extLst>
              <a:ext uri="{FF2B5EF4-FFF2-40B4-BE49-F238E27FC236}">
                <a16:creationId xmlns:a16="http://schemas.microsoft.com/office/drawing/2014/main" id="{0D3FC36F-EC64-4A07-9EED-3F27A0B2D71D}"/>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45" name="CaixaDeTexto 44">
            <a:hlinkClick r:id="rId2" action="ppaction://hlinksldjump"/>
            <a:extLst>
              <a:ext uri="{FF2B5EF4-FFF2-40B4-BE49-F238E27FC236}">
                <a16:creationId xmlns:a16="http://schemas.microsoft.com/office/drawing/2014/main" id="{03F4E85D-A69E-4EB6-935C-09304DCDB9F6}"/>
              </a:ext>
            </a:extLst>
          </p:cNvPr>
          <p:cNvSpPr txBox="1"/>
          <p:nvPr/>
        </p:nvSpPr>
        <p:spPr>
          <a:xfrm>
            <a:off x="451741" y="2197158"/>
            <a:ext cx="2835947" cy="430887"/>
          </a:xfrm>
          <a:prstGeom prst="rect">
            <a:avLst/>
          </a:prstGeom>
          <a:noFill/>
        </p:spPr>
        <p:txBody>
          <a:bodyPr wrap="square" rtlCol="0">
            <a:spAutoFit/>
          </a:bodyPr>
          <a:lstStyle/>
          <a:p>
            <a:endParaRPr lang="pt-PT" sz="1100" dirty="0"/>
          </a:p>
          <a:p>
            <a:endParaRPr lang="pt-PT" sz="1100" dirty="0"/>
          </a:p>
        </p:txBody>
      </p:sp>
      <p:sp>
        <p:nvSpPr>
          <p:cNvPr id="47" name="CaixaDeTexto 46">
            <a:hlinkClick r:id="rId3" action="ppaction://hlinksldjump"/>
            <a:extLst>
              <a:ext uri="{FF2B5EF4-FFF2-40B4-BE49-F238E27FC236}">
                <a16:creationId xmlns:a16="http://schemas.microsoft.com/office/drawing/2014/main" id="{079E1992-F000-4EEC-84D7-3AED8FE96116}"/>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46" name="Retângulo 45">
            <a:hlinkClick r:id="rId4"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48" name="Retângulo 47">
            <a:hlinkClick r:id="rId5"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9" name="Retângulo 48">
            <a:extLst>
              <a:ext uri="{FF2B5EF4-FFF2-40B4-BE49-F238E27FC236}">
                <a16:creationId xmlns:a16="http://schemas.microsoft.com/office/drawing/2014/main" id="{99241677-6B39-4BF0-9876-6377ABEEB695}"/>
              </a:ext>
            </a:extLst>
          </p:cNvPr>
          <p:cNvSpPr/>
          <p:nvPr/>
        </p:nvSpPr>
        <p:spPr>
          <a:xfrm>
            <a:off x="11442467" y="1480299"/>
            <a:ext cx="486182"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0" name="Picture 2" descr="Resultado de imagem para mouse pointer white">
            <a:extLst>
              <a:ext uri="{FF2B5EF4-FFF2-40B4-BE49-F238E27FC236}">
                <a16:creationId xmlns:a16="http://schemas.microsoft.com/office/drawing/2014/main" id="{795BABE4-ACFA-4E8B-B165-08AB507988B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0238">
            <a:off x="11728837" y="1912713"/>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721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nvPr>
        </p:nvGraphicFramePr>
        <p:xfrm>
          <a:off x="8256240" y="2661349"/>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5" name="5-Point Star 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p:cNvGraphicFramePr>
            <a:graphicFrameLocks noGrp="1"/>
          </p:cNvGraphicFramePr>
          <p:nvPr>
            <p:extLst/>
          </p:nvPr>
        </p:nvGraphicFramePr>
        <p:xfrm>
          <a:off x="8256240" y="5085184"/>
          <a:ext cx="3528392" cy="474847"/>
        </p:xfrm>
        <a:graphic>
          <a:graphicData uri="http://schemas.openxmlformats.org/drawingml/2006/table">
            <a:tbl>
              <a:tblPr firstRow="1" bandRow="1">
                <a:effectLst/>
                <a:tableStyleId>{073A0DAA-6AF3-43AB-8588-CEC1D06C72B9}</a:tableStyleId>
              </a:tblPr>
              <a:tblGrid>
                <a:gridCol w="35283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nvPr>
        </p:nvGraphicFramePr>
        <p:xfrm>
          <a:off x="8256240" y="5632039"/>
          <a:ext cx="3552395" cy="4273623"/>
        </p:xfrm>
        <a:graphic>
          <a:graphicData uri="http://schemas.openxmlformats.org/drawingml/2006/table">
            <a:tbl>
              <a:tblPr firstRow="1" bandRow="1" bandCol="1">
                <a:tableStyleId>{AF606853-7671-496A-8E4F-DF71F8EC918B}</a:tableStyleId>
              </a:tblPr>
              <a:tblGrid>
                <a:gridCol w="1800200">
                  <a:extLst>
                    <a:ext uri="{9D8B030D-6E8A-4147-A177-3AD203B41FA5}">
                      <a16:colId xmlns:a16="http://schemas.microsoft.com/office/drawing/2014/main" val="20000"/>
                    </a:ext>
                  </a:extLst>
                </a:gridCol>
                <a:gridCol w="1752195">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 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 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extLst>
                  <a:ext uri="{0D108BD9-81ED-4DB2-BD59-A6C34878D82A}">
                    <a16:rowId xmlns:a16="http://schemas.microsoft.com/office/drawing/2014/main" val="10008"/>
                  </a:ext>
                </a:extLst>
              </a:tr>
            </a:tbl>
          </a:graphicData>
        </a:graphic>
      </p:graphicFrame>
      <p:graphicFrame>
        <p:nvGraphicFramePr>
          <p:cNvPr id="23" name="Table 22"/>
          <p:cNvGraphicFramePr>
            <a:graphicFrameLocks noGrp="1"/>
          </p:cNvGraphicFramePr>
          <p:nvPr>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24" name="5-Point Star 2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28"/>
          <p:cNvGraphicFramePr>
            <a:graphicFrameLocks noGrp="1"/>
          </p:cNvGraphicFramePr>
          <p:nvPr>
            <p:extLst/>
          </p:nvPr>
        </p:nvGraphicFramePr>
        <p:xfrm>
          <a:off x="775792" y="2980940"/>
          <a:ext cx="7048400" cy="4192476"/>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4192476">
                <a:tc>
                  <a:txBody>
                    <a:bodyPr/>
                    <a:lstStyle/>
                    <a:p>
                      <a:pPr lvl="0" algn="l"/>
                      <a:endParaRPr lang="pt-PT" sz="1800" dirty="0">
                        <a:effectLst>
                          <a:outerShdw blurRad="38100" dist="38100" dir="2700000" algn="tl">
                            <a:srgbClr val="000000">
                              <a:alpha val="43137"/>
                            </a:srgbClr>
                          </a:outerShdw>
                        </a:effectLst>
                      </a:endParaRPr>
                    </a:p>
                    <a:p>
                      <a:pPr lvl="0" algn="l"/>
                      <a:endParaRPr lang="en-US" sz="1200" noProof="0" dirty="0">
                        <a:effectLst>
                          <a:outerShdw blurRad="38100" dist="38100" dir="2700000" algn="tl">
                            <a:srgbClr val="000000">
                              <a:alpha val="43137"/>
                            </a:srgbClr>
                          </a:outerShdw>
                        </a:effectLst>
                      </a:endParaRPr>
                    </a:p>
                    <a:p>
                      <a:pPr lvl="0" algn="l"/>
                      <a:r>
                        <a:rPr lang="en-US" sz="1200" b="0" noProof="0" dirty="0">
                          <a:effectLst>
                            <a:outerShdw blurRad="38100" dist="38100" dir="2700000" algn="tl">
                              <a:srgbClr val="000000">
                                <a:alpha val="43137"/>
                              </a:srgbClr>
                            </a:outerShdw>
                          </a:effectLst>
                        </a:rPr>
                        <a:t>“So, I wasn’t wrong. Looks like you do recognize him. Brat, if you quietly let us arrest you the two of us can give you some leeway, and you might even survive after being judged. However, if you decide to make a move now, we will kill you without fail.” The man dressed in blue said after he finished reloading his crossbow.</a:t>
                      </a:r>
                    </a:p>
                    <a:p>
                      <a:pPr lvl="0" algn="l"/>
                      <a:endParaRPr lang="en-US" sz="1200" b="0" noProof="0" dirty="0">
                        <a:effectLst>
                          <a:outerShdw blurRad="38100" dist="38100" dir="2700000" algn="tl">
                            <a:srgbClr val="000000">
                              <a:alpha val="43137"/>
                            </a:srgbClr>
                          </a:outerShdw>
                        </a:effectLst>
                      </a:endParaRPr>
                    </a:p>
                    <a:p>
                      <a:pPr lvl="0" algn="l"/>
                      <a:r>
                        <a:rPr lang="en-US" sz="1200" b="0" noProof="0" dirty="0">
                          <a:effectLst>
                            <a:outerShdw blurRad="38100" dist="38100" dir="2700000" algn="tl">
                              <a:srgbClr val="000000">
                                <a:alpha val="43137"/>
                              </a:srgbClr>
                            </a:outerShdw>
                          </a:effectLst>
                        </a:rPr>
                        <a:t>“The two of you already know so much about me which means you two are probably from the Ministry of Justice. What level are you two? Using such empty promises to deceive me; are you lying to me because I’m young? The Imperial law cannot be defied. With the number of Black Tiger Guards I’ve killed, I’m afraid that even if the king himself was in my defense, I’d still be hacked into pieces.” Liu Ming blinked his eyes and did not for a second believe the man in blue.</a:t>
                      </a:r>
                    </a:p>
                    <a:p>
                      <a:pPr lvl="0" algn="l"/>
                      <a:endParaRPr lang="en-US" sz="1200" b="0" noProof="0" dirty="0">
                        <a:effectLst>
                          <a:outerShdw blurRad="38100" dist="38100" dir="2700000" algn="tl">
                            <a:srgbClr val="000000">
                              <a:alpha val="43137"/>
                            </a:srgbClr>
                          </a:outerShdw>
                        </a:effectLst>
                      </a:endParaRPr>
                    </a:p>
                    <a:p>
                      <a:pPr lvl="0" algn="l"/>
                      <a:r>
                        <a:rPr lang="en-US" sz="1200" b="0" noProof="0" dirty="0">
                          <a:effectLst>
                            <a:outerShdw blurRad="38100" dist="38100" dir="2700000" algn="tl">
                              <a:srgbClr val="000000">
                                <a:alpha val="43137"/>
                              </a:srgbClr>
                            </a:outerShdw>
                          </a:effectLst>
                        </a:rPr>
                        <a:t>The man snorted at this answer, neither denying nor confirming anything.</a:t>
                      </a:r>
                    </a:p>
                    <a:p>
                      <a:pPr lvl="0" algn="l"/>
                      <a:endParaRPr lang="en-US" sz="1200" b="0" noProof="0" dirty="0">
                        <a:effectLst>
                          <a:outerShdw blurRad="38100" dist="38100" dir="2700000" algn="tl">
                            <a:srgbClr val="000000">
                              <a:alpha val="43137"/>
                            </a:srgbClr>
                          </a:outerShdw>
                        </a:effectLst>
                      </a:endParaRPr>
                    </a:p>
                    <a:p>
                      <a:pPr lvl="0" algn="l"/>
                      <a:r>
                        <a:rPr lang="en-US" sz="1200" b="0" noProof="0" dirty="0">
                          <a:effectLst>
                            <a:outerShdw blurRad="38100" dist="38100" dir="2700000" algn="tl">
                              <a:srgbClr val="000000">
                                <a:alpha val="43137"/>
                              </a:srgbClr>
                            </a:outerShdw>
                          </a:effectLst>
                        </a:rPr>
                        <a:t>The red woman to the side laughed and said, “It’s unbelievable that this child is so young and still understands the Imperial laws so well; the people from Savage Island are extraordinary. Even if they are young, you cannot underestimate them. You are right that he, my husband, and I, the wife, serve the Ministry of Justice. Specifically, we’re at the Silver Scale level. Little brother, when you die and reach the</a:t>
                      </a:r>
                      <a:r>
                        <a:rPr lang="en-US" sz="1200" b="0" baseline="0" noProof="0" dirty="0">
                          <a:effectLst>
                            <a:outerShdw blurRad="38100" dist="38100" dir="2700000" algn="tl">
                              <a:srgbClr val="000000">
                                <a:alpha val="43137"/>
                              </a:srgbClr>
                            </a:outerShdw>
                          </a:effectLst>
                        </a:rPr>
                        <a:t> Soul River</a:t>
                      </a:r>
                      <a:r>
                        <a:rPr lang="en-US" sz="1200" b="0" noProof="0" dirty="0">
                          <a:effectLst>
                            <a:outerShdw blurRad="38100" dist="38100" dir="2700000" algn="tl">
                              <a:srgbClr val="000000">
                                <a:alpha val="43137"/>
                              </a:srgbClr>
                            </a:outerShdw>
                          </a:effectLst>
                        </a:rPr>
                        <a:t>, don’t blame us for bullying the weak. Husband, do it!”</a:t>
                      </a: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alpha val="35000"/>
                      </a:schemeClr>
                    </a:solidFill>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extLst/>
          </p:nvPr>
        </p:nvGraphicFramePr>
        <p:xfrm>
          <a:off x="551384" y="2756490"/>
          <a:ext cx="4104456" cy="474847"/>
        </p:xfrm>
        <a:graphic>
          <a:graphicData uri="http://schemas.openxmlformats.org/drawingml/2006/table">
            <a:tbl>
              <a:tblPr firstRow="1" bandRow="1">
                <a:effectLst/>
                <a:tableStyleId>{073A0DAA-6AF3-43AB-8588-CEC1D06C72B9}</a:tableStyleId>
              </a:tblPr>
              <a:tblGrid>
                <a:gridCol w="4104456">
                  <a:extLst>
                    <a:ext uri="{9D8B030D-6E8A-4147-A177-3AD203B41FA5}">
                      <a16:colId xmlns:a16="http://schemas.microsoft.com/office/drawing/2014/main" val="20000"/>
                    </a:ext>
                  </a:extLst>
                </a:gridCol>
              </a:tblGrid>
              <a:tr h="474847">
                <a:tc>
                  <a:txBody>
                    <a:bodyPr/>
                    <a:lstStyle/>
                    <a:p>
                      <a:pPr lvl="0" algn="l"/>
                      <a:r>
                        <a:rPr lang="pt-PT" sz="1800" dirty="0" err="1">
                          <a:effectLst>
                            <a:outerShdw blurRad="38100" dist="38100" dir="2700000" algn="tl">
                              <a:srgbClr val="000000">
                                <a:alpha val="43137"/>
                              </a:srgbClr>
                            </a:outerShdw>
                          </a:effectLst>
                        </a:rPr>
                        <a:t>Chapter</a:t>
                      </a:r>
                      <a:r>
                        <a:rPr lang="pt-PT" sz="1800" dirty="0">
                          <a:effectLst>
                            <a:outerShdw blurRad="38100" dist="38100" dir="2700000" algn="tl">
                              <a:srgbClr val="000000">
                                <a:alpha val="43137"/>
                              </a:srgbClr>
                            </a:outerShdw>
                          </a:effectLst>
                        </a:rPr>
                        <a:t> 1 - </a:t>
                      </a:r>
                      <a:r>
                        <a:rPr lang="pt-PT" sz="1800" dirty="0" err="1">
                          <a:effectLst>
                            <a:outerShdw blurRad="38100" dist="38100" dir="2700000" algn="tl">
                              <a:srgbClr val="000000">
                                <a:alpha val="43137"/>
                              </a:srgbClr>
                            </a:outerShdw>
                          </a:effectLst>
                        </a:rPr>
                        <a:t>Desperate</a:t>
                      </a:r>
                      <a:r>
                        <a:rPr lang="pt-PT" sz="1800" dirty="0">
                          <a:effectLst>
                            <a:outerShdw blurRad="38100" dist="38100" dir="2700000" algn="tl">
                              <a:srgbClr val="000000">
                                <a:alpha val="43137"/>
                              </a:srgbClr>
                            </a:outerShdw>
                          </a:effectLst>
                        </a:rPr>
                        <a:t> Teenager</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tx1">
                          <a:lumMod val="75000"/>
                          <a:lumOff val="25000"/>
                        </a:schemeClr>
                      </a:fgClr>
                      <a:bgClr>
                        <a:schemeClr val="tx1">
                          <a:lumMod val="85000"/>
                          <a:lumOff val="15000"/>
                        </a:schemeClr>
                      </a:bgClr>
                    </a:patt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nvPr>
        </p:nvGraphicFramePr>
        <p:xfrm>
          <a:off x="6653762" y="2996952"/>
          <a:ext cx="1152128" cy="274320"/>
        </p:xfrm>
        <a:graphic>
          <a:graphicData uri="http://schemas.openxmlformats.org/drawingml/2006/table">
            <a:tbl>
              <a:tblPr firstRow="1" bandRow="1">
                <a:effectLst/>
                <a:tableStyleId>{073A0DAA-6AF3-43AB-8588-CEC1D06C72B9}</a:tableStyleId>
              </a:tblPr>
              <a:tblGrid>
                <a:gridCol w="1152128">
                  <a:extLst>
                    <a:ext uri="{9D8B030D-6E8A-4147-A177-3AD203B41FA5}">
                      <a16:colId xmlns:a16="http://schemas.microsoft.com/office/drawing/2014/main" val="20000"/>
                    </a:ext>
                  </a:extLst>
                </a:gridCol>
              </a:tblGrid>
              <a:tr h="220170">
                <a:tc>
                  <a:txBody>
                    <a:bodyPr/>
                    <a:lstStyle/>
                    <a:p>
                      <a:pPr lvl="0" algn="l"/>
                      <a:endParaRPr lang="en-US" sz="1200" b="0" noProof="0" dirty="0">
                        <a:effectLst>
                          <a:outerShdw blurRad="38100" dist="38100" dir="2700000" algn="tl">
                            <a:srgbClr val="000000">
                              <a:alpha val="43137"/>
                            </a:srgbClr>
                          </a:outerShdw>
                        </a:effectLst>
                      </a:endParaRPr>
                    </a:p>
                  </a:txBody>
                  <a:tcPr marL="90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35000"/>
                      </a:schemeClr>
                    </a:solidFill>
                  </a:tcPr>
                </a:tc>
                <a:extLst>
                  <a:ext uri="{0D108BD9-81ED-4DB2-BD59-A6C34878D82A}">
                    <a16:rowId xmlns:a16="http://schemas.microsoft.com/office/drawing/2014/main" val="10000"/>
                  </a:ext>
                </a:extLst>
              </a:tr>
            </a:tbl>
          </a:graphicData>
        </a:graphic>
      </p:graphicFrame>
      <p:sp>
        <p:nvSpPr>
          <p:cNvPr id="36" name="5-Point Star 35"/>
          <p:cNvSpPr>
            <a:spLocks noChangeAspect="1"/>
          </p:cNvSpPr>
          <p:nvPr/>
        </p:nvSpPr>
        <p:spPr>
          <a:xfrm>
            <a:off x="6725770" y="304897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6959288" y="304897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7175312" y="304897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7391336" y="304897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7607360" y="304897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aixaDeTexto 43">
            <a:hlinkClick r:id="rId2" action="ppaction://hlinksldjump"/>
            <a:extLst>
              <a:ext uri="{FF2B5EF4-FFF2-40B4-BE49-F238E27FC236}">
                <a16:creationId xmlns:a16="http://schemas.microsoft.com/office/drawing/2014/main" id="{0D3FC36F-EC64-4A07-9EED-3F27A0B2D71D}"/>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45" name="CaixaDeTexto 44">
            <a:hlinkClick r:id="rId2" action="ppaction://hlinksldjump"/>
            <a:extLst>
              <a:ext uri="{FF2B5EF4-FFF2-40B4-BE49-F238E27FC236}">
                <a16:creationId xmlns:a16="http://schemas.microsoft.com/office/drawing/2014/main" id="{03F4E85D-A69E-4EB6-935C-09304DCDB9F6}"/>
              </a:ext>
            </a:extLst>
          </p:cNvPr>
          <p:cNvSpPr txBox="1"/>
          <p:nvPr/>
        </p:nvSpPr>
        <p:spPr>
          <a:xfrm>
            <a:off x="451741" y="2197158"/>
            <a:ext cx="2835947" cy="430887"/>
          </a:xfrm>
          <a:prstGeom prst="rect">
            <a:avLst/>
          </a:prstGeom>
          <a:noFill/>
        </p:spPr>
        <p:txBody>
          <a:bodyPr wrap="square" rtlCol="0">
            <a:spAutoFit/>
          </a:bodyPr>
          <a:lstStyle/>
          <a:p>
            <a:endParaRPr lang="pt-PT" sz="1100" dirty="0"/>
          </a:p>
          <a:p>
            <a:endParaRPr lang="pt-PT" sz="1100" dirty="0"/>
          </a:p>
        </p:txBody>
      </p:sp>
      <p:sp>
        <p:nvSpPr>
          <p:cNvPr id="47" name="CaixaDeTexto 46">
            <a:hlinkClick r:id="rId3" action="ppaction://hlinksldjump"/>
            <a:extLst>
              <a:ext uri="{FF2B5EF4-FFF2-40B4-BE49-F238E27FC236}">
                <a16:creationId xmlns:a16="http://schemas.microsoft.com/office/drawing/2014/main" id="{079E1992-F000-4EEC-84D7-3AED8FE96116}"/>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46" name="Retângulo 45">
            <a:hlinkClick r:id="rId4"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48" name="Retângulo 47">
            <a:hlinkClick r:id="rId5"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9" name="Retângulo 48">
            <a:extLst>
              <a:ext uri="{FF2B5EF4-FFF2-40B4-BE49-F238E27FC236}">
                <a16:creationId xmlns:a16="http://schemas.microsoft.com/office/drawing/2014/main" id="{99241677-6B39-4BF0-9876-6377ABEEB695}"/>
              </a:ext>
            </a:extLst>
          </p:cNvPr>
          <p:cNvSpPr/>
          <p:nvPr/>
        </p:nvSpPr>
        <p:spPr>
          <a:xfrm>
            <a:off x="11442467" y="1480299"/>
            <a:ext cx="486182"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0" name="Picture 2" descr="Resultado de imagem para mouse pointer white">
            <a:extLst>
              <a:ext uri="{FF2B5EF4-FFF2-40B4-BE49-F238E27FC236}">
                <a16:creationId xmlns:a16="http://schemas.microsoft.com/office/drawing/2014/main" id="{610DF096-C76D-4CB0-9058-004C76B2CD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0238">
            <a:off x="11697930" y="1912713"/>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352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26468555"/>
              </p:ext>
            </p:extLst>
          </p:nvPr>
        </p:nvGraphicFramePr>
        <p:xfrm>
          <a:off x="433276" y="2877161"/>
          <a:ext cx="11279348" cy="3720191"/>
        </p:xfrm>
        <a:graphic>
          <a:graphicData uri="http://schemas.openxmlformats.org/drawingml/2006/table">
            <a:tbl>
              <a:tblPr firstRow="1" bandRow="1" bandCol="1">
                <a:tableStyleId>{AF606853-7671-496A-8E4F-DF71F8EC918B}</a:tableStyleId>
              </a:tblPr>
              <a:tblGrid>
                <a:gridCol w="2819837">
                  <a:extLst>
                    <a:ext uri="{9D8B030D-6E8A-4147-A177-3AD203B41FA5}">
                      <a16:colId xmlns:a16="http://schemas.microsoft.com/office/drawing/2014/main" val="20000"/>
                    </a:ext>
                  </a:extLst>
                </a:gridCol>
                <a:gridCol w="8459511">
                  <a:extLst>
                    <a:ext uri="{9D8B030D-6E8A-4147-A177-3AD203B41FA5}">
                      <a16:colId xmlns:a16="http://schemas.microsoft.com/office/drawing/2014/main" val="20001"/>
                    </a:ext>
                  </a:extLst>
                </a:gridCol>
              </a:tblGrid>
              <a:tr h="5662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outerShdw blurRad="38100" dist="38100" dir="2700000" algn="tl">
                              <a:srgbClr val="000000">
                                <a:alpha val="43137"/>
                              </a:srgbClr>
                            </a:outerShdw>
                          </a:effectLst>
                        </a:rPr>
                        <a:t>  Book:</a:t>
                      </a:r>
                    </a:p>
                  </a:txBody>
                  <a:tcPr marL="468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600" b="1" u="none" dirty="0">
                        <a:effectLst>
                          <a:outerShdw blurRad="38100" dist="38100" dir="2700000" algn="tl">
                            <a:srgbClr val="000000">
                              <a:alpha val="43137"/>
                            </a:srgbClr>
                          </a:outerShdw>
                        </a:effectLst>
                      </a:endParaRPr>
                    </a:p>
                  </a:txBody>
                  <a:tcPr marL="468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8835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600" b="1" u="sng"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u="sng" noProof="0" dirty="0">
                        <a:effectLst>
                          <a:outerShdw blurRad="38100" dist="38100" dir="2700000" algn="tl">
                            <a:srgbClr val="000000">
                              <a:alpha val="43137"/>
                            </a:srgbClr>
                          </a:outerShdw>
                        </a:effectLst>
                      </a:endParaRPr>
                    </a:p>
                  </a:txBody>
                  <a:tcPr marL="180000" marR="4572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244341"/>
                  </a:ext>
                </a:extLst>
              </a:tr>
              <a:tr h="5629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b="1" dirty="0" err="1">
                          <a:effectLst>
                            <a:outerShdw blurRad="38100" dist="38100" dir="2700000" algn="tl">
                              <a:srgbClr val="000000">
                                <a:alpha val="43137"/>
                              </a:srgbClr>
                            </a:outerShdw>
                          </a:effectLst>
                        </a:rPr>
                        <a:t>Chapter</a:t>
                      </a:r>
                      <a:r>
                        <a:rPr lang="pt-PT" sz="1600" b="1" dirty="0">
                          <a:effectLst>
                            <a:outerShdw blurRad="38100" dist="38100" dir="2700000" algn="tl">
                              <a:srgbClr val="000000">
                                <a:alpha val="43137"/>
                              </a:srgbClr>
                            </a:outerShdw>
                          </a:effectLst>
                        </a:rPr>
                        <a: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1"/>
                  </a:ext>
                </a:extLst>
              </a:tr>
              <a:tr h="562973">
                <a:tc gridSpan="2">
                  <a:txBody>
                    <a:bodyPr/>
                    <a:lstStyle/>
                    <a:p>
                      <a:pPr lvl="0" algn="l"/>
                      <a:endParaRPr lang="pt-PT" sz="16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62973">
                <a:tc>
                  <a:txBody>
                    <a:bodyPr/>
                    <a:lstStyle/>
                    <a:p>
                      <a:pPr lvl="0" algn="l"/>
                      <a:r>
                        <a:rPr lang="pt-PT" sz="1600" b="1" dirty="0" err="1">
                          <a:effectLst>
                            <a:outerShdw blurRad="38100" dist="38100" dir="2700000" algn="tl">
                              <a:srgbClr val="000000">
                                <a:alpha val="43137"/>
                              </a:srgbClr>
                            </a:outerShdw>
                          </a:effectLst>
                        </a:rPr>
                        <a:t>Author</a:t>
                      </a:r>
                      <a:r>
                        <a:rPr lang="pt-PT" sz="1600" b="1" dirty="0">
                          <a:effectLst>
                            <a:outerShdw blurRad="38100" dist="38100" dir="2700000" algn="tl">
                              <a:srgbClr val="000000">
                                <a:alpha val="43137"/>
                              </a:srgbClr>
                            </a:outerShdw>
                          </a:effectLst>
                        </a:rPr>
                        <a: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3"/>
                  </a:ext>
                </a:extLst>
              </a:tr>
              <a:tr h="488354">
                <a:tc gridSpan="2">
                  <a:txBody>
                    <a:bodyPr/>
                    <a:lstStyle/>
                    <a:p>
                      <a:pPr lvl="0" algn="l"/>
                      <a:endParaRPr lang="pt-PT" sz="16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8354">
                <a:tc>
                  <a:txBody>
                    <a:bodyPr/>
                    <a:lstStyle/>
                    <a:p>
                      <a:pPr lvl="0" algn="l"/>
                      <a:r>
                        <a:rPr lang="en-US" sz="1600" b="1" noProof="0" dirty="0">
                          <a:effectLst>
                            <a:outerShdw blurRad="38100" dist="38100" dir="2700000" algn="tl">
                              <a:srgbClr val="000000">
                                <a:alpha val="43137"/>
                              </a:srgbClr>
                            </a:outerShdw>
                          </a:effectLst>
                        </a:rPr>
                        <a:t>User: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5"/>
                  </a:ext>
                </a:extLst>
              </a:tr>
            </a:tbl>
          </a:graphicData>
        </a:graphic>
      </p:graphicFrame>
      <p:sp>
        <p:nvSpPr>
          <p:cNvPr id="2" name="CaixaDeTexto 1">
            <a:hlinkClick r:id="rId2" action="ppaction://hlinksldjump"/>
          </p:cNvPr>
          <p:cNvSpPr txBox="1"/>
          <p:nvPr/>
        </p:nvSpPr>
        <p:spPr>
          <a:xfrm>
            <a:off x="3215680" y="2852936"/>
            <a:ext cx="8568952" cy="576064"/>
          </a:xfrm>
          <a:prstGeom prst="rect">
            <a:avLst/>
          </a:prstGeom>
          <a:noFill/>
          <a:ln w="25400">
            <a:noFill/>
          </a:ln>
        </p:spPr>
        <p:txBody>
          <a:bodyPr wrap="square" rtlCol="0">
            <a:spAutoFit/>
          </a:bodyPr>
          <a:lstStyle/>
          <a:p>
            <a:endParaRPr lang="pt-PT" dirty="0"/>
          </a:p>
        </p:txBody>
      </p:sp>
      <p:graphicFrame>
        <p:nvGraphicFramePr>
          <p:cNvPr id="57" name="Table 4"/>
          <p:cNvGraphicFramePr>
            <a:graphicFrameLocks noGrp="1"/>
          </p:cNvGraphicFramePr>
          <p:nvPr>
            <p:extLst>
              <p:ext uri="{D42A27DB-BD31-4B8C-83A1-F6EECF244321}">
                <p14:modId xmlns:p14="http://schemas.microsoft.com/office/powerpoint/2010/main" val="744169923"/>
              </p:ext>
            </p:extLst>
          </p:nvPr>
        </p:nvGraphicFramePr>
        <p:xfrm>
          <a:off x="10416480" y="2084116"/>
          <a:ext cx="1369114" cy="474847"/>
        </p:xfrm>
        <a:graphic>
          <a:graphicData uri="http://schemas.openxmlformats.org/drawingml/2006/table">
            <a:tbl>
              <a:tblPr firstRow="1" bandRow="1">
                <a:effectLst/>
                <a:tableStyleId>{073A0DAA-6AF3-43AB-8588-CEC1D06C72B9}</a:tableStyleId>
              </a:tblPr>
              <a:tblGrid>
                <a:gridCol w="1369114">
                  <a:extLst>
                    <a:ext uri="{9D8B030D-6E8A-4147-A177-3AD203B41FA5}">
                      <a16:colId xmlns:a16="http://schemas.microsoft.com/office/drawing/2014/main" val="20000"/>
                    </a:ext>
                  </a:extLst>
                </a:gridCol>
              </a:tblGrid>
              <a:tr h="474847">
                <a:tc>
                  <a:txBody>
                    <a:bodyPr/>
                    <a:lstStyle/>
                    <a:p>
                      <a:pPr lvl="0" algn="l"/>
                      <a:r>
                        <a:rPr lang="pt-PT" sz="1800" baseline="0" dirty="0" err="1">
                          <a:solidFill>
                            <a:schemeClr val="bg1"/>
                          </a:solidFill>
                          <a:effectLst>
                            <a:outerShdw blurRad="38100" dist="38100" dir="2700000" algn="tl">
                              <a:srgbClr val="000000">
                                <a:alpha val="43137"/>
                              </a:srgbClr>
                            </a:outerShdw>
                          </a:effectLst>
                        </a:rPr>
                        <a:t>Search</a:t>
                      </a:r>
                      <a:endParaRPr lang="pt-PT" sz="1800" dirty="0">
                        <a:solidFill>
                          <a:schemeClr val="bg1"/>
                        </a:solidFill>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75000"/>
                        <a:alpha val="50000"/>
                      </a:schemeClr>
                    </a:solidFill>
                  </a:tcPr>
                </a:tc>
                <a:extLst>
                  <a:ext uri="{0D108BD9-81ED-4DB2-BD59-A6C34878D82A}">
                    <a16:rowId xmlns:a16="http://schemas.microsoft.com/office/drawing/2014/main" val="10000"/>
                  </a:ext>
                </a:extLst>
              </a:tr>
            </a:tbl>
          </a:graphicData>
        </a:graphic>
      </p:graphicFrame>
      <p:sp>
        <p:nvSpPr>
          <p:cNvPr id="58" name="CaixaDeTexto 57">
            <a:hlinkClick r:id="rId3" action="ppaction://hlinksldjump"/>
          </p:cNvPr>
          <p:cNvSpPr txBox="1"/>
          <p:nvPr/>
        </p:nvSpPr>
        <p:spPr>
          <a:xfrm>
            <a:off x="3215680" y="3933056"/>
            <a:ext cx="8568952" cy="576064"/>
          </a:xfrm>
          <a:prstGeom prst="rect">
            <a:avLst/>
          </a:prstGeom>
          <a:noFill/>
        </p:spPr>
        <p:txBody>
          <a:bodyPr wrap="square" rtlCol="0">
            <a:spAutoFit/>
          </a:bodyPr>
          <a:lstStyle/>
          <a:p>
            <a:endParaRPr lang="pt-PT" dirty="0"/>
          </a:p>
        </p:txBody>
      </p:sp>
      <p:sp>
        <p:nvSpPr>
          <p:cNvPr id="77" name="Retângulo 76">
            <a:hlinkClick r:id="rId4"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5" action="ppaction://hlinksldjump"/>
            <a:extLst>
              <a:ext uri="{FF2B5EF4-FFF2-40B4-BE49-F238E27FC236}">
                <a16:creationId xmlns:a16="http://schemas.microsoft.com/office/drawing/2014/main" id="{A959AF5A-3C99-48EB-81D4-44F0F9250546}"/>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9" name="Retângulo 8">
            <a:hlinkClick r:id="rId6"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0" name="Retângulo 9">
            <a:extLst>
              <a:ext uri="{FF2B5EF4-FFF2-40B4-BE49-F238E27FC236}">
                <a16:creationId xmlns:a16="http://schemas.microsoft.com/office/drawing/2014/main" id="{DABF3A7E-24B5-44EE-AAE3-7DFF7AB9C680}"/>
              </a:ext>
            </a:extLst>
          </p:cNvPr>
          <p:cNvSpPr/>
          <p:nvPr/>
        </p:nvSpPr>
        <p:spPr>
          <a:xfrm>
            <a:off x="3171598" y="3848253"/>
            <a:ext cx="8577030" cy="7456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2" descr="Resultado de imagem para mouse pointer white">
            <a:extLst>
              <a:ext uri="{FF2B5EF4-FFF2-40B4-BE49-F238E27FC236}">
                <a16:creationId xmlns:a16="http://schemas.microsoft.com/office/drawing/2014/main" id="{FED6BBD0-D732-4C3A-9398-88DA3BBBDE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70238">
            <a:off x="6522417" y="4279944"/>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229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433276" y="2877161"/>
          <a:ext cx="11279348" cy="3720191"/>
        </p:xfrm>
        <a:graphic>
          <a:graphicData uri="http://schemas.openxmlformats.org/drawingml/2006/table">
            <a:tbl>
              <a:tblPr firstRow="1" bandRow="1" bandCol="1">
                <a:tableStyleId>{AF606853-7671-496A-8E4F-DF71F8EC918B}</a:tableStyleId>
              </a:tblPr>
              <a:tblGrid>
                <a:gridCol w="2819837">
                  <a:extLst>
                    <a:ext uri="{9D8B030D-6E8A-4147-A177-3AD203B41FA5}">
                      <a16:colId xmlns:a16="http://schemas.microsoft.com/office/drawing/2014/main" val="20000"/>
                    </a:ext>
                  </a:extLst>
                </a:gridCol>
                <a:gridCol w="8459511">
                  <a:extLst>
                    <a:ext uri="{9D8B030D-6E8A-4147-A177-3AD203B41FA5}">
                      <a16:colId xmlns:a16="http://schemas.microsoft.com/office/drawing/2014/main" val="20001"/>
                    </a:ext>
                  </a:extLst>
                </a:gridCol>
              </a:tblGrid>
              <a:tr h="5662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outerShdw blurRad="38100" dist="38100" dir="2700000" algn="tl">
                              <a:srgbClr val="000000">
                                <a:alpha val="43137"/>
                              </a:srgbClr>
                            </a:outerShdw>
                          </a:effectLst>
                        </a:rPr>
                        <a:t>  Book:</a:t>
                      </a:r>
                    </a:p>
                  </a:txBody>
                  <a:tcPr marL="468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600" b="1" u="none" dirty="0">
                        <a:effectLst>
                          <a:outerShdw blurRad="38100" dist="38100" dir="2700000" algn="tl">
                            <a:srgbClr val="000000">
                              <a:alpha val="43137"/>
                            </a:srgbClr>
                          </a:outerShdw>
                        </a:effectLst>
                      </a:endParaRPr>
                    </a:p>
                  </a:txBody>
                  <a:tcPr marL="468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8835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600" b="1" u="sng"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u="sng" noProof="0" dirty="0">
                        <a:effectLst>
                          <a:outerShdw blurRad="38100" dist="38100" dir="2700000" algn="tl">
                            <a:srgbClr val="000000">
                              <a:alpha val="43137"/>
                            </a:srgbClr>
                          </a:outerShdw>
                        </a:effectLst>
                      </a:endParaRPr>
                    </a:p>
                  </a:txBody>
                  <a:tcPr marL="180000" marR="4572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244341"/>
                  </a:ext>
                </a:extLst>
              </a:tr>
              <a:tr h="5629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b="1" dirty="0" err="1">
                          <a:effectLst>
                            <a:outerShdw blurRad="38100" dist="38100" dir="2700000" algn="tl">
                              <a:srgbClr val="000000">
                                <a:alpha val="43137"/>
                              </a:srgbClr>
                            </a:outerShdw>
                          </a:effectLst>
                        </a:rPr>
                        <a:t>Chapter</a:t>
                      </a:r>
                      <a:r>
                        <a:rPr lang="pt-PT" sz="1600" b="1" dirty="0">
                          <a:effectLst>
                            <a:outerShdw blurRad="38100" dist="38100" dir="2700000" algn="tl">
                              <a:srgbClr val="000000">
                                <a:alpha val="43137"/>
                              </a:srgbClr>
                            </a:outerShdw>
                          </a:effectLst>
                        </a:rPr>
                        <a: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1"/>
                  </a:ext>
                </a:extLst>
              </a:tr>
              <a:tr h="562973">
                <a:tc gridSpan="2">
                  <a:txBody>
                    <a:bodyPr/>
                    <a:lstStyle/>
                    <a:p>
                      <a:pPr lvl="0" algn="l"/>
                      <a:endParaRPr lang="pt-PT" sz="16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62973">
                <a:tc>
                  <a:txBody>
                    <a:bodyPr/>
                    <a:lstStyle/>
                    <a:p>
                      <a:pPr lvl="0" algn="l"/>
                      <a:r>
                        <a:rPr lang="pt-PT" sz="1600" b="1" dirty="0" err="1">
                          <a:effectLst>
                            <a:outerShdw blurRad="38100" dist="38100" dir="2700000" algn="tl">
                              <a:srgbClr val="000000">
                                <a:alpha val="43137"/>
                              </a:srgbClr>
                            </a:outerShdw>
                          </a:effectLst>
                        </a:rPr>
                        <a:t>Author</a:t>
                      </a:r>
                      <a:r>
                        <a:rPr lang="pt-PT" sz="1600" b="1" dirty="0">
                          <a:effectLst>
                            <a:outerShdw blurRad="38100" dist="38100" dir="2700000" algn="tl">
                              <a:srgbClr val="000000">
                                <a:alpha val="43137"/>
                              </a:srgbClr>
                            </a:outerShdw>
                          </a:effectLst>
                        </a:rPr>
                        <a: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3"/>
                  </a:ext>
                </a:extLst>
              </a:tr>
              <a:tr h="488354">
                <a:tc gridSpan="2">
                  <a:txBody>
                    <a:bodyPr/>
                    <a:lstStyle/>
                    <a:p>
                      <a:pPr lvl="0" algn="l"/>
                      <a:endParaRPr lang="pt-PT" sz="16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8354">
                <a:tc>
                  <a:txBody>
                    <a:bodyPr/>
                    <a:lstStyle/>
                    <a:p>
                      <a:pPr lvl="0" algn="l"/>
                      <a:r>
                        <a:rPr lang="en-US" sz="1600" b="1" noProof="0" dirty="0">
                          <a:effectLst>
                            <a:outerShdw blurRad="38100" dist="38100" dir="2700000" algn="tl">
                              <a:srgbClr val="000000">
                                <a:alpha val="43137"/>
                              </a:srgbClr>
                            </a:outerShdw>
                          </a:effectLst>
                        </a:rPr>
                        <a:t>User: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5"/>
                  </a:ext>
                </a:extLst>
              </a:tr>
            </a:tbl>
          </a:graphicData>
        </a:graphic>
      </p:graphicFrame>
      <p:sp>
        <p:nvSpPr>
          <p:cNvPr id="2" name="CaixaDeTexto 1">
            <a:hlinkClick r:id="rId2" action="ppaction://hlinksldjump"/>
          </p:cNvPr>
          <p:cNvSpPr txBox="1"/>
          <p:nvPr/>
        </p:nvSpPr>
        <p:spPr>
          <a:xfrm>
            <a:off x="3215680" y="2852936"/>
            <a:ext cx="8568952" cy="576064"/>
          </a:xfrm>
          <a:prstGeom prst="rect">
            <a:avLst/>
          </a:prstGeom>
          <a:noFill/>
          <a:ln w="25400">
            <a:noFill/>
          </a:ln>
        </p:spPr>
        <p:txBody>
          <a:bodyPr wrap="square" rtlCol="0">
            <a:spAutoFit/>
          </a:bodyPr>
          <a:lstStyle/>
          <a:p>
            <a:endParaRPr lang="pt-PT" dirty="0"/>
          </a:p>
        </p:txBody>
      </p:sp>
      <p:graphicFrame>
        <p:nvGraphicFramePr>
          <p:cNvPr id="57" name="Table 4"/>
          <p:cNvGraphicFramePr>
            <a:graphicFrameLocks noGrp="1"/>
          </p:cNvGraphicFramePr>
          <p:nvPr>
            <p:extLst/>
          </p:nvPr>
        </p:nvGraphicFramePr>
        <p:xfrm>
          <a:off x="10416480" y="2084116"/>
          <a:ext cx="1369114" cy="474847"/>
        </p:xfrm>
        <a:graphic>
          <a:graphicData uri="http://schemas.openxmlformats.org/drawingml/2006/table">
            <a:tbl>
              <a:tblPr firstRow="1" bandRow="1">
                <a:effectLst/>
                <a:tableStyleId>{073A0DAA-6AF3-43AB-8588-CEC1D06C72B9}</a:tableStyleId>
              </a:tblPr>
              <a:tblGrid>
                <a:gridCol w="1369114">
                  <a:extLst>
                    <a:ext uri="{9D8B030D-6E8A-4147-A177-3AD203B41FA5}">
                      <a16:colId xmlns:a16="http://schemas.microsoft.com/office/drawing/2014/main" val="20000"/>
                    </a:ext>
                  </a:extLst>
                </a:gridCol>
              </a:tblGrid>
              <a:tr h="474847">
                <a:tc>
                  <a:txBody>
                    <a:bodyPr/>
                    <a:lstStyle/>
                    <a:p>
                      <a:pPr lvl="0" algn="l"/>
                      <a:r>
                        <a:rPr lang="pt-PT" sz="1800" baseline="0" dirty="0" err="1">
                          <a:solidFill>
                            <a:schemeClr val="bg1"/>
                          </a:solidFill>
                          <a:effectLst>
                            <a:outerShdw blurRad="38100" dist="38100" dir="2700000" algn="tl">
                              <a:srgbClr val="000000">
                                <a:alpha val="43137"/>
                              </a:srgbClr>
                            </a:outerShdw>
                          </a:effectLst>
                        </a:rPr>
                        <a:t>Search</a:t>
                      </a:r>
                      <a:endParaRPr lang="pt-PT" sz="1800" dirty="0">
                        <a:solidFill>
                          <a:schemeClr val="bg1"/>
                        </a:solidFill>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75000"/>
                        <a:alpha val="50000"/>
                      </a:schemeClr>
                    </a:solidFill>
                  </a:tcPr>
                </a:tc>
                <a:extLst>
                  <a:ext uri="{0D108BD9-81ED-4DB2-BD59-A6C34878D82A}">
                    <a16:rowId xmlns:a16="http://schemas.microsoft.com/office/drawing/2014/main" val="10000"/>
                  </a:ext>
                </a:extLst>
              </a:tr>
            </a:tbl>
          </a:graphicData>
        </a:graphic>
      </p:graphicFrame>
      <p:sp>
        <p:nvSpPr>
          <p:cNvPr id="58" name="CaixaDeTexto 57">
            <a:hlinkClick r:id="rId3" action="ppaction://hlinksldjump"/>
          </p:cNvPr>
          <p:cNvSpPr txBox="1"/>
          <p:nvPr/>
        </p:nvSpPr>
        <p:spPr>
          <a:xfrm>
            <a:off x="3215680" y="3933056"/>
            <a:ext cx="8568952" cy="576064"/>
          </a:xfrm>
          <a:prstGeom prst="rect">
            <a:avLst/>
          </a:prstGeom>
          <a:noFill/>
        </p:spPr>
        <p:txBody>
          <a:bodyPr wrap="square" rtlCol="0">
            <a:spAutoFit/>
          </a:bodyPr>
          <a:lstStyle/>
          <a:p>
            <a:endParaRPr lang="pt-PT" dirty="0"/>
          </a:p>
        </p:txBody>
      </p:sp>
      <p:sp>
        <p:nvSpPr>
          <p:cNvPr id="77" name="Retângulo 76">
            <a:hlinkClick r:id="rId4"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5" action="ppaction://hlinksldjump"/>
            <a:extLst>
              <a:ext uri="{FF2B5EF4-FFF2-40B4-BE49-F238E27FC236}">
                <a16:creationId xmlns:a16="http://schemas.microsoft.com/office/drawing/2014/main" id="{A959AF5A-3C99-48EB-81D4-44F0F9250546}"/>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9" name="Retângulo 8">
            <a:hlinkClick r:id="rId6"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0" name="Retângulo 9">
            <a:extLst>
              <a:ext uri="{FF2B5EF4-FFF2-40B4-BE49-F238E27FC236}">
                <a16:creationId xmlns:a16="http://schemas.microsoft.com/office/drawing/2014/main" id="{DABF3A7E-24B5-44EE-AAE3-7DFF7AB9C680}"/>
              </a:ext>
            </a:extLst>
          </p:cNvPr>
          <p:cNvSpPr/>
          <p:nvPr/>
        </p:nvSpPr>
        <p:spPr>
          <a:xfrm>
            <a:off x="3171598" y="2768133"/>
            <a:ext cx="8577030" cy="7456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2" descr="Resultado de imagem para mouse pointer white">
            <a:extLst>
              <a:ext uri="{FF2B5EF4-FFF2-40B4-BE49-F238E27FC236}">
                <a16:creationId xmlns:a16="http://schemas.microsoft.com/office/drawing/2014/main" id="{7525074A-C06E-49AD-B482-D2ED36E9FEF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70238">
            <a:off x="7226205" y="3302803"/>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93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fontScale="90000"/>
          </a:bodyPr>
          <a:lstStyle/>
          <a:p>
            <a:r>
              <a:rPr lang="pt-PT" b="1" dirty="0">
                <a:solidFill>
                  <a:schemeClr val="bg1"/>
                </a:solidFill>
                <a:effectLst>
                  <a:outerShdw blurRad="38100" dist="38100" dir="2700000" algn="tl">
                    <a:srgbClr val="000000">
                      <a:alpha val="43137"/>
                    </a:srgbClr>
                  </a:outerShdw>
                </a:effectLst>
              </a:rPr>
              <a:t>Trabalho: Maquete SIEM: Modelo Relacional</a:t>
            </a:r>
          </a:p>
        </p:txBody>
      </p:sp>
      <p:pic>
        <p:nvPicPr>
          <p:cNvPr id="4" name="Imagem 3">
            <a:extLst>
              <a:ext uri="{FF2B5EF4-FFF2-40B4-BE49-F238E27FC236}">
                <a16:creationId xmlns:a16="http://schemas.microsoft.com/office/drawing/2014/main" id="{28F1D857-0C98-41FB-9C93-B52C134A9D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9536" y="1916832"/>
            <a:ext cx="7485534" cy="5444025"/>
          </a:xfrm>
          <a:prstGeom prst="rect">
            <a:avLst/>
          </a:prstGeom>
        </p:spPr>
      </p:pic>
    </p:spTree>
    <p:extLst>
      <p:ext uri="{BB962C8B-B14F-4D97-AF65-F5344CB8AC3E}">
        <p14:creationId xmlns:p14="http://schemas.microsoft.com/office/powerpoint/2010/main" val="1204082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19977941"/>
              </p:ext>
            </p:extLst>
          </p:nvPr>
        </p:nvGraphicFramePr>
        <p:xfrm>
          <a:off x="433276" y="2877161"/>
          <a:ext cx="11279348" cy="3720191"/>
        </p:xfrm>
        <a:graphic>
          <a:graphicData uri="http://schemas.openxmlformats.org/drawingml/2006/table">
            <a:tbl>
              <a:tblPr firstRow="1" bandRow="1" bandCol="1">
                <a:tableStyleId>{AF606853-7671-496A-8E4F-DF71F8EC918B}</a:tableStyleId>
              </a:tblPr>
              <a:tblGrid>
                <a:gridCol w="2819837">
                  <a:extLst>
                    <a:ext uri="{9D8B030D-6E8A-4147-A177-3AD203B41FA5}">
                      <a16:colId xmlns:a16="http://schemas.microsoft.com/office/drawing/2014/main" val="20000"/>
                    </a:ext>
                  </a:extLst>
                </a:gridCol>
                <a:gridCol w="8459511">
                  <a:extLst>
                    <a:ext uri="{9D8B030D-6E8A-4147-A177-3AD203B41FA5}">
                      <a16:colId xmlns:a16="http://schemas.microsoft.com/office/drawing/2014/main" val="20001"/>
                    </a:ext>
                  </a:extLst>
                </a:gridCol>
              </a:tblGrid>
              <a:tr h="5662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effectLst>
                            <a:outerShdw blurRad="38100" dist="38100" dir="2700000" algn="tl">
                              <a:srgbClr val="000000">
                                <a:alpha val="43137"/>
                              </a:srgbClr>
                            </a:outerShdw>
                          </a:effectLst>
                        </a:rPr>
                        <a:t>  Book:</a:t>
                      </a:r>
                    </a:p>
                  </a:txBody>
                  <a:tcPr marL="46800" marR="45720"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b="1" dirty="0" err="1">
                          <a:solidFill>
                            <a:schemeClr val="bg1"/>
                          </a:solidFill>
                          <a:effectLst>
                            <a:outerShdw blurRad="38100" dist="38100" dir="2700000" algn="tl">
                              <a:srgbClr val="000000">
                                <a:alpha val="43137"/>
                              </a:srgbClr>
                            </a:outerShdw>
                          </a:effectLst>
                        </a:rPr>
                        <a:t>Demon</a:t>
                      </a:r>
                      <a:r>
                        <a:rPr lang="pt-PT" sz="1600" b="1" dirty="0">
                          <a:solidFill>
                            <a:schemeClr val="bg1"/>
                          </a:solidFill>
                          <a:effectLst>
                            <a:outerShdw blurRad="38100" dist="38100" dir="2700000" algn="tl">
                              <a:srgbClr val="000000">
                                <a:alpha val="43137"/>
                              </a:srgbClr>
                            </a:outerShdw>
                          </a:effectLst>
                        </a:rPr>
                        <a:t> </a:t>
                      </a:r>
                      <a:r>
                        <a:rPr lang="pt-PT" sz="1600" b="1" dirty="0" err="1">
                          <a:solidFill>
                            <a:schemeClr val="bg1"/>
                          </a:solidFill>
                          <a:effectLst>
                            <a:outerShdw blurRad="38100" dist="38100" dir="2700000" algn="tl">
                              <a:srgbClr val="000000">
                                <a:alpha val="43137"/>
                              </a:srgbClr>
                            </a:outerShdw>
                          </a:effectLst>
                        </a:rPr>
                        <a:t>God</a:t>
                      </a:r>
                      <a:r>
                        <a:rPr lang="pt-PT" sz="1600" b="1" dirty="0">
                          <a:solidFill>
                            <a:schemeClr val="bg1"/>
                          </a:solidFill>
                          <a:effectLst>
                            <a:outerShdw blurRad="38100" dist="38100" dir="2700000" algn="tl">
                              <a:srgbClr val="000000">
                                <a:alpha val="43137"/>
                              </a:srgbClr>
                            </a:outerShdw>
                          </a:effectLst>
                        </a:rPr>
                        <a:t> </a:t>
                      </a:r>
                      <a:r>
                        <a:rPr lang="pt-PT" sz="1600" b="1" dirty="0" err="1">
                          <a:solidFill>
                            <a:schemeClr val="bg1"/>
                          </a:solidFill>
                          <a:effectLst>
                            <a:outerShdw blurRad="38100" dist="38100" dir="2700000" algn="tl">
                              <a:srgbClr val="000000">
                                <a:alpha val="43137"/>
                              </a:srgbClr>
                            </a:outerShdw>
                          </a:effectLst>
                        </a:rPr>
                        <a:t>Trafford</a:t>
                      </a:r>
                      <a:r>
                        <a:rPr lang="pt-PT" sz="1600" b="1" dirty="0">
                          <a:solidFill>
                            <a:schemeClr val="tx1"/>
                          </a:solidFill>
                          <a:effectLst>
                            <a:outerShdw blurRad="38100" dist="38100" dir="2700000" algn="tl">
                              <a:srgbClr val="000000">
                                <a:alpha val="43137"/>
                              </a:srgbClr>
                            </a:outerShdw>
                          </a:effectLst>
                        </a:rPr>
                        <a:t>|</a:t>
                      </a:r>
                    </a:p>
                  </a:txBody>
                  <a:tcPr marL="4680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48835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600" b="1" u="sng"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u="sng" noProof="0" dirty="0">
                        <a:effectLst>
                          <a:outerShdw blurRad="38100" dist="38100" dir="2700000" algn="tl">
                            <a:srgbClr val="000000">
                              <a:alpha val="43137"/>
                            </a:srgbClr>
                          </a:outerShdw>
                        </a:effectLst>
                      </a:endParaRPr>
                    </a:p>
                  </a:txBody>
                  <a:tcPr marL="180000" marR="4572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244341"/>
                  </a:ext>
                </a:extLst>
              </a:tr>
              <a:tr h="5629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b="1" kern="1200" dirty="0" err="1">
                          <a:solidFill>
                            <a:schemeClr val="lt1"/>
                          </a:solidFill>
                          <a:effectLst>
                            <a:outerShdw blurRad="38100" dist="38100" dir="2700000" algn="tl">
                              <a:srgbClr val="000000">
                                <a:alpha val="43137"/>
                              </a:srgbClr>
                            </a:outerShdw>
                          </a:effectLst>
                          <a:latin typeface="+mn-lt"/>
                          <a:ea typeface="+mn-ea"/>
                          <a:cs typeface="+mn-cs"/>
                        </a:rPr>
                        <a:t>Chapter</a:t>
                      </a:r>
                      <a:r>
                        <a:rPr lang="pt-PT" sz="1600" b="1" kern="1200" dirty="0">
                          <a:solidFill>
                            <a:schemeClr val="lt1"/>
                          </a:solidFill>
                          <a:effectLst>
                            <a:outerShdw blurRad="38100" dist="38100" dir="2700000" algn="tl">
                              <a:srgbClr val="000000">
                                <a:alpha val="43137"/>
                              </a:srgbClr>
                            </a:outerShdw>
                          </a:effectLst>
                          <a:latin typeface="+mn-lt"/>
                          <a:ea typeface="+mn-ea"/>
                          <a:cs typeface="+mn-cs"/>
                        </a:rPr>
                        <a: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1"/>
                  </a:ext>
                </a:extLst>
              </a:tr>
              <a:tr h="562973">
                <a:tc gridSpan="2">
                  <a:txBody>
                    <a:bodyPr/>
                    <a:lstStyle/>
                    <a:p>
                      <a:pPr lvl="0" algn="l"/>
                      <a:endParaRPr lang="pt-PT" sz="16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629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b="1" kern="1200" dirty="0" err="1">
                          <a:solidFill>
                            <a:schemeClr val="lt1"/>
                          </a:solidFill>
                          <a:effectLst>
                            <a:outerShdw blurRad="38100" dist="38100" dir="2700000" algn="tl">
                              <a:srgbClr val="000000">
                                <a:alpha val="43137"/>
                              </a:srgbClr>
                            </a:outerShdw>
                          </a:effectLst>
                          <a:latin typeface="+mn-lt"/>
                          <a:ea typeface="+mn-ea"/>
                          <a:cs typeface="+mn-cs"/>
                        </a:rPr>
                        <a:t>Author</a:t>
                      </a:r>
                      <a:r>
                        <a:rPr lang="pt-PT" sz="1600" b="1" kern="1200" dirty="0">
                          <a:solidFill>
                            <a:schemeClr val="lt1"/>
                          </a:solidFill>
                          <a:effectLst>
                            <a:outerShdw blurRad="38100" dist="38100" dir="2700000" algn="tl">
                              <a:srgbClr val="000000">
                                <a:alpha val="43137"/>
                              </a:srgbClr>
                            </a:outerShdw>
                          </a:effectLst>
                          <a:latin typeface="+mn-lt"/>
                          <a:ea typeface="+mn-ea"/>
                          <a:cs typeface="+mn-cs"/>
                        </a:rPr>
                        <a: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3"/>
                  </a:ext>
                </a:extLst>
              </a:tr>
              <a:tr h="488354">
                <a:tc gridSpan="2">
                  <a:txBody>
                    <a:bodyPr/>
                    <a:lstStyle/>
                    <a:p>
                      <a:pPr lvl="0" algn="l"/>
                      <a:endParaRPr lang="pt-PT" sz="16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8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lt1"/>
                          </a:solidFill>
                          <a:effectLst>
                            <a:outerShdw blurRad="38100" dist="38100" dir="2700000" algn="tl">
                              <a:srgbClr val="000000">
                                <a:alpha val="43137"/>
                              </a:srgbClr>
                            </a:outerShdw>
                          </a:effectLst>
                          <a:latin typeface="+mn-lt"/>
                          <a:ea typeface="+mn-ea"/>
                          <a:cs typeface="+mn-cs"/>
                        </a:rPr>
                        <a:t>User: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5"/>
                  </a:ext>
                </a:extLst>
              </a:tr>
            </a:tbl>
          </a:graphicData>
        </a:graphic>
      </p:graphicFrame>
      <p:graphicFrame>
        <p:nvGraphicFramePr>
          <p:cNvPr id="57" name="Table 4"/>
          <p:cNvGraphicFramePr>
            <a:graphicFrameLocks noGrp="1"/>
          </p:cNvGraphicFramePr>
          <p:nvPr>
            <p:extLst/>
          </p:nvPr>
        </p:nvGraphicFramePr>
        <p:xfrm>
          <a:off x="10416480" y="2084116"/>
          <a:ext cx="1369114" cy="474847"/>
        </p:xfrm>
        <a:graphic>
          <a:graphicData uri="http://schemas.openxmlformats.org/drawingml/2006/table">
            <a:tbl>
              <a:tblPr firstRow="1" bandRow="1">
                <a:effectLst/>
                <a:tableStyleId>{073A0DAA-6AF3-43AB-8588-CEC1D06C72B9}</a:tableStyleId>
              </a:tblPr>
              <a:tblGrid>
                <a:gridCol w="1369114">
                  <a:extLst>
                    <a:ext uri="{9D8B030D-6E8A-4147-A177-3AD203B41FA5}">
                      <a16:colId xmlns:a16="http://schemas.microsoft.com/office/drawing/2014/main" val="20000"/>
                    </a:ext>
                  </a:extLst>
                </a:gridCol>
              </a:tblGrid>
              <a:tr h="474847">
                <a:tc>
                  <a:txBody>
                    <a:bodyPr/>
                    <a:lstStyle/>
                    <a:p>
                      <a:pPr lvl="0" algn="l"/>
                      <a:r>
                        <a:rPr lang="pt-PT" sz="1800" baseline="0" dirty="0" err="1">
                          <a:solidFill>
                            <a:schemeClr val="bg1"/>
                          </a:solidFill>
                          <a:effectLst>
                            <a:outerShdw blurRad="38100" dist="38100" dir="2700000" algn="tl">
                              <a:srgbClr val="000000">
                                <a:alpha val="43137"/>
                              </a:srgbClr>
                            </a:outerShdw>
                          </a:effectLst>
                        </a:rPr>
                        <a:t>Search</a:t>
                      </a:r>
                      <a:endParaRPr lang="pt-PT" sz="1800" dirty="0">
                        <a:solidFill>
                          <a:schemeClr val="bg1"/>
                        </a:solidFill>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75000"/>
                        <a:alpha val="50000"/>
                      </a:schemeClr>
                    </a:solidFill>
                  </a:tcPr>
                </a:tc>
                <a:extLst>
                  <a:ext uri="{0D108BD9-81ED-4DB2-BD59-A6C34878D82A}">
                    <a16:rowId xmlns:a16="http://schemas.microsoft.com/office/drawing/2014/main" val="10000"/>
                  </a:ext>
                </a:extLst>
              </a:tr>
            </a:tbl>
          </a:graphicData>
        </a:graphic>
      </p:graphicFrame>
      <p:sp>
        <p:nvSpPr>
          <p:cNvPr id="3" name="Retângulo 2">
            <a:hlinkClick r:id="rId2" action="ppaction://hlinksldjump"/>
          </p:cNvPr>
          <p:cNvSpPr/>
          <p:nvPr/>
        </p:nvSpPr>
        <p:spPr>
          <a:xfrm>
            <a:off x="10416480" y="2084116"/>
            <a:ext cx="1369114" cy="474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CaixaDeTexto 9">
            <a:hlinkClick r:id="rId4" action="ppaction://hlinksldjump"/>
            <a:extLst>
              <a:ext uri="{FF2B5EF4-FFF2-40B4-BE49-F238E27FC236}">
                <a16:creationId xmlns:a16="http://schemas.microsoft.com/office/drawing/2014/main" id="{2085617E-FA36-47FF-9DA9-D7A91CFF0EA7}"/>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9" name="Retângulo 8">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1" name="Retângulo 10">
            <a:extLst>
              <a:ext uri="{FF2B5EF4-FFF2-40B4-BE49-F238E27FC236}">
                <a16:creationId xmlns:a16="http://schemas.microsoft.com/office/drawing/2014/main" id="{3964C124-388B-420B-96EC-A57344AA54C7}"/>
              </a:ext>
            </a:extLst>
          </p:cNvPr>
          <p:cNvSpPr/>
          <p:nvPr/>
        </p:nvSpPr>
        <p:spPr>
          <a:xfrm>
            <a:off x="10344472" y="1988840"/>
            <a:ext cx="1512168"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2" name="Picture 2" descr="Resultado de imagem para mouse pointer white">
            <a:extLst>
              <a:ext uri="{FF2B5EF4-FFF2-40B4-BE49-F238E27FC236}">
                <a16:creationId xmlns:a16="http://schemas.microsoft.com/office/drawing/2014/main" id="{1DB9B93B-F53B-4D14-9C52-BDBB86FD5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0238">
            <a:off x="11116462" y="2455519"/>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779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812821287"/>
              </p:ext>
            </p:extLst>
          </p:nvPr>
        </p:nvGraphicFramePr>
        <p:xfrm>
          <a:off x="433276" y="2877161"/>
          <a:ext cx="11279348" cy="3720191"/>
        </p:xfrm>
        <a:graphic>
          <a:graphicData uri="http://schemas.openxmlformats.org/drawingml/2006/table">
            <a:tbl>
              <a:tblPr firstRow="1" bandRow="1" bandCol="1">
                <a:tableStyleId>{AF606853-7671-496A-8E4F-DF71F8EC918B}</a:tableStyleId>
              </a:tblPr>
              <a:tblGrid>
                <a:gridCol w="2819837">
                  <a:extLst>
                    <a:ext uri="{9D8B030D-6E8A-4147-A177-3AD203B41FA5}">
                      <a16:colId xmlns:a16="http://schemas.microsoft.com/office/drawing/2014/main" val="20000"/>
                    </a:ext>
                  </a:extLst>
                </a:gridCol>
                <a:gridCol w="8459511">
                  <a:extLst>
                    <a:ext uri="{9D8B030D-6E8A-4147-A177-3AD203B41FA5}">
                      <a16:colId xmlns:a16="http://schemas.microsoft.com/office/drawing/2014/main" val="20001"/>
                    </a:ext>
                  </a:extLst>
                </a:gridCol>
              </a:tblGrid>
              <a:tr h="5662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lt1"/>
                          </a:solidFill>
                          <a:effectLst>
                            <a:outerShdw blurRad="38100" dist="38100" dir="2700000" algn="tl">
                              <a:srgbClr val="000000">
                                <a:alpha val="43137"/>
                              </a:srgbClr>
                            </a:outerShdw>
                          </a:effectLst>
                          <a:latin typeface="+mn-lt"/>
                          <a:ea typeface="+mn-ea"/>
                          <a:cs typeface="+mn-cs"/>
                        </a:rPr>
                        <a:t>  Book:</a:t>
                      </a:r>
                    </a:p>
                  </a:txBody>
                  <a:tcPr marL="468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600" b="1" dirty="0">
                        <a:solidFill>
                          <a:schemeClr val="bg1"/>
                        </a:solidFill>
                        <a:effectLst>
                          <a:outerShdw blurRad="38100" dist="38100" dir="2700000" algn="tl">
                            <a:srgbClr val="000000">
                              <a:alpha val="43137"/>
                            </a:srgbClr>
                          </a:outerShdw>
                        </a:effectLst>
                      </a:endParaRPr>
                    </a:p>
                  </a:txBody>
                  <a:tcPr marL="468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8835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600" b="1" u="sng"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u="sng" noProof="0" dirty="0">
                        <a:effectLst>
                          <a:outerShdw blurRad="38100" dist="38100" dir="2700000" algn="tl">
                            <a:srgbClr val="000000">
                              <a:alpha val="43137"/>
                            </a:srgbClr>
                          </a:outerShdw>
                        </a:effectLst>
                      </a:endParaRPr>
                    </a:p>
                  </a:txBody>
                  <a:tcPr marL="180000" marR="4572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244341"/>
                  </a:ext>
                </a:extLst>
              </a:tr>
              <a:tr h="5629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b="1" dirty="0" err="1">
                          <a:effectLst>
                            <a:outerShdw blurRad="38100" dist="38100" dir="2700000" algn="tl">
                              <a:srgbClr val="000000">
                                <a:alpha val="43137"/>
                              </a:srgbClr>
                            </a:outerShdw>
                          </a:effectLst>
                        </a:rPr>
                        <a:t>Chapter</a:t>
                      </a:r>
                      <a:r>
                        <a:rPr lang="pt-PT" sz="1600" b="1" dirty="0">
                          <a:effectLst>
                            <a:outerShdw blurRad="38100" dist="38100" dir="2700000" algn="tl">
                              <a:srgbClr val="000000">
                                <a:alpha val="43137"/>
                              </a:srgbClr>
                            </a:outerShdw>
                          </a:effectLst>
                        </a:rPr>
                        <a:t>:</a:t>
                      </a:r>
                    </a:p>
                  </a:txBody>
                  <a:tcPr marL="180000" marR="45720"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b="1" dirty="0" err="1">
                          <a:effectLst>
                            <a:outerShdw blurRad="38100" dist="38100" dir="2700000" algn="tl">
                              <a:srgbClr val="000000">
                                <a:alpha val="43137"/>
                              </a:srgbClr>
                            </a:outerShdw>
                          </a:effectLst>
                        </a:rPr>
                        <a:t>Desperate</a:t>
                      </a:r>
                      <a:r>
                        <a:rPr lang="pt-PT" sz="1600" b="1" dirty="0">
                          <a:effectLst>
                            <a:outerShdw blurRad="38100" dist="38100" dir="2700000" algn="tl">
                              <a:srgbClr val="000000">
                                <a:alpha val="43137"/>
                              </a:srgbClr>
                            </a:outerShdw>
                          </a:effectLst>
                        </a:rPr>
                        <a:t> Teenager</a:t>
                      </a:r>
                      <a:r>
                        <a:rPr lang="pt-PT" sz="1600" b="1" dirty="0">
                          <a:solidFill>
                            <a:schemeClr val="tx1"/>
                          </a:solidFill>
                          <a:effectLst>
                            <a:outerShdw blurRad="38100" dist="38100" dir="2700000" algn="tl">
                              <a:srgbClr val="000000">
                                <a:alpha val="43137"/>
                              </a:srgbClr>
                            </a:outerShdw>
                          </a:effectLst>
                        </a:rPr>
                        <a:t>|</a:t>
                      </a:r>
                      <a:endParaRPr lang="pt-PT" sz="1600" b="1" dirty="0">
                        <a:effectLst>
                          <a:outerShdw blurRad="38100" dist="38100" dir="2700000" algn="tl">
                            <a:srgbClr val="000000">
                              <a:alpha val="43137"/>
                            </a:srgbClr>
                          </a:outerShdw>
                        </a:effectLst>
                      </a:endParaRPr>
                    </a:p>
                  </a:txBody>
                  <a:tcPr marL="18000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1"/>
                  </a:ext>
                </a:extLst>
              </a:tr>
              <a:tr h="562973">
                <a:tc gridSpan="2">
                  <a:txBody>
                    <a:bodyPr/>
                    <a:lstStyle/>
                    <a:p>
                      <a:pPr lvl="0" algn="l"/>
                      <a:endParaRPr lang="pt-PT" sz="16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629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b="1" kern="1200" dirty="0" err="1">
                          <a:solidFill>
                            <a:schemeClr val="lt1"/>
                          </a:solidFill>
                          <a:effectLst>
                            <a:outerShdw blurRad="38100" dist="38100" dir="2700000" algn="tl">
                              <a:srgbClr val="000000">
                                <a:alpha val="43137"/>
                              </a:srgbClr>
                            </a:outerShdw>
                          </a:effectLst>
                          <a:latin typeface="+mn-lt"/>
                          <a:ea typeface="+mn-ea"/>
                          <a:cs typeface="+mn-cs"/>
                        </a:rPr>
                        <a:t>Author</a:t>
                      </a:r>
                      <a:r>
                        <a:rPr lang="pt-PT" sz="1600" b="1" kern="1200" dirty="0">
                          <a:solidFill>
                            <a:schemeClr val="lt1"/>
                          </a:solidFill>
                          <a:effectLst>
                            <a:outerShdw blurRad="38100" dist="38100" dir="2700000" algn="tl">
                              <a:srgbClr val="000000">
                                <a:alpha val="43137"/>
                              </a:srgbClr>
                            </a:outerShdw>
                          </a:effectLst>
                          <a:latin typeface="+mn-lt"/>
                          <a:ea typeface="+mn-ea"/>
                          <a:cs typeface="+mn-cs"/>
                        </a:rPr>
                        <a: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3"/>
                  </a:ext>
                </a:extLst>
              </a:tr>
              <a:tr h="488354">
                <a:tc gridSpan="2">
                  <a:txBody>
                    <a:bodyPr/>
                    <a:lstStyle/>
                    <a:p>
                      <a:pPr lvl="0" algn="l"/>
                      <a:endParaRPr lang="pt-PT" sz="16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8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lt1"/>
                          </a:solidFill>
                          <a:effectLst>
                            <a:outerShdw blurRad="38100" dist="38100" dir="2700000" algn="tl">
                              <a:srgbClr val="000000">
                                <a:alpha val="43137"/>
                              </a:srgbClr>
                            </a:outerShdw>
                          </a:effectLst>
                          <a:latin typeface="+mn-lt"/>
                          <a:ea typeface="+mn-ea"/>
                          <a:cs typeface="+mn-cs"/>
                        </a:rPr>
                        <a:t>User: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alpha val="5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70000"/>
                      </a:schemeClr>
                    </a:solidFill>
                  </a:tcPr>
                </a:tc>
                <a:extLst>
                  <a:ext uri="{0D108BD9-81ED-4DB2-BD59-A6C34878D82A}">
                    <a16:rowId xmlns:a16="http://schemas.microsoft.com/office/drawing/2014/main" val="10005"/>
                  </a:ext>
                </a:extLst>
              </a:tr>
            </a:tbl>
          </a:graphicData>
        </a:graphic>
      </p:graphicFrame>
      <p:graphicFrame>
        <p:nvGraphicFramePr>
          <p:cNvPr id="57" name="Table 4"/>
          <p:cNvGraphicFramePr>
            <a:graphicFrameLocks noGrp="1"/>
          </p:cNvGraphicFramePr>
          <p:nvPr>
            <p:extLst/>
          </p:nvPr>
        </p:nvGraphicFramePr>
        <p:xfrm>
          <a:off x="10416480" y="2084116"/>
          <a:ext cx="1369114" cy="474847"/>
        </p:xfrm>
        <a:graphic>
          <a:graphicData uri="http://schemas.openxmlformats.org/drawingml/2006/table">
            <a:tbl>
              <a:tblPr firstRow="1" bandRow="1">
                <a:effectLst/>
                <a:tableStyleId>{073A0DAA-6AF3-43AB-8588-CEC1D06C72B9}</a:tableStyleId>
              </a:tblPr>
              <a:tblGrid>
                <a:gridCol w="1369114">
                  <a:extLst>
                    <a:ext uri="{9D8B030D-6E8A-4147-A177-3AD203B41FA5}">
                      <a16:colId xmlns:a16="http://schemas.microsoft.com/office/drawing/2014/main" val="20000"/>
                    </a:ext>
                  </a:extLst>
                </a:gridCol>
              </a:tblGrid>
              <a:tr h="474847">
                <a:tc>
                  <a:txBody>
                    <a:bodyPr/>
                    <a:lstStyle/>
                    <a:p>
                      <a:pPr lvl="0" algn="l"/>
                      <a:r>
                        <a:rPr lang="pt-PT" sz="1800" baseline="0" dirty="0" err="1">
                          <a:solidFill>
                            <a:schemeClr val="bg1"/>
                          </a:solidFill>
                          <a:effectLst>
                            <a:outerShdw blurRad="38100" dist="38100" dir="2700000" algn="tl">
                              <a:srgbClr val="000000">
                                <a:alpha val="43137"/>
                              </a:srgbClr>
                            </a:outerShdw>
                          </a:effectLst>
                        </a:rPr>
                        <a:t>Search</a:t>
                      </a:r>
                      <a:endParaRPr lang="pt-PT" sz="1800" dirty="0">
                        <a:solidFill>
                          <a:schemeClr val="bg1"/>
                        </a:solidFill>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75000"/>
                        <a:alpha val="50000"/>
                      </a:schemeClr>
                    </a:solidFill>
                  </a:tcPr>
                </a:tc>
                <a:extLst>
                  <a:ext uri="{0D108BD9-81ED-4DB2-BD59-A6C34878D82A}">
                    <a16:rowId xmlns:a16="http://schemas.microsoft.com/office/drawing/2014/main" val="10000"/>
                  </a:ext>
                </a:extLst>
              </a:tr>
            </a:tbl>
          </a:graphicData>
        </a:graphic>
      </p:graphicFrame>
      <p:sp>
        <p:nvSpPr>
          <p:cNvPr id="3" name="Retângulo 2">
            <a:hlinkClick r:id="rId2" action="ppaction://hlinksldjump"/>
          </p:cNvPr>
          <p:cNvSpPr/>
          <p:nvPr/>
        </p:nvSpPr>
        <p:spPr>
          <a:xfrm>
            <a:off x="10416480" y="2084116"/>
            <a:ext cx="1369114" cy="474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CaixaDeTexto 8">
            <a:hlinkClick r:id="rId4" action="ppaction://hlinksldjump"/>
            <a:extLst>
              <a:ext uri="{FF2B5EF4-FFF2-40B4-BE49-F238E27FC236}">
                <a16:creationId xmlns:a16="http://schemas.microsoft.com/office/drawing/2014/main" id="{A4D89610-13CE-443C-BE4C-36626D245527}"/>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8" name="Retângulo 7">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0" name="Retângulo 9">
            <a:extLst>
              <a:ext uri="{FF2B5EF4-FFF2-40B4-BE49-F238E27FC236}">
                <a16:creationId xmlns:a16="http://schemas.microsoft.com/office/drawing/2014/main" id="{ECBD0F8D-E4B2-42AA-8A28-310C4E9A5008}"/>
              </a:ext>
            </a:extLst>
          </p:cNvPr>
          <p:cNvSpPr/>
          <p:nvPr/>
        </p:nvSpPr>
        <p:spPr>
          <a:xfrm>
            <a:off x="10344472" y="1988840"/>
            <a:ext cx="1512168"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2" descr="Resultado de imagem para mouse pointer white">
            <a:extLst>
              <a:ext uri="{FF2B5EF4-FFF2-40B4-BE49-F238E27FC236}">
                <a16:creationId xmlns:a16="http://schemas.microsoft.com/office/drawing/2014/main" id="{4F19C62B-316C-463A-A2B6-062754218F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0238">
            <a:off x="11166933" y="2455519"/>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32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69286C1F-6B9D-4C06-A1AB-7DBEF5C18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86" y="2729497"/>
            <a:ext cx="2131553" cy="2767756"/>
          </a:xfrm>
          <a:prstGeom prst="rect">
            <a:avLst/>
          </a:prstGeom>
          <a:ln w="25400">
            <a:solidFill>
              <a:srgbClr val="FFFFFF"/>
            </a:solidFill>
          </a:ln>
        </p:spPr>
      </p:pic>
      <p:graphicFrame>
        <p:nvGraphicFramePr>
          <p:cNvPr id="43" name="Table 42"/>
          <p:cNvGraphicFramePr>
            <a:graphicFrameLocks noGrp="1"/>
          </p:cNvGraphicFramePr>
          <p:nvPr>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44" name="5-Point Star 4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p:cNvGraphicFramePr>
            <a:graphicFrameLocks noGrp="1"/>
          </p:cNvGraphicFramePr>
          <p:nvPr>
            <p:extLst>
              <p:ext uri="{D42A27DB-BD31-4B8C-83A1-F6EECF244321}">
                <p14:modId xmlns:p14="http://schemas.microsoft.com/office/powerpoint/2010/main" val="1076461252"/>
              </p:ext>
            </p:extLst>
          </p:nvPr>
        </p:nvGraphicFramePr>
        <p:xfrm>
          <a:off x="3287688" y="3035325"/>
          <a:ext cx="4536504" cy="2202498"/>
        </p:xfrm>
        <a:graphic>
          <a:graphicData uri="http://schemas.openxmlformats.org/drawingml/2006/table">
            <a:tbl>
              <a:tblPr firstRow="1" bandRow="1">
                <a:effectLst/>
                <a:tableStyleId>{073A0DAA-6AF3-43AB-8588-CEC1D06C72B9}</a:tableStyleId>
              </a:tblPr>
              <a:tblGrid>
                <a:gridCol w="4536504">
                  <a:extLst>
                    <a:ext uri="{9D8B030D-6E8A-4147-A177-3AD203B41FA5}">
                      <a16:colId xmlns:a16="http://schemas.microsoft.com/office/drawing/2014/main" val="20000"/>
                    </a:ext>
                  </a:extLst>
                </a:gridCol>
              </a:tblGrid>
              <a:tr h="2202498">
                <a:tc>
                  <a:txBody>
                    <a:bodyPr/>
                    <a:lstStyle/>
                    <a:p>
                      <a:pPr lvl="0" algn="l"/>
                      <a:endParaRPr lang="pt-PT" sz="1800" dirty="0">
                        <a:effectLst>
                          <a:outerShdw blurRad="38100" dist="38100" dir="2700000" algn="tl">
                            <a:srgbClr val="000000">
                              <a:alpha val="43137"/>
                            </a:srgbClr>
                          </a:outerShdw>
                        </a:effectLst>
                      </a:endParaRPr>
                    </a:p>
                    <a:p>
                      <a:pPr lvl="0" algn="l"/>
                      <a:r>
                        <a:rPr lang="en-US" sz="1200" noProof="0" dirty="0">
                          <a:effectLst>
                            <a:outerShdw blurRad="38100" dist="38100" dir="2700000" algn="tl">
                              <a:srgbClr val="000000">
                                <a:alpha val="43137"/>
                              </a:srgbClr>
                            </a:outerShdw>
                          </a:effectLst>
                        </a:rPr>
                        <a:t>The</a:t>
                      </a:r>
                      <a:r>
                        <a:rPr lang="en-US" sz="1200" baseline="0" noProof="0" dirty="0">
                          <a:effectLst>
                            <a:outerShdw blurRad="38100" dist="38100" dir="2700000" algn="tl">
                              <a:srgbClr val="000000">
                                <a:alpha val="43137"/>
                              </a:srgbClr>
                            </a:outerShdw>
                          </a:effectLst>
                        </a:rPr>
                        <a:t> fantastic adventures of Trafford on it’s path to be the God of all Demons. The fabulous encounters with the Archangels and the fight for supremacy with the demons. </a:t>
                      </a:r>
                    </a:p>
                    <a:p>
                      <a:pPr lvl="0" algn="l"/>
                      <a:r>
                        <a:rPr lang="en-US" sz="1200" baseline="0" noProof="0" dirty="0">
                          <a:effectLst>
                            <a:outerShdw blurRad="38100" dist="38100" dir="2700000" algn="tl">
                              <a:srgbClr val="000000">
                                <a:alpha val="43137"/>
                              </a:srgbClr>
                            </a:outerShdw>
                          </a:effectLst>
                        </a:rPr>
                        <a:t>How will Trafford rise from a low bastard from a low standing noble demon into the terrifying being know as Demon God? </a:t>
                      </a:r>
                      <a:endParaRPr lang="en-US" sz="1200" noProof="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alpha val="35000"/>
                      </a:schemeClr>
                    </a:solid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100593781"/>
              </p:ext>
            </p:extLst>
          </p:nvPr>
        </p:nvGraphicFramePr>
        <p:xfrm>
          <a:off x="2980074" y="2780487"/>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en-US" sz="1800" noProof="0" dirty="0">
                          <a:effectLst>
                            <a:outerShdw blurRad="38100" dist="38100" dir="2700000" algn="tl">
                              <a:srgbClr val="000000">
                                <a:alpha val="43137"/>
                              </a:srgbClr>
                            </a:outerShdw>
                          </a:effectLst>
                        </a:rPr>
                        <a:t>Synopsis</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nvPr>
        </p:nvGraphicFramePr>
        <p:xfrm>
          <a:off x="767408" y="5865718"/>
          <a:ext cx="7048400" cy="2675850"/>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2675850">
                <a:tc>
                  <a:txBody>
                    <a:bodyPr/>
                    <a:lstStyle/>
                    <a:p>
                      <a:pPr lvl="0" algn="l"/>
                      <a:endParaRPr lang="pt-PT" sz="1800" dirty="0">
                        <a:effectLst>
                          <a:outerShdw blurRad="38100" dist="38100" dir="2700000" algn="tl">
                            <a:srgbClr val="000000">
                              <a:alpha val="43137"/>
                            </a:srgbClr>
                          </a:outerShdw>
                        </a:effectLst>
                      </a:endParaRPr>
                    </a:p>
                    <a:p>
                      <a:pPr lvl="0" algn="l"/>
                      <a:endParaRPr lang="pt-PT" sz="180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671816720"/>
              </p:ext>
            </p:extLst>
          </p:nvPr>
        </p:nvGraphicFramePr>
        <p:xfrm>
          <a:off x="543000" y="5641268"/>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en-US" sz="1800" noProof="0" dirty="0">
                          <a:effectLst>
                            <a:outerShdw blurRad="38100" dist="38100" dir="2700000" algn="tl">
                              <a:srgbClr val="000000">
                                <a:alpha val="43137"/>
                              </a:srgbClr>
                            </a:outerShdw>
                          </a:effectLst>
                        </a:rPr>
                        <a:t>Chapter List</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nvPr>
        </p:nvGraphicFramePr>
        <p:xfrm>
          <a:off x="1055440" y="623731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sng" noProof="0" dirty="0">
                          <a:effectLst>
                            <a:outerShdw blurRad="38100" dist="38100" dir="2700000" algn="tl">
                              <a:srgbClr val="000000">
                                <a:alpha val="43137"/>
                              </a:srgbClr>
                            </a:outerShdw>
                          </a:effectLst>
                        </a:rPr>
                        <a:t>Chapter</a:t>
                      </a:r>
                      <a:r>
                        <a:rPr lang="en-US" sz="1200" u="sng" baseline="0" noProof="0" dirty="0">
                          <a:effectLst>
                            <a:outerShdw blurRad="38100" dist="38100" dir="2700000" algn="tl">
                              <a:srgbClr val="000000">
                                <a:alpha val="43137"/>
                              </a:srgbClr>
                            </a:outerShdw>
                          </a:effectLst>
                        </a:rPr>
                        <a:t> 1 - Desperate Teenager</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nvPr>
        </p:nvGraphicFramePr>
        <p:xfrm>
          <a:off x="1055440" y="6669360"/>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2 - The Pill of Fasting and Training</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nvPr>
        </p:nvGraphicFramePr>
        <p:xfrm>
          <a:off x="1055440" y="7101408"/>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3 - Dark Bone Method</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extLst/>
          </p:nvPr>
        </p:nvGraphicFramePr>
        <p:xfrm>
          <a:off x="1055440" y="7533456"/>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Purple-Clothed Maiden</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extLst/>
          </p:nvPr>
        </p:nvGraphicFramePr>
        <p:xfrm>
          <a:off x="1055440" y="7965504"/>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The Beginnings of Spells</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nvPr>
        </p:nvGraphicFramePr>
        <p:xfrm>
          <a:off x="1055440" y="839755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noProof="0" dirty="0">
                          <a:effectLst>
                            <a:outerShdw blurRad="38100" dist="38100" dir="2700000" algn="tl">
                              <a:srgbClr val="000000">
                                <a:alpha val="43137"/>
                              </a:srgbClr>
                            </a:outerShdw>
                          </a:effectLst>
                        </a:rPr>
                        <a:t>Chapter</a:t>
                      </a:r>
                      <a:r>
                        <a:rPr lang="en-US" sz="1200" baseline="0" noProof="0" dirty="0">
                          <a:effectLst>
                            <a:outerShdw blurRad="38100" dist="38100" dir="2700000" algn="tl">
                              <a:srgbClr val="000000">
                                <a:alpha val="43137"/>
                              </a:srgbClr>
                            </a:outerShdw>
                          </a:effectLst>
                        </a:rPr>
                        <a:t> 5 - Spirit Farms</a:t>
                      </a:r>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sp>
        <p:nvSpPr>
          <p:cNvPr id="61" name="5-Point Star 60"/>
          <p:cNvSpPr>
            <a:spLocks noChangeAspect="1"/>
          </p:cNvSpPr>
          <p:nvPr/>
        </p:nvSpPr>
        <p:spPr>
          <a:xfrm>
            <a:off x="6312822"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a:spLocks noChangeAspect="1"/>
          </p:cNvSpPr>
          <p:nvPr/>
        </p:nvSpPr>
        <p:spPr>
          <a:xfrm>
            <a:off x="6546340"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a:spLocks noChangeAspect="1"/>
          </p:cNvSpPr>
          <p:nvPr/>
        </p:nvSpPr>
        <p:spPr>
          <a:xfrm>
            <a:off x="6762364"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a:spLocks noChangeAspect="1"/>
          </p:cNvSpPr>
          <p:nvPr/>
        </p:nvSpPr>
        <p:spPr>
          <a:xfrm>
            <a:off x="6978388"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p:cNvSpPr>
            <a:spLocks noChangeAspect="1"/>
          </p:cNvSpPr>
          <p:nvPr/>
        </p:nvSpPr>
        <p:spPr>
          <a:xfrm>
            <a:off x="7194412"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a:spLocks noChangeAspect="1"/>
          </p:cNvSpPr>
          <p:nvPr/>
        </p:nvSpPr>
        <p:spPr>
          <a:xfrm>
            <a:off x="6305962"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a:spLocks noChangeAspect="1"/>
          </p:cNvSpPr>
          <p:nvPr/>
        </p:nvSpPr>
        <p:spPr>
          <a:xfrm>
            <a:off x="6539480"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a:spLocks noChangeAspect="1"/>
          </p:cNvSpPr>
          <p:nvPr/>
        </p:nvSpPr>
        <p:spPr>
          <a:xfrm>
            <a:off x="6755504"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6971528"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7187552"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6312822"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6546340"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6762364"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6978388"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7194412" y="71734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6305962"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a:spLocks noChangeAspect="1"/>
          </p:cNvSpPr>
          <p:nvPr/>
        </p:nvSpPr>
        <p:spPr>
          <a:xfrm>
            <a:off x="6539480"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a:spLocks noChangeAspect="1"/>
          </p:cNvSpPr>
          <p:nvPr/>
        </p:nvSpPr>
        <p:spPr>
          <a:xfrm>
            <a:off x="6755504"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a:spLocks noChangeAspect="1"/>
          </p:cNvSpPr>
          <p:nvPr/>
        </p:nvSpPr>
        <p:spPr>
          <a:xfrm>
            <a:off x="6971528"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a:spLocks noChangeAspect="1"/>
          </p:cNvSpPr>
          <p:nvPr/>
        </p:nvSpPr>
        <p:spPr>
          <a:xfrm>
            <a:off x="7187552"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a:spLocks noChangeAspect="1"/>
          </p:cNvSpPr>
          <p:nvPr/>
        </p:nvSpPr>
        <p:spPr>
          <a:xfrm>
            <a:off x="631282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a:spLocks noChangeAspect="1"/>
          </p:cNvSpPr>
          <p:nvPr/>
        </p:nvSpPr>
        <p:spPr>
          <a:xfrm>
            <a:off x="6546340"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a:spLocks noChangeAspect="1"/>
          </p:cNvSpPr>
          <p:nvPr/>
        </p:nvSpPr>
        <p:spPr>
          <a:xfrm>
            <a:off x="6762364"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a:spLocks noChangeAspect="1"/>
          </p:cNvSpPr>
          <p:nvPr/>
        </p:nvSpPr>
        <p:spPr>
          <a:xfrm>
            <a:off x="6978388"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a:spLocks noChangeAspect="1"/>
          </p:cNvSpPr>
          <p:nvPr/>
        </p:nvSpPr>
        <p:spPr>
          <a:xfrm>
            <a:off x="719441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767451" y="2780487"/>
          <a:ext cx="1312738" cy="402871"/>
        </p:xfrm>
        <a:graphic>
          <a:graphicData uri="http://schemas.openxmlformats.org/drawingml/2006/table">
            <a:tbl>
              <a:tblPr firstRow="1" bandRow="1">
                <a:effectLst/>
                <a:tableStyleId>{073A0DAA-6AF3-43AB-8588-CEC1D06C72B9}</a:tableStyleId>
              </a:tblPr>
              <a:tblGrid>
                <a:gridCol w="1312738">
                  <a:extLst>
                    <a:ext uri="{9D8B030D-6E8A-4147-A177-3AD203B41FA5}">
                      <a16:colId xmlns:a16="http://schemas.microsoft.com/office/drawing/2014/main" val="20000"/>
                    </a:ext>
                  </a:extLst>
                </a:gridCol>
              </a:tblGrid>
              <a:tr h="402871">
                <a:tc>
                  <a:txBody>
                    <a:bodyPr/>
                    <a:lstStyle/>
                    <a:p>
                      <a:pPr lvl="0" algn="ctr"/>
                      <a:r>
                        <a:rPr lang="pt-PT" sz="1600" dirty="0">
                          <a:effectLst>
                            <a:outerShdw blurRad="38100" dist="38100" dir="2700000" algn="tl">
                              <a:srgbClr val="000000">
                                <a:alpha val="43137"/>
                              </a:srgbClr>
                            </a:outerShdw>
                          </a:effectLst>
                        </a:rPr>
                        <a:t>ONGOING</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accent4">
                          <a:lumMod val="40000"/>
                          <a:lumOff val="60000"/>
                        </a:schemeClr>
                      </a:fgClr>
                      <a:bgClr>
                        <a:schemeClr val="accent4">
                          <a:lumMod val="60000"/>
                          <a:lumOff val="40000"/>
                        </a:schemeClr>
                      </a:bgClr>
                    </a:pattFill>
                  </a:tcPr>
                </a:tc>
                <a:extLst>
                  <a:ext uri="{0D108BD9-81ED-4DB2-BD59-A6C34878D82A}">
                    <a16:rowId xmlns:a16="http://schemas.microsoft.com/office/drawing/2014/main" val="10000"/>
                  </a:ext>
                </a:extLst>
              </a:tr>
            </a:tbl>
          </a:graphicData>
        </a:graphic>
      </p:graphicFrame>
      <p:sp>
        <p:nvSpPr>
          <p:cNvPr id="87" name="CaixaDeTexto 86">
            <a:hlinkClick r:id="rId3" action="ppaction://hlinksldjump"/>
            <a:extLst>
              <a:ext uri="{FF2B5EF4-FFF2-40B4-BE49-F238E27FC236}">
                <a16:creationId xmlns:a16="http://schemas.microsoft.com/office/drawing/2014/main" id="{B0D3E21A-C90C-46D1-99F2-6F98D99599DF}"/>
              </a:ext>
            </a:extLst>
          </p:cNvPr>
          <p:cNvSpPr txBox="1"/>
          <p:nvPr/>
        </p:nvSpPr>
        <p:spPr>
          <a:xfrm>
            <a:off x="1055440" y="6217567"/>
            <a:ext cx="5056944" cy="307777"/>
          </a:xfrm>
          <a:prstGeom prst="rect">
            <a:avLst/>
          </a:prstGeom>
          <a:noFill/>
        </p:spPr>
        <p:txBody>
          <a:bodyPr wrap="square" rtlCol="0">
            <a:spAutoFit/>
          </a:bodyPr>
          <a:lstStyle/>
          <a:p>
            <a:endParaRPr lang="pt-PT" sz="700" dirty="0"/>
          </a:p>
          <a:p>
            <a:endParaRPr lang="pt-PT" sz="700" dirty="0"/>
          </a:p>
        </p:txBody>
      </p:sp>
      <p:sp>
        <p:nvSpPr>
          <p:cNvPr id="88" name="CaixaDeTexto 87">
            <a:hlinkClick r:id="rId4" action="ppaction://hlinksldjump"/>
            <a:extLst>
              <a:ext uri="{FF2B5EF4-FFF2-40B4-BE49-F238E27FC236}">
                <a16:creationId xmlns:a16="http://schemas.microsoft.com/office/drawing/2014/main" id="{D646EEBD-0CF6-40A7-A0C9-C458A3BC9878}"/>
              </a:ext>
            </a:extLst>
          </p:cNvPr>
          <p:cNvSpPr txBox="1"/>
          <p:nvPr/>
        </p:nvSpPr>
        <p:spPr>
          <a:xfrm>
            <a:off x="451741" y="2197158"/>
            <a:ext cx="2835947" cy="430887"/>
          </a:xfrm>
          <a:prstGeom prst="rect">
            <a:avLst/>
          </a:prstGeom>
          <a:noFill/>
        </p:spPr>
        <p:txBody>
          <a:bodyPr wrap="square" rtlCol="0">
            <a:spAutoFit/>
          </a:bodyPr>
          <a:lstStyle/>
          <a:p>
            <a:endParaRPr lang="pt-PT" sz="1100" dirty="0"/>
          </a:p>
          <a:p>
            <a:endParaRPr lang="pt-PT" sz="1100" dirty="0"/>
          </a:p>
        </p:txBody>
      </p:sp>
      <p:graphicFrame>
        <p:nvGraphicFramePr>
          <p:cNvPr id="91" name="Table 40">
            <a:extLst>
              <a:ext uri="{FF2B5EF4-FFF2-40B4-BE49-F238E27FC236}">
                <a16:creationId xmlns:a16="http://schemas.microsoft.com/office/drawing/2014/main" id="{B4DDBE36-644B-478F-8096-BF455FB2BC8C}"/>
              </a:ext>
            </a:extLst>
          </p:cNvPr>
          <p:cNvGraphicFramePr>
            <a:graphicFrameLocks noGrp="1"/>
          </p:cNvGraphicFramePr>
          <p:nvPr>
            <p:extLst/>
          </p:nvPr>
        </p:nvGraphicFramePr>
        <p:xfrm>
          <a:off x="8256240" y="3972754"/>
          <a:ext cx="3549180" cy="459398"/>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9398">
                <a:tc>
                  <a:txBody>
                    <a:bodyPr/>
                    <a:lstStyle/>
                    <a:p>
                      <a:pPr lvl="0" algn="l"/>
                      <a:r>
                        <a:rPr lang="en-US" sz="1800" noProof="0" dirty="0">
                          <a:solidFill>
                            <a:schemeClr val="bg1"/>
                          </a:solidFill>
                          <a:effectLst>
                            <a:outerShdw blurRad="38100" dist="38100" dir="2700000" algn="tl">
                              <a:srgbClr val="000000">
                                <a:alpha val="43137"/>
                              </a:srgbClr>
                            </a:outerShdw>
                          </a:effectLst>
                        </a:rPr>
                        <a:t>Recommendations by genre:</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92" name="Table 41">
            <a:extLst>
              <a:ext uri="{FF2B5EF4-FFF2-40B4-BE49-F238E27FC236}">
                <a16:creationId xmlns:a16="http://schemas.microsoft.com/office/drawing/2014/main" id="{E9C33B5D-6439-43FB-869B-BC07E8EEB11B}"/>
              </a:ext>
            </a:extLst>
          </p:cNvPr>
          <p:cNvGraphicFramePr>
            <a:graphicFrameLocks noGrp="1"/>
          </p:cNvGraphicFramePr>
          <p:nvPr>
            <p:extLst>
              <p:ext uri="{D42A27DB-BD31-4B8C-83A1-F6EECF244321}">
                <p14:modId xmlns:p14="http://schemas.microsoft.com/office/powerpoint/2010/main" val="1468989912"/>
              </p:ext>
            </p:extLst>
          </p:nvPr>
        </p:nvGraphicFramePr>
        <p:xfrm>
          <a:off x="8256240" y="4490472"/>
          <a:ext cx="3535224" cy="1656232"/>
        </p:xfrm>
        <a:graphic>
          <a:graphicData uri="http://schemas.openxmlformats.org/drawingml/2006/table">
            <a:tbl>
              <a:tblPr firstRow="1" bandRow="1" bandCol="1">
                <a:tableStyleId>{AF606853-7671-496A-8E4F-DF71F8EC918B}</a:tableStyleId>
              </a:tblPr>
              <a:tblGrid>
                <a:gridCol w="1795605">
                  <a:extLst>
                    <a:ext uri="{9D8B030D-6E8A-4147-A177-3AD203B41FA5}">
                      <a16:colId xmlns:a16="http://schemas.microsoft.com/office/drawing/2014/main" val="20000"/>
                    </a:ext>
                  </a:extLst>
                </a:gridCol>
                <a:gridCol w="1739619">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Popularity</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pt-PT" sz="1200" b="1" dirty="0">
                          <a:effectLst>
                            <a:outerShdw blurRad="38100" dist="38100" dir="2700000" algn="tl">
                              <a:srgbClr val="000000">
                                <a:alpha val="43137"/>
                              </a:srgbClr>
                            </a:outerShdw>
                          </a:effectLst>
                        </a:rPr>
                        <a:t>The 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14058">
                <a:tc>
                  <a:txBody>
                    <a:bodyPr/>
                    <a:lstStyle/>
                    <a:p>
                      <a:pPr lvl="0" algn="l"/>
                      <a:r>
                        <a:rPr lang="pt-PT" sz="1200" b="1" dirty="0">
                          <a:effectLst>
                            <a:outerShdw blurRad="38100" dist="38100" dir="2700000" algn="tl">
                              <a:srgbClr val="000000">
                                <a:alpha val="43137"/>
                              </a:srgbClr>
                            </a:outerShdw>
                          </a:effectLst>
                        </a:rPr>
                        <a:t>A Mage In</a:t>
                      </a:r>
                      <a:r>
                        <a:rPr lang="pt-PT" sz="1200" b="1" baseline="0" dirty="0">
                          <a:effectLst>
                            <a:outerShdw blurRad="38100" dist="38100" dir="2700000" algn="tl">
                              <a:srgbClr val="000000">
                                <a:alpha val="43137"/>
                              </a:srgbClr>
                            </a:outerShdw>
                          </a:effectLst>
                        </a:rPr>
                        <a:t> 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bl>
          </a:graphicData>
        </a:graphic>
      </p:graphicFrame>
      <p:sp>
        <p:nvSpPr>
          <p:cNvPr id="93" name="5-Point Star 72">
            <a:extLst>
              <a:ext uri="{FF2B5EF4-FFF2-40B4-BE49-F238E27FC236}">
                <a16:creationId xmlns:a16="http://schemas.microsoft.com/office/drawing/2014/main" id="{CF84400A-63ED-4F4F-BDC5-11BF8AC806E9}"/>
              </a:ext>
            </a:extLst>
          </p:cNvPr>
          <p:cNvSpPr>
            <a:spLocks noChangeAspect="1"/>
          </p:cNvSpPr>
          <p:nvPr/>
        </p:nvSpPr>
        <p:spPr>
          <a:xfrm>
            <a:off x="10250724" y="577950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5-Point Star 73">
            <a:extLst>
              <a:ext uri="{FF2B5EF4-FFF2-40B4-BE49-F238E27FC236}">
                <a16:creationId xmlns:a16="http://schemas.microsoft.com/office/drawing/2014/main" id="{BEB1D30C-1523-4B7A-81B3-87184922A0AF}"/>
              </a:ext>
            </a:extLst>
          </p:cNvPr>
          <p:cNvSpPr>
            <a:spLocks noChangeAspect="1"/>
          </p:cNvSpPr>
          <p:nvPr/>
        </p:nvSpPr>
        <p:spPr>
          <a:xfrm>
            <a:off x="1061076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5-Point Star 74">
            <a:extLst>
              <a:ext uri="{FF2B5EF4-FFF2-40B4-BE49-F238E27FC236}">
                <a16:creationId xmlns:a16="http://schemas.microsoft.com/office/drawing/2014/main" id="{E0F90FFF-C0E2-4A2D-8D8B-9A1F99B7EC61}"/>
              </a:ext>
            </a:extLst>
          </p:cNvPr>
          <p:cNvSpPr>
            <a:spLocks noChangeAspect="1"/>
          </p:cNvSpPr>
          <p:nvPr/>
        </p:nvSpPr>
        <p:spPr>
          <a:xfrm>
            <a:off x="1097080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5-Point Star 75">
            <a:extLst>
              <a:ext uri="{FF2B5EF4-FFF2-40B4-BE49-F238E27FC236}">
                <a16:creationId xmlns:a16="http://schemas.microsoft.com/office/drawing/2014/main" id="{7E2B7D9D-A475-4EC1-82D7-F67FA2835E3E}"/>
              </a:ext>
            </a:extLst>
          </p:cNvPr>
          <p:cNvSpPr>
            <a:spLocks noChangeAspect="1"/>
          </p:cNvSpPr>
          <p:nvPr/>
        </p:nvSpPr>
        <p:spPr>
          <a:xfrm>
            <a:off x="11330844" y="57795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18">
            <a:extLst>
              <a:ext uri="{FF2B5EF4-FFF2-40B4-BE49-F238E27FC236}">
                <a16:creationId xmlns:a16="http://schemas.microsoft.com/office/drawing/2014/main" id="{E8D6964E-67B3-40E6-8058-8D2E44E4F499}"/>
              </a:ext>
            </a:extLst>
          </p:cNvPr>
          <p:cNvGrpSpPr/>
          <p:nvPr/>
        </p:nvGrpSpPr>
        <p:grpSpPr>
          <a:xfrm>
            <a:off x="10390494" y="5838927"/>
            <a:ext cx="1006694" cy="307777"/>
            <a:chOff x="10525060" y="5685685"/>
            <a:chExt cx="1006694" cy="307777"/>
          </a:xfrm>
        </p:grpSpPr>
        <p:sp>
          <p:nvSpPr>
            <p:cNvPr id="98" name="Down Ribbon 46">
              <a:extLst>
                <a:ext uri="{FF2B5EF4-FFF2-40B4-BE49-F238E27FC236}">
                  <a16:creationId xmlns:a16="http://schemas.microsoft.com/office/drawing/2014/main" id="{CDCC6B03-E6C1-40F9-A642-F0AAFFB185F0}"/>
                </a:ext>
              </a:extLst>
            </p:cNvPr>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5-Point Star 47">
              <a:extLst>
                <a:ext uri="{FF2B5EF4-FFF2-40B4-BE49-F238E27FC236}">
                  <a16:creationId xmlns:a16="http://schemas.microsoft.com/office/drawing/2014/main" id="{50825B2C-AEF2-4654-A3D5-2AD893C1C6A0}"/>
                </a:ext>
              </a:extLst>
            </p:cNvPr>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48">
              <a:extLst>
                <a:ext uri="{FF2B5EF4-FFF2-40B4-BE49-F238E27FC236}">
                  <a16:creationId xmlns:a16="http://schemas.microsoft.com/office/drawing/2014/main" id="{5041620A-7C05-47E1-8E55-BD516D8AEC20}"/>
                </a:ext>
              </a:extLst>
            </p:cNvPr>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graphicFrame>
        <p:nvGraphicFramePr>
          <p:cNvPr id="102" name="Table 41">
            <a:extLst>
              <a:ext uri="{FF2B5EF4-FFF2-40B4-BE49-F238E27FC236}">
                <a16:creationId xmlns:a16="http://schemas.microsoft.com/office/drawing/2014/main" id="{29115F6F-7072-469B-9EE2-D60453309EC5}"/>
              </a:ext>
            </a:extLst>
          </p:cNvPr>
          <p:cNvGraphicFramePr>
            <a:graphicFrameLocks noGrp="1"/>
          </p:cNvGraphicFramePr>
          <p:nvPr>
            <p:extLst>
              <p:ext uri="{D42A27DB-BD31-4B8C-83A1-F6EECF244321}">
                <p14:modId xmlns:p14="http://schemas.microsoft.com/office/powerpoint/2010/main" val="2535734089"/>
              </p:ext>
            </p:extLst>
          </p:nvPr>
        </p:nvGraphicFramePr>
        <p:xfrm>
          <a:off x="8285059" y="2636912"/>
          <a:ext cx="3493145" cy="1242174"/>
        </p:xfrm>
        <a:graphic>
          <a:graphicData uri="http://schemas.openxmlformats.org/drawingml/2006/table">
            <a:tbl>
              <a:tblPr firstRow="1" bandRow="1" bandCol="1">
                <a:tableStyleId>{AF606853-7671-496A-8E4F-DF71F8EC918B}</a:tableStyleId>
              </a:tblPr>
              <a:tblGrid>
                <a:gridCol w="1770175">
                  <a:extLst>
                    <a:ext uri="{9D8B030D-6E8A-4147-A177-3AD203B41FA5}">
                      <a16:colId xmlns:a16="http://schemas.microsoft.com/office/drawing/2014/main" val="20000"/>
                    </a:ext>
                  </a:extLst>
                </a:gridCol>
                <a:gridCol w="1722970">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bl>
          </a:graphicData>
        </a:graphic>
      </p:graphicFrame>
      <p:sp>
        <p:nvSpPr>
          <p:cNvPr id="103" name="5-Point Star 38">
            <a:extLst>
              <a:ext uri="{FF2B5EF4-FFF2-40B4-BE49-F238E27FC236}">
                <a16:creationId xmlns:a16="http://schemas.microsoft.com/office/drawing/2014/main" id="{CA735334-A475-4A6F-B713-2C4348DC88DE}"/>
              </a:ext>
            </a:extLst>
          </p:cNvPr>
          <p:cNvSpPr>
            <a:spLocks noChangeAspect="1"/>
          </p:cNvSpPr>
          <p:nvPr/>
        </p:nvSpPr>
        <p:spPr>
          <a:xfrm>
            <a:off x="10250724" y="53546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5-Point Star 39">
            <a:extLst>
              <a:ext uri="{FF2B5EF4-FFF2-40B4-BE49-F238E27FC236}">
                <a16:creationId xmlns:a16="http://schemas.microsoft.com/office/drawing/2014/main" id="{C71D708F-370B-4642-BA68-14FB7BC8E992}"/>
              </a:ext>
            </a:extLst>
          </p:cNvPr>
          <p:cNvSpPr>
            <a:spLocks noChangeAspect="1"/>
          </p:cNvSpPr>
          <p:nvPr/>
        </p:nvSpPr>
        <p:spPr>
          <a:xfrm>
            <a:off x="10610764" y="53546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5-Point Star 40">
            <a:extLst>
              <a:ext uri="{FF2B5EF4-FFF2-40B4-BE49-F238E27FC236}">
                <a16:creationId xmlns:a16="http://schemas.microsoft.com/office/drawing/2014/main" id="{26E8F08F-00B2-4360-B09C-3DE5253B30AA}"/>
              </a:ext>
            </a:extLst>
          </p:cNvPr>
          <p:cNvSpPr>
            <a:spLocks noChangeAspect="1"/>
          </p:cNvSpPr>
          <p:nvPr/>
        </p:nvSpPr>
        <p:spPr>
          <a:xfrm>
            <a:off x="10970804" y="53546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5-Point Star 41">
            <a:extLst>
              <a:ext uri="{FF2B5EF4-FFF2-40B4-BE49-F238E27FC236}">
                <a16:creationId xmlns:a16="http://schemas.microsoft.com/office/drawing/2014/main" id="{802FCB53-42C4-483E-A46A-7E7C2AD63C2D}"/>
              </a:ext>
            </a:extLst>
          </p:cNvPr>
          <p:cNvSpPr>
            <a:spLocks noChangeAspect="1"/>
          </p:cNvSpPr>
          <p:nvPr/>
        </p:nvSpPr>
        <p:spPr>
          <a:xfrm>
            <a:off x="11330844" y="53546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5-Point Star 26">
            <a:extLst>
              <a:ext uri="{FF2B5EF4-FFF2-40B4-BE49-F238E27FC236}">
                <a16:creationId xmlns:a16="http://schemas.microsoft.com/office/drawing/2014/main" id="{A2687698-31E6-4D5A-81CD-C5C3B03613E8}"/>
              </a:ext>
            </a:extLst>
          </p:cNvPr>
          <p:cNvSpPr>
            <a:spLocks noChangeAspect="1"/>
          </p:cNvSpPr>
          <p:nvPr/>
        </p:nvSpPr>
        <p:spPr>
          <a:xfrm>
            <a:off x="10246494" y="49498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5-Point Star 27">
            <a:extLst>
              <a:ext uri="{FF2B5EF4-FFF2-40B4-BE49-F238E27FC236}">
                <a16:creationId xmlns:a16="http://schemas.microsoft.com/office/drawing/2014/main" id="{71EE2AEF-CD5E-488F-A4E7-A3A51BC14915}"/>
              </a:ext>
            </a:extLst>
          </p:cNvPr>
          <p:cNvSpPr>
            <a:spLocks noChangeAspect="1"/>
          </p:cNvSpPr>
          <p:nvPr/>
        </p:nvSpPr>
        <p:spPr>
          <a:xfrm>
            <a:off x="1060653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5-Point Star 28">
            <a:extLst>
              <a:ext uri="{FF2B5EF4-FFF2-40B4-BE49-F238E27FC236}">
                <a16:creationId xmlns:a16="http://schemas.microsoft.com/office/drawing/2014/main" id="{98DD3CDA-91F8-4863-9CB6-49844045801A}"/>
              </a:ext>
            </a:extLst>
          </p:cNvPr>
          <p:cNvSpPr>
            <a:spLocks noChangeAspect="1"/>
          </p:cNvSpPr>
          <p:nvPr/>
        </p:nvSpPr>
        <p:spPr>
          <a:xfrm>
            <a:off x="1096657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5-Point Star 29">
            <a:extLst>
              <a:ext uri="{FF2B5EF4-FFF2-40B4-BE49-F238E27FC236}">
                <a16:creationId xmlns:a16="http://schemas.microsoft.com/office/drawing/2014/main" id="{B44F785C-D120-4059-A4E3-FCEEAFBF02AC}"/>
              </a:ext>
            </a:extLst>
          </p:cNvPr>
          <p:cNvSpPr>
            <a:spLocks noChangeAspect="1"/>
          </p:cNvSpPr>
          <p:nvPr/>
        </p:nvSpPr>
        <p:spPr>
          <a:xfrm>
            <a:off x="11326614" y="494982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5-Point Star 26">
            <a:extLst>
              <a:ext uri="{FF2B5EF4-FFF2-40B4-BE49-F238E27FC236}">
                <a16:creationId xmlns:a16="http://schemas.microsoft.com/office/drawing/2014/main" id="{3244041F-32AB-4020-97EB-B47C30237CD7}"/>
              </a:ext>
            </a:extLst>
          </p:cNvPr>
          <p:cNvSpPr>
            <a:spLocks noChangeAspect="1"/>
          </p:cNvSpPr>
          <p:nvPr/>
        </p:nvSpPr>
        <p:spPr>
          <a:xfrm>
            <a:off x="10245689" y="30991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5-Point Star 27">
            <a:extLst>
              <a:ext uri="{FF2B5EF4-FFF2-40B4-BE49-F238E27FC236}">
                <a16:creationId xmlns:a16="http://schemas.microsoft.com/office/drawing/2014/main" id="{03B20F53-9C3F-43AB-BC75-2AFA6AD52E6B}"/>
              </a:ext>
            </a:extLst>
          </p:cNvPr>
          <p:cNvSpPr>
            <a:spLocks noChangeAspect="1"/>
          </p:cNvSpPr>
          <p:nvPr/>
        </p:nvSpPr>
        <p:spPr>
          <a:xfrm>
            <a:off x="1060572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5-Point Star 28">
            <a:extLst>
              <a:ext uri="{FF2B5EF4-FFF2-40B4-BE49-F238E27FC236}">
                <a16:creationId xmlns:a16="http://schemas.microsoft.com/office/drawing/2014/main" id="{6259CA6E-1574-4F2B-802D-C67B53BA8426}"/>
              </a:ext>
            </a:extLst>
          </p:cNvPr>
          <p:cNvSpPr>
            <a:spLocks noChangeAspect="1"/>
          </p:cNvSpPr>
          <p:nvPr/>
        </p:nvSpPr>
        <p:spPr>
          <a:xfrm>
            <a:off x="1096576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5-Point Star 29">
            <a:extLst>
              <a:ext uri="{FF2B5EF4-FFF2-40B4-BE49-F238E27FC236}">
                <a16:creationId xmlns:a16="http://schemas.microsoft.com/office/drawing/2014/main" id="{E7D249C0-7809-400E-9BED-6261F25F30DF}"/>
              </a:ext>
            </a:extLst>
          </p:cNvPr>
          <p:cNvSpPr>
            <a:spLocks noChangeAspect="1"/>
          </p:cNvSpPr>
          <p:nvPr/>
        </p:nvSpPr>
        <p:spPr>
          <a:xfrm>
            <a:off x="11325809" y="309911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5-Point Star 72">
            <a:extLst>
              <a:ext uri="{FF2B5EF4-FFF2-40B4-BE49-F238E27FC236}">
                <a16:creationId xmlns:a16="http://schemas.microsoft.com/office/drawing/2014/main" id="{3882A8AC-455B-4424-84B6-21A0119E848D}"/>
              </a:ext>
            </a:extLst>
          </p:cNvPr>
          <p:cNvSpPr>
            <a:spLocks noChangeAspect="1"/>
          </p:cNvSpPr>
          <p:nvPr/>
        </p:nvSpPr>
        <p:spPr>
          <a:xfrm>
            <a:off x="10245689" y="352748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5-Point Star 73">
            <a:extLst>
              <a:ext uri="{FF2B5EF4-FFF2-40B4-BE49-F238E27FC236}">
                <a16:creationId xmlns:a16="http://schemas.microsoft.com/office/drawing/2014/main" id="{68203471-4FBE-43B0-AEBC-9542A1800662}"/>
              </a:ext>
            </a:extLst>
          </p:cNvPr>
          <p:cNvSpPr>
            <a:spLocks noChangeAspect="1"/>
          </p:cNvSpPr>
          <p:nvPr/>
        </p:nvSpPr>
        <p:spPr>
          <a:xfrm>
            <a:off x="1060572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5-Point Star 74">
            <a:extLst>
              <a:ext uri="{FF2B5EF4-FFF2-40B4-BE49-F238E27FC236}">
                <a16:creationId xmlns:a16="http://schemas.microsoft.com/office/drawing/2014/main" id="{CACDDCA5-CB32-4B86-B130-D7DA29378715}"/>
              </a:ext>
            </a:extLst>
          </p:cNvPr>
          <p:cNvSpPr>
            <a:spLocks noChangeAspect="1"/>
          </p:cNvSpPr>
          <p:nvPr/>
        </p:nvSpPr>
        <p:spPr>
          <a:xfrm>
            <a:off x="1096576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5-Point Star 75">
            <a:extLst>
              <a:ext uri="{FF2B5EF4-FFF2-40B4-BE49-F238E27FC236}">
                <a16:creationId xmlns:a16="http://schemas.microsoft.com/office/drawing/2014/main" id="{DE10CD25-F849-4B6E-A867-F705922C381C}"/>
              </a:ext>
            </a:extLst>
          </p:cNvPr>
          <p:cNvSpPr>
            <a:spLocks noChangeAspect="1"/>
          </p:cNvSpPr>
          <p:nvPr/>
        </p:nvSpPr>
        <p:spPr>
          <a:xfrm>
            <a:off x="11325809" y="35274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9" name="Table 40">
            <a:extLst>
              <a:ext uri="{FF2B5EF4-FFF2-40B4-BE49-F238E27FC236}">
                <a16:creationId xmlns:a16="http://schemas.microsoft.com/office/drawing/2014/main" id="{13EC636A-9965-4A6F-B1CC-7278643F1067}"/>
              </a:ext>
            </a:extLst>
          </p:cNvPr>
          <p:cNvGraphicFramePr>
            <a:graphicFrameLocks noGrp="1"/>
          </p:cNvGraphicFramePr>
          <p:nvPr>
            <p:extLst/>
          </p:nvPr>
        </p:nvGraphicFramePr>
        <p:xfrm>
          <a:off x="8256240" y="2118713"/>
          <a:ext cx="3549180" cy="455343"/>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5343">
                <a:tc>
                  <a:txBody>
                    <a:bodyPr/>
                    <a:lstStyle/>
                    <a:p>
                      <a:pPr lvl="0" algn="l"/>
                      <a:r>
                        <a:rPr lang="en-US" sz="1800" noProof="0" dirty="0">
                          <a:solidFill>
                            <a:schemeClr val="bg1"/>
                          </a:solidFill>
                          <a:effectLst>
                            <a:outerShdw blurRad="38100" dist="38100" dir="2700000" algn="tl">
                              <a:srgbClr val="000000">
                                <a:alpha val="43137"/>
                              </a:srgbClr>
                            </a:outerShdw>
                          </a:effectLst>
                        </a:rPr>
                        <a:t>Other books by this author:</a:t>
                      </a:r>
                    </a:p>
                  </a:txBody>
                  <a:tcPr marL="265346" marR="67395" marT="33707" marB="3370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0" name="Table 2">
            <a:extLst>
              <a:ext uri="{FF2B5EF4-FFF2-40B4-BE49-F238E27FC236}">
                <a16:creationId xmlns:a16="http://schemas.microsoft.com/office/drawing/2014/main" id="{527AAA00-4F4A-417B-97D3-6B01710E0F2E}"/>
              </a:ext>
            </a:extLst>
          </p:cNvPr>
          <p:cNvGraphicFramePr>
            <a:graphicFrameLocks noGrp="1"/>
          </p:cNvGraphicFramePr>
          <p:nvPr>
            <p:extLst/>
          </p:nvPr>
        </p:nvGraphicFramePr>
        <p:xfrm>
          <a:off x="8256240" y="6235555"/>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1" name="Table 3">
            <a:extLst>
              <a:ext uri="{FF2B5EF4-FFF2-40B4-BE49-F238E27FC236}">
                <a16:creationId xmlns:a16="http://schemas.microsoft.com/office/drawing/2014/main" id="{BF873672-E534-481B-A619-81DB5CD0C8FA}"/>
              </a:ext>
            </a:extLst>
          </p:cNvPr>
          <p:cNvGraphicFramePr>
            <a:graphicFrameLocks noGrp="1"/>
          </p:cNvGraphicFramePr>
          <p:nvPr>
            <p:extLst>
              <p:ext uri="{D42A27DB-BD31-4B8C-83A1-F6EECF244321}">
                <p14:modId xmlns:p14="http://schemas.microsoft.com/office/powerpoint/2010/main" val="1923129356"/>
              </p:ext>
            </p:extLst>
          </p:nvPr>
        </p:nvGraphicFramePr>
        <p:xfrm>
          <a:off x="8256240" y="6782410"/>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a:t>Popularity</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a:effectLst>
                            <a:outerShdw blurRad="38100" dist="38100" dir="2700000" algn="tl">
                              <a:srgbClr val="000000">
                                <a:alpha val="43137"/>
                              </a:srgbClr>
                            </a:outerShdw>
                          </a:effectLst>
                        </a:rPr>
                        <a:t>Demon God Trafford</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a:effectLst>
                            <a:outerShdw blurRad="38100" dist="38100" dir="2700000" algn="tl">
                              <a:srgbClr val="000000">
                                <a:alpha val="43137"/>
                              </a:srgbClr>
                            </a:outerShdw>
                          </a:effectLst>
                        </a:rPr>
                        <a:t>Emperor Desolation</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122" name="5-Point Star 4">
            <a:extLst>
              <a:ext uri="{FF2B5EF4-FFF2-40B4-BE49-F238E27FC236}">
                <a16:creationId xmlns:a16="http://schemas.microsoft.com/office/drawing/2014/main" id="{97515E9D-0B89-4F6D-B7EF-FF0D09922F93}"/>
              </a:ext>
            </a:extLst>
          </p:cNvPr>
          <p:cNvSpPr>
            <a:spLocks noChangeAspect="1"/>
          </p:cNvSpPr>
          <p:nvPr/>
        </p:nvSpPr>
        <p:spPr>
          <a:xfrm>
            <a:off x="1032274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5-Point Star 5">
            <a:extLst>
              <a:ext uri="{FF2B5EF4-FFF2-40B4-BE49-F238E27FC236}">
                <a16:creationId xmlns:a16="http://schemas.microsoft.com/office/drawing/2014/main" id="{0B263A83-E13C-476E-928F-7141A2B10217}"/>
              </a:ext>
            </a:extLst>
          </p:cNvPr>
          <p:cNvSpPr>
            <a:spLocks noChangeAspect="1"/>
          </p:cNvSpPr>
          <p:nvPr/>
        </p:nvSpPr>
        <p:spPr>
          <a:xfrm>
            <a:off x="1068278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5-Point Star 6">
            <a:extLst>
              <a:ext uri="{FF2B5EF4-FFF2-40B4-BE49-F238E27FC236}">
                <a16:creationId xmlns:a16="http://schemas.microsoft.com/office/drawing/2014/main" id="{9894158F-796A-4EC4-987E-F73E0036D127}"/>
              </a:ext>
            </a:extLst>
          </p:cNvPr>
          <p:cNvSpPr>
            <a:spLocks noChangeAspect="1"/>
          </p:cNvSpPr>
          <p:nvPr/>
        </p:nvSpPr>
        <p:spPr>
          <a:xfrm>
            <a:off x="11042823" y="735817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5-Point Star 7">
            <a:extLst>
              <a:ext uri="{FF2B5EF4-FFF2-40B4-BE49-F238E27FC236}">
                <a16:creationId xmlns:a16="http://schemas.microsoft.com/office/drawing/2014/main" id="{AEB61932-F24C-4246-914E-DD6DCAA8C48F}"/>
              </a:ext>
            </a:extLst>
          </p:cNvPr>
          <p:cNvSpPr>
            <a:spLocks noChangeAspect="1"/>
          </p:cNvSpPr>
          <p:nvPr/>
        </p:nvSpPr>
        <p:spPr>
          <a:xfrm>
            <a:off x="11402863" y="735817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5-Point Star 8">
            <a:extLst>
              <a:ext uri="{FF2B5EF4-FFF2-40B4-BE49-F238E27FC236}">
                <a16:creationId xmlns:a16="http://schemas.microsoft.com/office/drawing/2014/main" id="{6902E7B7-C9E4-49CF-942B-2A69F80EC5D9}"/>
              </a:ext>
            </a:extLst>
          </p:cNvPr>
          <p:cNvSpPr>
            <a:spLocks noChangeAspect="1"/>
          </p:cNvSpPr>
          <p:nvPr/>
        </p:nvSpPr>
        <p:spPr>
          <a:xfrm>
            <a:off x="10322743" y="779052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5-Point Star 9">
            <a:extLst>
              <a:ext uri="{FF2B5EF4-FFF2-40B4-BE49-F238E27FC236}">
                <a16:creationId xmlns:a16="http://schemas.microsoft.com/office/drawing/2014/main" id="{AEA47879-D9A9-45BF-8D68-7215E37B32F1}"/>
              </a:ext>
            </a:extLst>
          </p:cNvPr>
          <p:cNvSpPr>
            <a:spLocks noChangeAspect="1"/>
          </p:cNvSpPr>
          <p:nvPr/>
        </p:nvSpPr>
        <p:spPr>
          <a:xfrm>
            <a:off x="1068278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5-Point Star 10">
            <a:extLst>
              <a:ext uri="{FF2B5EF4-FFF2-40B4-BE49-F238E27FC236}">
                <a16:creationId xmlns:a16="http://schemas.microsoft.com/office/drawing/2014/main" id="{72E12A07-0859-47E5-8FAF-E4C9D10645DC}"/>
              </a:ext>
            </a:extLst>
          </p:cNvPr>
          <p:cNvSpPr>
            <a:spLocks noChangeAspect="1"/>
          </p:cNvSpPr>
          <p:nvPr/>
        </p:nvSpPr>
        <p:spPr>
          <a:xfrm>
            <a:off x="1104282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5-Point Star 11">
            <a:extLst>
              <a:ext uri="{FF2B5EF4-FFF2-40B4-BE49-F238E27FC236}">
                <a16:creationId xmlns:a16="http://schemas.microsoft.com/office/drawing/2014/main" id="{31512EAD-75D7-41D7-AD63-F17FE8DCF2EE}"/>
              </a:ext>
            </a:extLst>
          </p:cNvPr>
          <p:cNvSpPr>
            <a:spLocks noChangeAspect="1"/>
          </p:cNvSpPr>
          <p:nvPr/>
        </p:nvSpPr>
        <p:spPr>
          <a:xfrm>
            <a:off x="11402863" y="779052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5-Point Star 12">
            <a:extLst>
              <a:ext uri="{FF2B5EF4-FFF2-40B4-BE49-F238E27FC236}">
                <a16:creationId xmlns:a16="http://schemas.microsoft.com/office/drawing/2014/main" id="{BB75037A-8B87-489D-B060-DA09D0FD3B84}"/>
              </a:ext>
            </a:extLst>
          </p:cNvPr>
          <p:cNvSpPr>
            <a:spLocks noChangeAspect="1"/>
          </p:cNvSpPr>
          <p:nvPr/>
        </p:nvSpPr>
        <p:spPr>
          <a:xfrm>
            <a:off x="10318997" y="829457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5-Point Star 13">
            <a:extLst>
              <a:ext uri="{FF2B5EF4-FFF2-40B4-BE49-F238E27FC236}">
                <a16:creationId xmlns:a16="http://schemas.microsoft.com/office/drawing/2014/main" id="{D5AE1B82-2824-4B9B-AF5E-EA854189B42E}"/>
              </a:ext>
            </a:extLst>
          </p:cNvPr>
          <p:cNvSpPr>
            <a:spLocks noChangeAspect="1"/>
          </p:cNvSpPr>
          <p:nvPr/>
        </p:nvSpPr>
        <p:spPr>
          <a:xfrm>
            <a:off x="1067903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5-Point Star 14">
            <a:extLst>
              <a:ext uri="{FF2B5EF4-FFF2-40B4-BE49-F238E27FC236}">
                <a16:creationId xmlns:a16="http://schemas.microsoft.com/office/drawing/2014/main" id="{D05904F2-AAEC-486F-948F-1684BC1341E8}"/>
              </a:ext>
            </a:extLst>
          </p:cNvPr>
          <p:cNvSpPr>
            <a:spLocks noChangeAspect="1"/>
          </p:cNvSpPr>
          <p:nvPr/>
        </p:nvSpPr>
        <p:spPr>
          <a:xfrm>
            <a:off x="1103907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5-Point Star 15">
            <a:extLst>
              <a:ext uri="{FF2B5EF4-FFF2-40B4-BE49-F238E27FC236}">
                <a16:creationId xmlns:a16="http://schemas.microsoft.com/office/drawing/2014/main" id="{57B6F484-9FD0-49C0-BB7D-3C99E97D9E52}"/>
              </a:ext>
            </a:extLst>
          </p:cNvPr>
          <p:cNvSpPr>
            <a:spLocks noChangeAspect="1"/>
          </p:cNvSpPr>
          <p:nvPr/>
        </p:nvSpPr>
        <p:spPr>
          <a:xfrm>
            <a:off x="11399117" y="82945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5-Point Star 16">
            <a:extLst>
              <a:ext uri="{FF2B5EF4-FFF2-40B4-BE49-F238E27FC236}">
                <a16:creationId xmlns:a16="http://schemas.microsoft.com/office/drawing/2014/main" id="{30AD2CDA-A986-43B1-85FE-1B525075BE3A}"/>
              </a:ext>
            </a:extLst>
          </p:cNvPr>
          <p:cNvSpPr>
            <a:spLocks noChangeAspect="1"/>
          </p:cNvSpPr>
          <p:nvPr/>
        </p:nvSpPr>
        <p:spPr>
          <a:xfrm>
            <a:off x="1032784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5-Point Star 17">
            <a:extLst>
              <a:ext uri="{FF2B5EF4-FFF2-40B4-BE49-F238E27FC236}">
                <a16:creationId xmlns:a16="http://schemas.microsoft.com/office/drawing/2014/main" id="{ACDA4AD8-9B2B-4E2C-A2B8-D1AEDF5CB5AF}"/>
              </a:ext>
            </a:extLst>
          </p:cNvPr>
          <p:cNvSpPr>
            <a:spLocks noChangeAspect="1"/>
          </p:cNvSpPr>
          <p:nvPr/>
        </p:nvSpPr>
        <p:spPr>
          <a:xfrm>
            <a:off x="1068788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5-Point Star 18">
            <a:extLst>
              <a:ext uri="{FF2B5EF4-FFF2-40B4-BE49-F238E27FC236}">
                <a16:creationId xmlns:a16="http://schemas.microsoft.com/office/drawing/2014/main" id="{09A348C5-F54B-4414-83B9-54F3354A1D91}"/>
              </a:ext>
            </a:extLst>
          </p:cNvPr>
          <p:cNvSpPr>
            <a:spLocks noChangeAspect="1"/>
          </p:cNvSpPr>
          <p:nvPr/>
        </p:nvSpPr>
        <p:spPr>
          <a:xfrm>
            <a:off x="1104792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5-Point Star 19">
            <a:extLst>
              <a:ext uri="{FF2B5EF4-FFF2-40B4-BE49-F238E27FC236}">
                <a16:creationId xmlns:a16="http://schemas.microsoft.com/office/drawing/2014/main" id="{70B478C2-F430-400C-A554-95360FA25439}"/>
              </a:ext>
            </a:extLst>
          </p:cNvPr>
          <p:cNvSpPr>
            <a:spLocks noChangeAspect="1"/>
          </p:cNvSpPr>
          <p:nvPr/>
        </p:nvSpPr>
        <p:spPr>
          <a:xfrm>
            <a:off x="11407964" y="8762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CaixaDeTexto 137">
            <a:hlinkClick r:id="rId4" action="ppaction://hlinksldjump"/>
            <a:extLst>
              <a:ext uri="{FF2B5EF4-FFF2-40B4-BE49-F238E27FC236}">
                <a16:creationId xmlns:a16="http://schemas.microsoft.com/office/drawing/2014/main" id="{B480FEA0-1CB1-4884-898B-E58473A6133E}"/>
              </a:ext>
            </a:extLst>
          </p:cNvPr>
          <p:cNvSpPr txBox="1"/>
          <p:nvPr/>
        </p:nvSpPr>
        <p:spPr>
          <a:xfrm>
            <a:off x="8328281" y="7288190"/>
            <a:ext cx="1694685" cy="430887"/>
          </a:xfrm>
          <a:prstGeom prst="rect">
            <a:avLst/>
          </a:prstGeom>
          <a:noFill/>
        </p:spPr>
        <p:txBody>
          <a:bodyPr wrap="square" rtlCol="0">
            <a:spAutoFit/>
          </a:bodyPr>
          <a:lstStyle/>
          <a:p>
            <a:endParaRPr lang="pt-PT" sz="1100" dirty="0"/>
          </a:p>
          <a:p>
            <a:endParaRPr lang="pt-PT" sz="1100" dirty="0"/>
          </a:p>
        </p:txBody>
      </p:sp>
      <p:graphicFrame>
        <p:nvGraphicFramePr>
          <p:cNvPr id="101" name="Table 48">
            <a:extLst>
              <a:ext uri="{FF2B5EF4-FFF2-40B4-BE49-F238E27FC236}">
                <a16:creationId xmlns:a16="http://schemas.microsoft.com/office/drawing/2014/main" id="{A5900D50-6C38-4886-8A65-EE6512AD03FB}"/>
              </a:ext>
            </a:extLst>
          </p:cNvPr>
          <p:cNvGraphicFramePr>
            <a:graphicFrameLocks noGrp="1"/>
          </p:cNvGraphicFramePr>
          <p:nvPr>
            <p:extLst>
              <p:ext uri="{D42A27DB-BD31-4B8C-83A1-F6EECF244321}">
                <p14:modId xmlns:p14="http://schemas.microsoft.com/office/powerpoint/2010/main" val="302426581"/>
              </p:ext>
            </p:extLst>
          </p:nvPr>
        </p:nvGraphicFramePr>
        <p:xfrm>
          <a:off x="6546340" y="4772237"/>
          <a:ext cx="1215874" cy="390094"/>
        </p:xfrm>
        <a:graphic>
          <a:graphicData uri="http://schemas.openxmlformats.org/drawingml/2006/table">
            <a:tbl>
              <a:tblPr firstRow="1" bandRow="1">
                <a:effectLst/>
                <a:tableStyleId>{073A0DAA-6AF3-43AB-8588-CEC1D06C72B9}</a:tableStyleId>
              </a:tblPr>
              <a:tblGrid>
                <a:gridCol w="1215874">
                  <a:extLst>
                    <a:ext uri="{9D8B030D-6E8A-4147-A177-3AD203B41FA5}">
                      <a16:colId xmlns:a16="http://schemas.microsoft.com/office/drawing/2014/main" val="20000"/>
                    </a:ext>
                  </a:extLst>
                </a:gridCol>
              </a:tblGrid>
              <a:tr h="390094">
                <a:tc>
                  <a:txBody>
                    <a:bodyPr/>
                    <a:lstStyle/>
                    <a:p>
                      <a:pPr lvl="0" algn="ctr"/>
                      <a:r>
                        <a:rPr lang="en-US" sz="1800" noProof="0" dirty="0">
                          <a:effectLst>
                            <a:outerShdw blurRad="38100" dist="38100" dir="2700000" algn="tl">
                              <a:srgbClr val="000000">
                                <a:alpha val="43137"/>
                              </a:srgbClr>
                            </a:outerShdw>
                          </a:effectLst>
                        </a:rPr>
                        <a:t>   EDIT</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3" name="Gráfico 2" descr="Lápis">
            <a:extLst>
              <a:ext uri="{FF2B5EF4-FFF2-40B4-BE49-F238E27FC236}">
                <a16:creationId xmlns:a16="http://schemas.microsoft.com/office/drawing/2014/main" id="{EF947671-BD39-4617-93D5-41A32634F9E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3480" y="4800576"/>
            <a:ext cx="356616" cy="356616"/>
          </a:xfrm>
          <a:prstGeom prst="rect">
            <a:avLst/>
          </a:prstGeom>
        </p:spPr>
      </p:pic>
      <p:graphicFrame>
        <p:nvGraphicFramePr>
          <p:cNvPr id="139" name="Table 48">
            <a:extLst>
              <a:ext uri="{FF2B5EF4-FFF2-40B4-BE49-F238E27FC236}">
                <a16:creationId xmlns:a16="http://schemas.microsoft.com/office/drawing/2014/main" id="{630A94C9-BB34-43EB-B52E-C021AF2A3CBC}"/>
              </a:ext>
            </a:extLst>
          </p:cNvPr>
          <p:cNvGraphicFramePr>
            <a:graphicFrameLocks noGrp="1"/>
          </p:cNvGraphicFramePr>
          <p:nvPr>
            <p:extLst>
              <p:ext uri="{D42A27DB-BD31-4B8C-83A1-F6EECF244321}">
                <p14:modId xmlns:p14="http://schemas.microsoft.com/office/powerpoint/2010/main" val="3621017147"/>
              </p:ext>
            </p:extLst>
          </p:nvPr>
        </p:nvGraphicFramePr>
        <p:xfrm>
          <a:off x="522925" y="4505687"/>
          <a:ext cx="2437074" cy="337390"/>
        </p:xfrm>
        <a:graphic>
          <a:graphicData uri="http://schemas.openxmlformats.org/drawingml/2006/table">
            <a:tbl>
              <a:tblPr firstRow="1" bandRow="1">
                <a:effectLst/>
                <a:tableStyleId>{073A0DAA-6AF3-43AB-8588-CEC1D06C72B9}</a:tableStyleId>
              </a:tblPr>
              <a:tblGrid>
                <a:gridCol w="2437074">
                  <a:extLst>
                    <a:ext uri="{9D8B030D-6E8A-4147-A177-3AD203B41FA5}">
                      <a16:colId xmlns:a16="http://schemas.microsoft.com/office/drawing/2014/main" val="20000"/>
                    </a:ext>
                  </a:extLst>
                </a:gridCol>
              </a:tblGrid>
              <a:tr h="337390">
                <a:tc>
                  <a:txBody>
                    <a:bodyPr/>
                    <a:lstStyle/>
                    <a:p>
                      <a:pPr lvl="0" algn="ctr"/>
                      <a:r>
                        <a:rPr lang="en-US" sz="1400" b="1" noProof="0" dirty="0">
                          <a:effectLst/>
                        </a:rPr>
                        <a:t>UPLOAD NEW COVER</a:t>
                      </a:r>
                      <a:endParaRPr lang="en-US" sz="1800" b="1" noProof="0" dirty="0">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graphicFrame>
        <p:nvGraphicFramePr>
          <p:cNvPr id="141" name="Table 48">
            <a:extLst>
              <a:ext uri="{FF2B5EF4-FFF2-40B4-BE49-F238E27FC236}">
                <a16:creationId xmlns:a16="http://schemas.microsoft.com/office/drawing/2014/main" id="{363C7D81-E7D6-45B5-9D58-A9E0DC93F355}"/>
              </a:ext>
            </a:extLst>
          </p:cNvPr>
          <p:cNvGraphicFramePr>
            <a:graphicFrameLocks noGrp="1"/>
          </p:cNvGraphicFramePr>
          <p:nvPr>
            <p:extLst>
              <p:ext uri="{D42A27DB-BD31-4B8C-83A1-F6EECF244321}">
                <p14:modId xmlns:p14="http://schemas.microsoft.com/office/powerpoint/2010/main" val="2882834033"/>
              </p:ext>
            </p:extLst>
          </p:nvPr>
        </p:nvGraphicFramePr>
        <p:xfrm>
          <a:off x="1388505" y="4886817"/>
          <a:ext cx="682130" cy="565526"/>
        </p:xfrm>
        <a:graphic>
          <a:graphicData uri="http://schemas.openxmlformats.org/drawingml/2006/table">
            <a:tbl>
              <a:tblPr firstRow="1" bandRow="1">
                <a:effectLst/>
                <a:tableStyleId>{073A0DAA-6AF3-43AB-8588-CEC1D06C72B9}</a:tableStyleId>
              </a:tblPr>
              <a:tblGrid>
                <a:gridCol w="682130">
                  <a:extLst>
                    <a:ext uri="{9D8B030D-6E8A-4147-A177-3AD203B41FA5}">
                      <a16:colId xmlns:a16="http://schemas.microsoft.com/office/drawing/2014/main" val="20000"/>
                    </a:ext>
                  </a:extLst>
                </a:gridCol>
              </a:tblGrid>
              <a:tr h="565526">
                <a:tc>
                  <a:txBody>
                    <a:bodyPr/>
                    <a:lstStyle/>
                    <a:p>
                      <a:pPr lvl="0" algn="ctr"/>
                      <a:r>
                        <a:rPr lang="en-US" sz="1800" noProof="0" dirty="0">
                          <a:effectLst>
                            <a:outerShdw blurRad="38100" dist="38100" dir="2700000" algn="tl">
                              <a:srgbClr val="000000">
                                <a:alpha val="43137"/>
                              </a:srgbClr>
                            </a:outerShdw>
                          </a:effectLst>
                        </a:rPr>
                        <a:t>     </a:t>
                      </a:r>
                      <a:endParaRPr lang="en-US" sz="1800" b="1" noProof="0" dirty="0">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5" name="Gráfico 4" descr="Transferir">
            <a:extLst>
              <a:ext uri="{FF2B5EF4-FFF2-40B4-BE49-F238E27FC236}">
                <a16:creationId xmlns:a16="http://schemas.microsoft.com/office/drawing/2014/main" id="{D652BDC3-B855-4AD6-A2C0-8AD90424C43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36837" y="4911355"/>
            <a:ext cx="566928" cy="566928"/>
          </a:xfrm>
          <a:prstGeom prst="rect">
            <a:avLst/>
          </a:prstGeom>
        </p:spPr>
      </p:pic>
      <p:graphicFrame>
        <p:nvGraphicFramePr>
          <p:cNvPr id="142" name="Table 48">
            <a:extLst>
              <a:ext uri="{FF2B5EF4-FFF2-40B4-BE49-F238E27FC236}">
                <a16:creationId xmlns:a16="http://schemas.microsoft.com/office/drawing/2014/main" id="{EB5EAB83-8C62-4467-B09A-1FA35FA6C4BA}"/>
              </a:ext>
            </a:extLst>
          </p:cNvPr>
          <p:cNvGraphicFramePr>
            <a:graphicFrameLocks noGrp="1"/>
          </p:cNvGraphicFramePr>
          <p:nvPr>
            <p:extLst>
              <p:ext uri="{D42A27DB-BD31-4B8C-83A1-F6EECF244321}">
                <p14:modId xmlns:p14="http://schemas.microsoft.com/office/powerpoint/2010/main" val="1597546899"/>
              </p:ext>
            </p:extLst>
          </p:nvPr>
        </p:nvGraphicFramePr>
        <p:xfrm>
          <a:off x="4655840" y="5636236"/>
          <a:ext cx="3096343" cy="397742"/>
        </p:xfrm>
        <a:graphic>
          <a:graphicData uri="http://schemas.openxmlformats.org/drawingml/2006/table">
            <a:tbl>
              <a:tblPr firstRow="1" bandRow="1">
                <a:effectLst/>
                <a:tableStyleId>{073A0DAA-6AF3-43AB-8588-CEC1D06C72B9}</a:tableStyleId>
              </a:tblPr>
              <a:tblGrid>
                <a:gridCol w="3096343">
                  <a:extLst>
                    <a:ext uri="{9D8B030D-6E8A-4147-A177-3AD203B41FA5}">
                      <a16:colId xmlns:a16="http://schemas.microsoft.com/office/drawing/2014/main" val="20000"/>
                    </a:ext>
                  </a:extLst>
                </a:gridCol>
              </a:tblGrid>
              <a:tr h="397742">
                <a:tc>
                  <a:txBody>
                    <a:bodyPr/>
                    <a:lstStyle/>
                    <a:p>
                      <a:pPr lvl="0" algn="ctr"/>
                      <a:r>
                        <a:rPr lang="en-US" sz="1800" noProof="0" dirty="0">
                          <a:effectLst>
                            <a:outerShdw blurRad="38100" dist="38100" dir="2700000" algn="tl">
                              <a:srgbClr val="000000">
                                <a:alpha val="43137"/>
                              </a:srgbClr>
                            </a:outerShdw>
                          </a:effectLst>
                        </a:rPr>
                        <a:t>ADD NEW CHAPTER</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90000"/>
                      </a:schemeClr>
                    </a:solidFill>
                  </a:tcPr>
                </a:tc>
                <a:extLst>
                  <a:ext uri="{0D108BD9-81ED-4DB2-BD59-A6C34878D82A}">
                    <a16:rowId xmlns:a16="http://schemas.microsoft.com/office/drawing/2014/main" val="10000"/>
                  </a:ext>
                </a:extLst>
              </a:tr>
            </a:tbl>
          </a:graphicData>
        </a:graphic>
      </p:graphicFrame>
      <p:sp>
        <p:nvSpPr>
          <p:cNvPr id="6" name="CaixaDeTexto 5">
            <a:extLst>
              <a:ext uri="{FF2B5EF4-FFF2-40B4-BE49-F238E27FC236}">
                <a16:creationId xmlns:a16="http://schemas.microsoft.com/office/drawing/2014/main" id="{3BEF55D9-0A90-42A2-AB86-6D48EDA0BEF2}"/>
              </a:ext>
            </a:extLst>
          </p:cNvPr>
          <p:cNvSpPr txBox="1"/>
          <p:nvPr/>
        </p:nvSpPr>
        <p:spPr>
          <a:xfrm>
            <a:off x="4639093" y="5450154"/>
            <a:ext cx="546945" cy="707886"/>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rPr>
              <a:t>+</a:t>
            </a:r>
            <a:endParaRPr lang="pt-PT" b="1" dirty="0">
              <a:solidFill>
                <a:schemeClr val="bg1"/>
              </a:solidFill>
            </a:endParaRPr>
          </a:p>
        </p:txBody>
      </p:sp>
      <p:sp>
        <p:nvSpPr>
          <p:cNvPr id="144" name="CaixaDeTexto 143">
            <a:extLst>
              <a:ext uri="{FF2B5EF4-FFF2-40B4-BE49-F238E27FC236}">
                <a16:creationId xmlns:a16="http://schemas.microsoft.com/office/drawing/2014/main" id="{4D56E2A2-DD5B-422F-B790-B246DB26106B}"/>
              </a:ext>
            </a:extLst>
          </p:cNvPr>
          <p:cNvSpPr txBox="1"/>
          <p:nvPr/>
        </p:nvSpPr>
        <p:spPr>
          <a:xfrm>
            <a:off x="7243391" y="5450154"/>
            <a:ext cx="546945" cy="707886"/>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rPr>
              <a:t>+</a:t>
            </a:r>
            <a:endParaRPr lang="pt-PT" b="1" dirty="0">
              <a:solidFill>
                <a:schemeClr val="bg1"/>
              </a:solidFill>
            </a:endParaRPr>
          </a:p>
        </p:txBody>
      </p:sp>
      <p:graphicFrame>
        <p:nvGraphicFramePr>
          <p:cNvPr id="147" name="Table 48">
            <a:extLst>
              <a:ext uri="{FF2B5EF4-FFF2-40B4-BE49-F238E27FC236}">
                <a16:creationId xmlns:a16="http://schemas.microsoft.com/office/drawing/2014/main" id="{B7FF771A-168E-4725-A568-39BD7A5D6462}"/>
              </a:ext>
            </a:extLst>
          </p:cNvPr>
          <p:cNvGraphicFramePr>
            <a:graphicFrameLocks noGrp="1"/>
          </p:cNvGraphicFramePr>
          <p:nvPr>
            <p:extLst>
              <p:ext uri="{D42A27DB-BD31-4B8C-83A1-F6EECF244321}">
                <p14:modId xmlns:p14="http://schemas.microsoft.com/office/powerpoint/2010/main" val="1845661308"/>
              </p:ext>
            </p:extLst>
          </p:nvPr>
        </p:nvGraphicFramePr>
        <p:xfrm>
          <a:off x="5519937" y="6196563"/>
          <a:ext cx="288031" cy="329348"/>
        </p:xfrm>
        <a:graphic>
          <a:graphicData uri="http://schemas.openxmlformats.org/drawingml/2006/table">
            <a:tbl>
              <a:tblPr firstRow="1" bandRow="1">
                <a:effectLst/>
                <a:tableStyleId>{073A0DAA-6AF3-43AB-8588-CEC1D06C72B9}</a:tableStyleId>
              </a:tblPr>
              <a:tblGrid>
                <a:gridCol w="288031">
                  <a:extLst>
                    <a:ext uri="{9D8B030D-6E8A-4147-A177-3AD203B41FA5}">
                      <a16:colId xmlns:a16="http://schemas.microsoft.com/office/drawing/2014/main" val="20000"/>
                    </a:ext>
                  </a:extLst>
                </a:gridCol>
              </a:tblGrid>
              <a:tr h="329348">
                <a:tc>
                  <a:txBody>
                    <a:bodyPr/>
                    <a:lstStyle/>
                    <a:p>
                      <a:pPr lvl="0" algn="ctr"/>
                      <a:r>
                        <a:rPr lang="en-US" sz="1200" noProof="0" dirty="0">
                          <a:effectLst>
                            <a:outerShdw blurRad="38100" dist="38100" dir="2700000" algn="tl">
                              <a:srgbClr val="000000">
                                <a:alpha val="43137"/>
                              </a:srgbClr>
                            </a:outerShdw>
                          </a:effectLst>
                        </a:rPr>
                        <a:t>   </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153" name="Gráfico 152" descr="Lápis">
            <a:extLst>
              <a:ext uri="{FF2B5EF4-FFF2-40B4-BE49-F238E27FC236}">
                <a16:creationId xmlns:a16="http://schemas.microsoft.com/office/drawing/2014/main" id="{FC7F9C1E-E2C2-4150-A47B-B1FB954FED0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8077" y="6220961"/>
            <a:ext cx="259891" cy="259891"/>
          </a:xfrm>
          <a:prstGeom prst="rect">
            <a:avLst/>
          </a:prstGeom>
        </p:spPr>
      </p:pic>
      <p:graphicFrame>
        <p:nvGraphicFramePr>
          <p:cNvPr id="154" name="Table 48">
            <a:extLst>
              <a:ext uri="{FF2B5EF4-FFF2-40B4-BE49-F238E27FC236}">
                <a16:creationId xmlns:a16="http://schemas.microsoft.com/office/drawing/2014/main" id="{194AB035-C446-4020-B0FC-A6D74ED96BA7}"/>
              </a:ext>
            </a:extLst>
          </p:cNvPr>
          <p:cNvGraphicFramePr>
            <a:graphicFrameLocks noGrp="1"/>
          </p:cNvGraphicFramePr>
          <p:nvPr>
            <p:extLst>
              <p:ext uri="{D42A27DB-BD31-4B8C-83A1-F6EECF244321}">
                <p14:modId xmlns:p14="http://schemas.microsoft.com/office/powerpoint/2010/main" val="3823319475"/>
              </p:ext>
            </p:extLst>
          </p:nvPr>
        </p:nvGraphicFramePr>
        <p:xfrm>
          <a:off x="5519937" y="6643397"/>
          <a:ext cx="288031" cy="329348"/>
        </p:xfrm>
        <a:graphic>
          <a:graphicData uri="http://schemas.openxmlformats.org/drawingml/2006/table">
            <a:tbl>
              <a:tblPr firstRow="1" bandRow="1">
                <a:effectLst/>
                <a:tableStyleId>{073A0DAA-6AF3-43AB-8588-CEC1D06C72B9}</a:tableStyleId>
              </a:tblPr>
              <a:tblGrid>
                <a:gridCol w="288031">
                  <a:extLst>
                    <a:ext uri="{9D8B030D-6E8A-4147-A177-3AD203B41FA5}">
                      <a16:colId xmlns:a16="http://schemas.microsoft.com/office/drawing/2014/main" val="20000"/>
                    </a:ext>
                  </a:extLst>
                </a:gridCol>
              </a:tblGrid>
              <a:tr h="329348">
                <a:tc>
                  <a:txBody>
                    <a:bodyPr/>
                    <a:lstStyle/>
                    <a:p>
                      <a:pPr lvl="0" algn="ctr"/>
                      <a:r>
                        <a:rPr lang="en-US" sz="1200" noProof="0" dirty="0">
                          <a:effectLst>
                            <a:outerShdw blurRad="38100" dist="38100" dir="2700000" algn="tl">
                              <a:srgbClr val="000000">
                                <a:alpha val="43137"/>
                              </a:srgbClr>
                            </a:outerShdw>
                          </a:effectLst>
                        </a:rPr>
                        <a:t>   </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155" name="Gráfico 154" descr="Lápis">
            <a:extLst>
              <a:ext uri="{FF2B5EF4-FFF2-40B4-BE49-F238E27FC236}">
                <a16:creationId xmlns:a16="http://schemas.microsoft.com/office/drawing/2014/main" id="{325558A8-37E9-4664-828C-EE3AA251FC7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8077" y="6667795"/>
            <a:ext cx="259891" cy="259891"/>
          </a:xfrm>
          <a:prstGeom prst="rect">
            <a:avLst/>
          </a:prstGeom>
        </p:spPr>
      </p:pic>
      <p:sp>
        <p:nvSpPr>
          <p:cNvPr id="140" name="Retângulo 139">
            <a:hlinkClick r:id="rId9"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43" name="Retângulo 142">
            <a:hlinkClick r:id="rId10"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5" name="CaixaDeTexto 144">
            <a:hlinkClick r:id="rId11" action="ppaction://hlinksldjump"/>
            <a:extLst>
              <a:ext uri="{FF2B5EF4-FFF2-40B4-BE49-F238E27FC236}">
                <a16:creationId xmlns:a16="http://schemas.microsoft.com/office/drawing/2014/main" id="{41AACA12-936E-4373-B00F-445862F36868}"/>
              </a:ext>
            </a:extLst>
          </p:cNvPr>
          <p:cNvSpPr txBox="1"/>
          <p:nvPr/>
        </p:nvSpPr>
        <p:spPr>
          <a:xfrm>
            <a:off x="6456822" y="4714693"/>
            <a:ext cx="1438208" cy="523220"/>
          </a:xfrm>
          <a:prstGeom prst="rect">
            <a:avLst/>
          </a:prstGeom>
          <a:noFill/>
        </p:spPr>
        <p:txBody>
          <a:bodyPr wrap="square" rtlCol="0">
            <a:spAutoFit/>
          </a:bodyPr>
          <a:lstStyle/>
          <a:p>
            <a:endParaRPr lang="pt-PT" sz="1400" dirty="0"/>
          </a:p>
          <a:p>
            <a:endParaRPr lang="pt-PT" sz="1400" dirty="0"/>
          </a:p>
        </p:txBody>
      </p:sp>
      <p:sp>
        <p:nvSpPr>
          <p:cNvPr id="146" name="CaixaDeTexto 145">
            <a:hlinkClick r:id="rId12" action="ppaction://hlinksldjump"/>
            <a:extLst>
              <a:ext uri="{FF2B5EF4-FFF2-40B4-BE49-F238E27FC236}">
                <a16:creationId xmlns:a16="http://schemas.microsoft.com/office/drawing/2014/main" id="{4A19AB3D-7813-481B-BF35-61E1DFB2F1CA}"/>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148" name="Retângulo 147">
            <a:extLst>
              <a:ext uri="{FF2B5EF4-FFF2-40B4-BE49-F238E27FC236}">
                <a16:creationId xmlns:a16="http://schemas.microsoft.com/office/drawing/2014/main" id="{27C335E1-533A-4412-9E3B-48F30A0286B1}"/>
              </a:ext>
            </a:extLst>
          </p:cNvPr>
          <p:cNvSpPr/>
          <p:nvPr/>
        </p:nvSpPr>
        <p:spPr>
          <a:xfrm>
            <a:off x="6456822" y="4659400"/>
            <a:ext cx="1438208"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9" name="Picture 2" descr="Resultado de imagem para mouse pointer white">
            <a:extLst>
              <a:ext uri="{FF2B5EF4-FFF2-40B4-BE49-F238E27FC236}">
                <a16:creationId xmlns:a16="http://schemas.microsoft.com/office/drawing/2014/main" id="{1AC20F90-9A75-4838-B0A3-33F96ED7F10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70238">
            <a:off x="7189912" y="5035772"/>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371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69286C1F-6B9D-4C06-A1AB-7DBEF5C18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86" y="2729497"/>
            <a:ext cx="2132215" cy="2772295"/>
          </a:xfrm>
          <a:prstGeom prst="rect">
            <a:avLst/>
          </a:prstGeom>
          <a:ln w="25400">
            <a:solidFill>
              <a:srgbClr val="FFFFFF"/>
            </a:solidFill>
          </a:ln>
        </p:spPr>
      </p:pic>
      <p:graphicFrame>
        <p:nvGraphicFramePr>
          <p:cNvPr id="43" name="Table 42"/>
          <p:cNvGraphicFramePr>
            <a:graphicFrameLocks noGrp="1"/>
          </p:cNvGraphicFramePr>
          <p:nvPr>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44" name="5-Point Star 4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p:cNvGraphicFramePr>
            <a:graphicFrameLocks noGrp="1"/>
          </p:cNvGraphicFramePr>
          <p:nvPr>
            <p:extLst/>
          </p:nvPr>
        </p:nvGraphicFramePr>
        <p:xfrm>
          <a:off x="3287688" y="3035325"/>
          <a:ext cx="4536504" cy="2202498"/>
        </p:xfrm>
        <a:graphic>
          <a:graphicData uri="http://schemas.openxmlformats.org/drawingml/2006/table">
            <a:tbl>
              <a:tblPr firstRow="1" bandRow="1">
                <a:effectLst/>
                <a:tableStyleId>{073A0DAA-6AF3-43AB-8588-CEC1D06C72B9}</a:tableStyleId>
              </a:tblPr>
              <a:tblGrid>
                <a:gridCol w="4536504">
                  <a:extLst>
                    <a:ext uri="{9D8B030D-6E8A-4147-A177-3AD203B41FA5}">
                      <a16:colId xmlns:a16="http://schemas.microsoft.com/office/drawing/2014/main" val="20000"/>
                    </a:ext>
                  </a:extLst>
                </a:gridCol>
              </a:tblGrid>
              <a:tr h="2202498">
                <a:tc>
                  <a:txBody>
                    <a:bodyPr/>
                    <a:lstStyle/>
                    <a:p>
                      <a:pPr lvl="0" algn="l"/>
                      <a:endParaRPr lang="pt-PT" sz="1800" dirty="0">
                        <a:effectLst>
                          <a:outerShdw blurRad="38100" dist="38100" dir="2700000" algn="tl">
                            <a:srgbClr val="000000">
                              <a:alpha val="43137"/>
                            </a:srgbClr>
                          </a:outerShdw>
                        </a:effectLst>
                      </a:endParaRPr>
                    </a:p>
                    <a:p>
                      <a:pPr lvl="0" algn="l"/>
                      <a:r>
                        <a:rPr lang="en-US" sz="1200" noProof="0" dirty="0">
                          <a:effectLst>
                            <a:outerShdw blurRad="38100" dist="38100" dir="2700000" algn="tl">
                              <a:srgbClr val="000000">
                                <a:alpha val="43137"/>
                              </a:srgbClr>
                            </a:outerShdw>
                          </a:effectLst>
                        </a:rPr>
                        <a:t>The</a:t>
                      </a:r>
                      <a:r>
                        <a:rPr lang="en-US" sz="1200" baseline="0" noProof="0" dirty="0">
                          <a:effectLst>
                            <a:outerShdw blurRad="38100" dist="38100" dir="2700000" algn="tl">
                              <a:srgbClr val="000000">
                                <a:alpha val="43137"/>
                              </a:srgbClr>
                            </a:outerShdw>
                          </a:effectLst>
                        </a:rPr>
                        <a:t> fantastic adventures of Trafford on it’s path to be the God of all Demons. The fabulous encounters with the Archangels and the fight for supremacy with the demons. </a:t>
                      </a:r>
                    </a:p>
                    <a:p>
                      <a:pPr lvl="0" algn="l"/>
                      <a:r>
                        <a:rPr lang="en-US" sz="1200" baseline="0" noProof="0" dirty="0">
                          <a:effectLst>
                            <a:outerShdw blurRad="38100" dist="38100" dir="2700000" algn="tl">
                              <a:srgbClr val="000000">
                                <a:alpha val="43137"/>
                              </a:srgbClr>
                            </a:outerShdw>
                          </a:effectLst>
                        </a:rPr>
                        <a:t>How will Trafford rise from a low bastard from a low standing noble demon into the terrifying being know as Demon God? </a:t>
                      </a:r>
                      <a:endParaRPr lang="en-US" sz="1200" noProof="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alpha val="35000"/>
                      </a:schemeClr>
                    </a:solid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nvPr>
        </p:nvGraphicFramePr>
        <p:xfrm>
          <a:off x="2980074" y="2780487"/>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en-US" sz="1800" noProof="0" dirty="0">
                          <a:effectLst>
                            <a:outerShdw blurRad="38100" dist="38100" dir="2700000" algn="tl">
                              <a:srgbClr val="000000">
                                <a:alpha val="43137"/>
                              </a:srgbClr>
                            </a:outerShdw>
                          </a:effectLst>
                        </a:rPr>
                        <a:t>Synopsis</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nvPr>
        </p:nvGraphicFramePr>
        <p:xfrm>
          <a:off x="767408" y="5865718"/>
          <a:ext cx="7048400" cy="2675850"/>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2675850">
                <a:tc>
                  <a:txBody>
                    <a:bodyPr/>
                    <a:lstStyle/>
                    <a:p>
                      <a:pPr lvl="0" algn="l"/>
                      <a:endParaRPr lang="pt-PT" sz="1800" dirty="0">
                        <a:effectLst>
                          <a:outerShdw blurRad="38100" dist="38100" dir="2700000" algn="tl">
                            <a:srgbClr val="000000">
                              <a:alpha val="43137"/>
                            </a:srgbClr>
                          </a:outerShdw>
                        </a:effectLst>
                      </a:endParaRPr>
                    </a:p>
                    <a:p>
                      <a:pPr lvl="0" algn="l"/>
                      <a:endParaRPr lang="pt-PT" sz="180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nvPr>
        </p:nvGraphicFramePr>
        <p:xfrm>
          <a:off x="543000" y="5641268"/>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en-US" sz="1800" noProof="0" dirty="0">
                          <a:effectLst>
                            <a:outerShdw blurRad="38100" dist="38100" dir="2700000" algn="tl">
                              <a:srgbClr val="000000">
                                <a:alpha val="43137"/>
                              </a:srgbClr>
                            </a:outerShdw>
                          </a:effectLst>
                        </a:rPr>
                        <a:t>Chapter List</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nvPr>
        </p:nvGraphicFramePr>
        <p:xfrm>
          <a:off x="1055440" y="623731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sng" noProof="0" dirty="0">
                          <a:effectLst>
                            <a:outerShdw blurRad="38100" dist="38100" dir="2700000" algn="tl">
                              <a:srgbClr val="000000">
                                <a:alpha val="43137"/>
                              </a:srgbClr>
                            </a:outerShdw>
                          </a:effectLst>
                        </a:rPr>
                        <a:t>Chapter</a:t>
                      </a:r>
                      <a:r>
                        <a:rPr lang="en-US" sz="1200" u="sng" baseline="0" noProof="0" dirty="0">
                          <a:effectLst>
                            <a:outerShdw blurRad="38100" dist="38100" dir="2700000" algn="tl">
                              <a:srgbClr val="000000">
                                <a:alpha val="43137"/>
                              </a:srgbClr>
                            </a:outerShdw>
                          </a:effectLst>
                        </a:rPr>
                        <a:t> 1 - Desperate Teenager</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nvPr>
        </p:nvGraphicFramePr>
        <p:xfrm>
          <a:off x="1055440" y="6669360"/>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2 - The Pill of Fasting and Training</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nvPr>
        </p:nvGraphicFramePr>
        <p:xfrm>
          <a:off x="1055440" y="7101408"/>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3 - Dark Bone Method</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extLst/>
          </p:nvPr>
        </p:nvGraphicFramePr>
        <p:xfrm>
          <a:off x="1055440" y="7533456"/>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Purple-Clothed Maiden</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extLst/>
          </p:nvPr>
        </p:nvGraphicFramePr>
        <p:xfrm>
          <a:off x="1055440" y="7965504"/>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The Beginnings of Spells</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nvPr>
        </p:nvGraphicFramePr>
        <p:xfrm>
          <a:off x="1055440" y="839755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noProof="0" dirty="0">
                          <a:effectLst>
                            <a:outerShdw blurRad="38100" dist="38100" dir="2700000" algn="tl">
                              <a:srgbClr val="000000">
                                <a:alpha val="43137"/>
                              </a:srgbClr>
                            </a:outerShdw>
                          </a:effectLst>
                        </a:rPr>
                        <a:t>Chapter</a:t>
                      </a:r>
                      <a:r>
                        <a:rPr lang="en-US" sz="1200" baseline="0" noProof="0" dirty="0">
                          <a:effectLst>
                            <a:outerShdw blurRad="38100" dist="38100" dir="2700000" algn="tl">
                              <a:srgbClr val="000000">
                                <a:alpha val="43137"/>
                              </a:srgbClr>
                            </a:outerShdw>
                          </a:effectLst>
                        </a:rPr>
                        <a:t> 5 - Spirit Farms</a:t>
                      </a:r>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sp>
        <p:nvSpPr>
          <p:cNvPr id="61" name="5-Point Star 60"/>
          <p:cNvSpPr>
            <a:spLocks noChangeAspect="1"/>
          </p:cNvSpPr>
          <p:nvPr/>
        </p:nvSpPr>
        <p:spPr>
          <a:xfrm>
            <a:off x="6312822"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a:spLocks noChangeAspect="1"/>
          </p:cNvSpPr>
          <p:nvPr/>
        </p:nvSpPr>
        <p:spPr>
          <a:xfrm>
            <a:off x="6546340"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a:spLocks noChangeAspect="1"/>
          </p:cNvSpPr>
          <p:nvPr/>
        </p:nvSpPr>
        <p:spPr>
          <a:xfrm>
            <a:off x="6762364"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a:spLocks noChangeAspect="1"/>
          </p:cNvSpPr>
          <p:nvPr/>
        </p:nvSpPr>
        <p:spPr>
          <a:xfrm>
            <a:off x="6978388"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p:cNvSpPr>
            <a:spLocks noChangeAspect="1"/>
          </p:cNvSpPr>
          <p:nvPr/>
        </p:nvSpPr>
        <p:spPr>
          <a:xfrm>
            <a:off x="7194412"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a:spLocks noChangeAspect="1"/>
          </p:cNvSpPr>
          <p:nvPr/>
        </p:nvSpPr>
        <p:spPr>
          <a:xfrm>
            <a:off x="6305962"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a:spLocks noChangeAspect="1"/>
          </p:cNvSpPr>
          <p:nvPr/>
        </p:nvSpPr>
        <p:spPr>
          <a:xfrm>
            <a:off x="6539480"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a:spLocks noChangeAspect="1"/>
          </p:cNvSpPr>
          <p:nvPr/>
        </p:nvSpPr>
        <p:spPr>
          <a:xfrm>
            <a:off x="6755504"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6971528"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7187552"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6312822"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6546340"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6762364"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6978388"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7194412" y="71734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6305962"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a:spLocks noChangeAspect="1"/>
          </p:cNvSpPr>
          <p:nvPr/>
        </p:nvSpPr>
        <p:spPr>
          <a:xfrm>
            <a:off x="6539480"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a:spLocks noChangeAspect="1"/>
          </p:cNvSpPr>
          <p:nvPr/>
        </p:nvSpPr>
        <p:spPr>
          <a:xfrm>
            <a:off x="6755504"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a:spLocks noChangeAspect="1"/>
          </p:cNvSpPr>
          <p:nvPr/>
        </p:nvSpPr>
        <p:spPr>
          <a:xfrm>
            <a:off x="6971528"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a:spLocks noChangeAspect="1"/>
          </p:cNvSpPr>
          <p:nvPr/>
        </p:nvSpPr>
        <p:spPr>
          <a:xfrm>
            <a:off x="7187552"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a:spLocks noChangeAspect="1"/>
          </p:cNvSpPr>
          <p:nvPr/>
        </p:nvSpPr>
        <p:spPr>
          <a:xfrm>
            <a:off x="631282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a:spLocks noChangeAspect="1"/>
          </p:cNvSpPr>
          <p:nvPr/>
        </p:nvSpPr>
        <p:spPr>
          <a:xfrm>
            <a:off x="6546340"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a:spLocks noChangeAspect="1"/>
          </p:cNvSpPr>
          <p:nvPr/>
        </p:nvSpPr>
        <p:spPr>
          <a:xfrm>
            <a:off x="6762364"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a:spLocks noChangeAspect="1"/>
          </p:cNvSpPr>
          <p:nvPr/>
        </p:nvSpPr>
        <p:spPr>
          <a:xfrm>
            <a:off x="6978388"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a:spLocks noChangeAspect="1"/>
          </p:cNvSpPr>
          <p:nvPr/>
        </p:nvSpPr>
        <p:spPr>
          <a:xfrm>
            <a:off x="719441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767451" y="2780487"/>
          <a:ext cx="1312738" cy="402871"/>
        </p:xfrm>
        <a:graphic>
          <a:graphicData uri="http://schemas.openxmlformats.org/drawingml/2006/table">
            <a:tbl>
              <a:tblPr firstRow="1" bandRow="1">
                <a:effectLst/>
                <a:tableStyleId>{073A0DAA-6AF3-43AB-8588-CEC1D06C72B9}</a:tableStyleId>
              </a:tblPr>
              <a:tblGrid>
                <a:gridCol w="1312738">
                  <a:extLst>
                    <a:ext uri="{9D8B030D-6E8A-4147-A177-3AD203B41FA5}">
                      <a16:colId xmlns:a16="http://schemas.microsoft.com/office/drawing/2014/main" val="20000"/>
                    </a:ext>
                  </a:extLst>
                </a:gridCol>
              </a:tblGrid>
              <a:tr h="402871">
                <a:tc>
                  <a:txBody>
                    <a:bodyPr/>
                    <a:lstStyle/>
                    <a:p>
                      <a:pPr lvl="0" algn="ctr"/>
                      <a:r>
                        <a:rPr lang="pt-PT" sz="1600" dirty="0">
                          <a:effectLst>
                            <a:outerShdw blurRad="38100" dist="38100" dir="2700000" algn="tl">
                              <a:srgbClr val="000000">
                                <a:alpha val="43137"/>
                              </a:srgbClr>
                            </a:outerShdw>
                          </a:effectLst>
                        </a:rPr>
                        <a:t>ONGOING</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accent4">
                          <a:lumMod val="40000"/>
                          <a:lumOff val="60000"/>
                        </a:schemeClr>
                      </a:fgClr>
                      <a:bgClr>
                        <a:schemeClr val="accent4">
                          <a:lumMod val="60000"/>
                          <a:lumOff val="40000"/>
                        </a:schemeClr>
                      </a:bgClr>
                    </a:pattFill>
                  </a:tcPr>
                </a:tc>
                <a:extLst>
                  <a:ext uri="{0D108BD9-81ED-4DB2-BD59-A6C34878D82A}">
                    <a16:rowId xmlns:a16="http://schemas.microsoft.com/office/drawing/2014/main" val="10000"/>
                  </a:ext>
                </a:extLst>
              </a:tr>
            </a:tbl>
          </a:graphicData>
        </a:graphic>
      </p:graphicFrame>
      <p:sp>
        <p:nvSpPr>
          <p:cNvPr id="87" name="CaixaDeTexto 86">
            <a:hlinkClick r:id="rId3" action="ppaction://hlinksldjump"/>
            <a:extLst>
              <a:ext uri="{FF2B5EF4-FFF2-40B4-BE49-F238E27FC236}">
                <a16:creationId xmlns:a16="http://schemas.microsoft.com/office/drawing/2014/main" id="{B0D3E21A-C90C-46D1-99F2-6F98D99599DF}"/>
              </a:ext>
            </a:extLst>
          </p:cNvPr>
          <p:cNvSpPr txBox="1"/>
          <p:nvPr/>
        </p:nvSpPr>
        <p:spPr>
          <a:xfrm>
            <a:off x="1055440" y="6217567"/>
            <a:ext cx="5056944" cy="307777"/>
          </a:xfrm>
          <a:prstGeom prst="rect">
            <a:avLst/>
          </a:prstGeom>
          <a:noFill/>
        </p:spPr>
        <p:txBody>
          <a:bodyPr wrap="square" rtlCol="0">
            <a:spAutoFit/>
          </a:bodyPr>
          <a:lstStyle/>
          <a:p>
            <a:endParaRPr lang="pt-PT" sz="700" dirty="0"/>
          </a:p>
          <a:p>
            <a:endParaRPr lang="pt-PT" sz="700" dirty="0"/>
          </a:p>
        </p:txBody>
      </p:sp>
      <p:sp>
        <p:nvSpPr>
          <p:cNvPr id="88" name="CaixaDeTexto 87">
            <a:hlinkClick r:id="rId4" action="ppaction://hlinksldjump"/>
            <a:extLst>
              <a:ext uri="{FF2B5EF4-FFF2-40B4-BE49-F238E27FC236}">
                <a16:creationId xmlns:a16="http://schemas.microsoft.com/office/drawing/2014/main" id="{D646EEBD-0CF6-40A7-A0C9-C458A3BC9878}"/>
              </a:ext>
            </a:extLst>
          </p:cNvPr>
          <p:cNvSpPr txBox="1"/>
          <p:nvPr/>
        </p:nvSpPr>
        <p:spPr>
          <a:xfrm>
            <a:off x="451741" y="2197158"/>
            <a:ext cx="2835947" cy="430887"/>
          </a:xfrm>
          <a:prstGeom prst="rect">
            <a:avLst/>
          </a:prstGeom>
          <a:noFill/>
        </p:spPr>
        <p:txBody>
          <a:bodyPr wrap="square" rtlCol="0">
            <a:spAutoFit/>
          </a:bodyPr>
          <a:lstStyle/>
          <a:p>
            <a:endParaRPr lang="pt-PT" sz="1100" dirty="0"/>
          </a:p>
          <a:p>
            <a:endParaRPr lang="pt-PT" sz="1100" dirty="0"/>
          </a:p>
        </p:txBody>
      </p:sp>
      <p:graphicFrame>
        <p:nvGraphicFramePr>
          <p:cNvPr id="91" name="Table 40">
            <a:extLst>
              <a:ext uri="{FF2B5EF4-FFF2-40B4-BE49-F238E27FC236}">
                <a16:creationId xmlns:a16="http://schemas.microsoft.com/office/drawing/2014/main" id="{B4DDBE36-644B-478F-8096-BF455FB2BC8C}"/>
              </a:ext>
            </a:extLst>
          </p:cNvPr>
          <p:cNvGraphicFramePr>
            <a:graphicFrameLocks noGrp="1"/>
          </p:cNvGraphicFramePr>
          <p:nvPr>
            <p:extLst/>
          </p:nvPr>
        </p:nvGraphicFramePr>
        <p:xfrm>
          <a:off x="8256240" y="3972754"/>
          <a:ext cx="3549180" cy="459398"/>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9398">
                <a:tc>
                  <a:txBody>
                    <a:bodyPr/>
                    <a:lstStyle/>
                    <a:p>
                      <a:pPr lvl="0" algn="l"/>
                      <a:r>
                        <a:rPr lang="en-US" sz="1800" noProof="0" dirty="0">
                          <a:solidFill>
                            <a:schemeClr val="bg1"/>
                          </a:solidFill>
                          <a:effectLst>
                            <a:outerShdw blurRad="38100" dist="38100" dir="2700000" algn="tl">
                              <a:srgbClr val="000000">
                                <a:alpha val="43137"/>
                              </a:srgbClr>
                            </a:outerShdw>
                          </a:effectLst>
                        </a:rPr>
                        <a:t>Recommendations by genre:</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92" name="Table 41">
            <a:extLst>
              <a:ext uri="{FF2B5EF4-FFF2-40B4-BE49-F238E27FC236}">
                <a16:creationId xmlns:a16="http://schemas.microsoft.com/office/drawing/2014/main" id="{E9C33B5D-6439-43FB-869B-BC07E8EEB11B}"/>
              </a:ext>
            </a:extLst>
          </p:cNvPr>
          <p:cNvGraphicFramePr>
            <a:graphicFrameLocks noGrp="1"/>
          </p:cNvGraphicFramePr>
          <p:nvPr>
            <p:extLst/>
          </p:nvPr>
        </p:nvGraphicFramePr>
        <p:xfrm>
          <a:off x="8256240" y="4490472"/>
          <a:ext cx="3535224" cy="1656232"/>
        </p:xfrm>
        <a:graphic>
          <a:graphicData uri="http://schemas.openxmlformats.org/drawingml/2006/table">
            <a:tbl>
              <a:tblPr firstRow="1" bandRow="1" bandCol="1">
                <a:tableStyleId>{AF606853-7671-496A-8E4F-DF71F8EC918B}</a:tableStyleId>
              </a:tblPr>
              <a:tblGrid>
                <a:gridCol w="1795605">
                  <a:extLst>
                    <a:ext uri="{9D8B030D-6E8A-4147-A177-3AD203B41FA5}">
                      <a16:colId xmlns:a16="http://schemas.microsoft.com/office/drawing/2014/main" val="20000"/>
                    </a:ext>
                  </a:extLst>
                </a:gridCol>
                <a:gridCol w="1739619">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Popularity</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pt-PT" sz="1200" b="1" dirty="0">
                          <a:effectLst>
                            <a:outerShdw blurRad="38100" dist="38100" dir="2700000" algn="tl">
                              <a:srgbClr val="000000">
                                <a:alpha val="43137"/>
                              </a:srgbClr>
                            </a:outerShdw>
                          </a:effectLst>
                        </a:rPr>
                        <a:t>The 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14058">
                <a:tc>
                  <a:txBody>
                    <a:bodyPr/>
                    <a:lstStyle/>
                    <a:p>
                      <a:pPr lvl="0" algn="l"/>
                      <a:r>
                        <a:rPr lang="pt-PT" sz="1200" b="1" dirty="0">
                          <a:effectLst>
                            <a:outerShdw blurRad="38100" dist="38100" dir="2700000" algn="tl">
                              <a:srgbClr val="000000">
                                <a:alpha val="43137"/>
                              </a:srgbClr>
                            </a:outerShdw>
                          </a:effectLst>
                        </a:rPr>
                        <a:t>A Mage In</a:t>
                      </a:r>
                      <a:r>
                        <a:rPr lang="pt-PT" sz="1200" b="1" baseline="0" dirty="0">
                          <a:effectLst>
                            <a:outerShdw blurRad="38100" dist="38100" dir="2700000" algn="tl">
                              <a:srgbClr val="000000">
                                <a:alpha val="43137"/>
                              </a:srgbClr>
                            </a:outerShdw>
                          </a:effectLst>
                        </a:rPr>
                        <a:t> 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bl>
          </a:graphicData>
        </a:graphic>
      </p:graphicFrame>
      <p:sp>
        <p:nvSpPr>
          <p:cNvPr id="93" name="5-Point Star 72">
            <a:extLst>
              <a:ext uri="{FF2B5EF4-FFF2-40B4-BE49-F238E27FC236}">
                <a16:creationId xmlns:a16="http://schemas.microsoft.com/office/drawing/2014/main" id="{CF84400A-63ED-4F4F-BDC5-11BF8AC806E9}"/>
              </a:ext>
            </a:extLst>
          </p:cNvPr>
          <p:cNvSpPr>
            <a:spLocks noChangeAspect="1"/>
          </p:cNvSpPr>
          <p:nvPr/>
        </p:nvSpPr>
        <p:spPr>
          <a:xfrm>
            <a:off x="10250724" y="577950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5-Point Star 73">
            <a:extLst>
              <a:ext uri="{FF2B5EF4-FFF2-40B4-BE49-F238E27FC236}">
                <a16:creationId xmlns:a16="http://schemas.microsoft.com/office/drawing/2014/main" id="{BEB1D30C-1523-4B7A-81B3-87184922A0AF}"/>
              </a:ext>
            </a:extLst>
          </p:cNvPr>
          <p:cNvSpPr>
            <a:spLocks noChangeAspect="1"/>
          </p:cNvSpPr>
          <p:nvPr/>
        </p:nvSpPr>
        <p:spPr>
          <a:xfrm>
            <a:off x="1061076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5-Point Star 74">
            <a:extLst>
              <a:ext uri="{FF2B5EF4-FFF2-40B4-BE49-F238E27FC236}">
                <a16:creationId xmlns:a16="http://schemas.microsoft.com/office/drawing/2014/main" id="{E0F90FFF-C0E2-4A2D-8D8B-9A1F99B7EC61}"/>
              </a:ext>
            </a:extLst>
          </p:cNvPr>
          <p:cNvSpPr>
            <a:spLocks noChangeAspect="1"/>
          </p:cNvSpPr>
          <p:nvPr/>
        </p:nvSpPr>
        <p:spPr>
          <a:xfrm>
            <a:off x="1097080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5-Point Star 75">
            <a:extLst>
              <a:ext uri="{FF2B5EF4-FFF2-40B4-BE49-F238E27FC236}">
                <a16:creationId xmlns:a16="http://schemas.microsoft.com/office/drawing/2014/main" id="{7E2B7D9D-A475-4EC1-82D7-F67FA2835E3E}"/>
              </a:ext>
            </a:extLst>
          </p:cNvPr>
          <p:cNvSpPr>
            <a:spLocks noChangeAspect="1"/>
          </p:cNvSpPr>
          <p:nvPr/>
        </p:nvSpPr>
        <p:spPr>
          <a:xfrm>
            <a:off x="11330844" y="57795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18">
            <a:extLst>
              <a:ext uri="{FF2B5EF4-FFF2-40B4-BE49-F238E27FC236}">
                <a16:creationId xmlns:a16="http://schemas.microsoft.com/office/drawing/2014/main" id="{E8D6964E-67B3-40E6-8058-8D2E44E4F499}"/>
              </a:ext>
            </a:extLst>
          </p:cNvPr>
          <p:cNvGrpSpPr/>
          <p:nvPr/>
        </p:nvGrpSpPr>
        <p:grpSpPr>
          <a:xfrm>
            <a:off x="10390494" y="5838927"/>
            <a:ext cx="1006694" cy="307777"/>
            <a:chOff x="10525060" y="5685685"/>
            <a:chExt cx="1006694" cy="307777"/>
          </a:xfrm>
        </p:grpSpPr>
        <p:sp>
          <p:nvSpPr>
            <p:cNvPr id="98" name="Down Ribbon 46">
              <a:extLst>
                <a:ext uri="{FF2B5EF4-FFF2-40B4-BE49-F238E27FC236}">
                  <a16:creationId xmlns:a16="http://schemas.microsoft.com/office/drawing/2014/main" id="{CDCC6B03-E6C1-40F9-A642-F0AAFFB185F0}"/>
                </a:ext>
              </a:extLst>
            </p:cNvPr>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5-Point Star 47">
              <a:extLst>
                <a:ext uri="{FF2B5EF4-FFF2-40B4-BE49-F238E27FC236}">
                  <a16:creationId xmlns:a16="http://schemas.microsoft.com/office/drawing/2014/main" id="{50825B2C-AEF2-4654-A3D5-2AD893C1C6A0}"/>
                </a:ext>
              </a:extLst>
            </p:cNvPr>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48">
              <a:extLst>
                <a:ext uri="{FF2B5EF4-FFF2-40B4-BE49-F238E27FC236}">
                  <a16:creationId xmlns:a16="http://schemas.microsoft.com/office/drawing/2014/main" id="{5041620A-7C05-47E1-8E55-BD516D8AEC20}"/>
                </a:ext>
              </a:extLst>
            </p:cNvPr>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graphicFrame>
        <p:nvGraphicFramePr>
          <p:cNvPr id="102" name="Table 41">
            <a:extLst>
              <a:ext uri="{FF2B5EF4-FFF2-40B4-BE49-F238E27FC236}">
                <a16:creationId xmlns:a16="http://schemas.microsoft.com/office/drawing/2014/main" id="{29115F6F-7072-469B-9EE2-D60453309EC5}"/>
              </a:ext>
            </a:extLst>
          </p:cNvPr>
          <p:cNvGraphicFramePr>
            <a:graphicFrameLocks noGrp="1"/>
          </p:cNvGraphicFramePr>
          <p:nvPr>
            <p:extLst/>
          </p:nvPr>
        </p:nvGraphicFramePr>
        <p:xfrm>
          <a:off x="8285059" y="2636912"/>
          <a:ext cx="3493145" cy="1242174"/>
        </p:xfrm>
        <a:graphic>
          <a:graphicData uri="http://schemas.openxmlformats.org/drawingml/2006/table">
            <a:tbl>
              <a:tblPr firstRow="1" bandRow="1" bandCol="1">
                <a:tableStyleId>{AF606853-7671-496A-8E4F-DF71F8EC918B}</a:tableStyleId>
              </a:tblPr>
              <a:tblGrid>
                <a:gridCol w="1770175">
                  <a:extLst>
                    <a:ext uri="{9D8B030D-6E8A-4147-A177-3AD203B41FA5}">
                      <a16:colId xmlns:a16="http://schemas.microsoft.com/office/drawing/2014/main" val="20000"/>
                    </a:ext>
                  </a:extLst>
                </a:gridCol>
                <a:gridCol w="1722970">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bl>
          </a:graphicData>
        </a:graphic>
      </p:graphicFrame>
      <p:sp>
        <p:nvSpPr>
          <p:cNvPr id="103" name="5-Point Star 38">
            <a:extLst>
              <a:ext uri="{FF2B5EF4-FFF2-40B4-BE49-F238E27FC236}">
                <a16:creationId xmlns:a16="http://schemas.microsoft.com/office/drawing/2014/main" id="{CA735334-A475-4A6F-B713-2C4348DC88DE}"/>
              </a:ext>
            </a:extLst>
          </p:cNvPr>
          <p:cNvSpPr>
            <a:spLocks noChangeAspect="1"/>
          </p:cNvSpPr>
          <p:nvPr/>
        </p:nvSpPr>
        <p:spPr>
          <a:xfrm>
            <a:off x="10250724" y="53546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5-Point Star 39">
            <a:extLst>
              <a:ext uri="{FF2B5EF4-FFF2-40B4-BE49-F238E27FC236}">
                <a16:creationId xmlns:a16="http://schemas.microsoft.com/office/drawing/2014/main" id="{C71D708F-370B-4642-BA68-14FB7BC8E992}"/>
              </a:ext>
            </a:extLst>
          </p:cNvPr>
          <p:cNvSpPr>
            <a:spLocks noChangeAspect="1"/>
          </p:cNvSpPr>
          <p:nvPr/>
        </p:nvSpPr>
        <p:spPr>
          <a:xfrm>
            <a:off x="10610764" y="53546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5-Point Star 40">
            <a:extLst>
              <a:ext uri="{FF2B5EF4-FFF2-40B4-BE49-F238E27FC236}">
                <a16:creationId xmlns:a16="http://schemas.microsoft.com/office/drawing/2014/main" id="{26E8F08F-00B2-4360-B09C-3DE5253B30AA}"/>
              </a:ext>
            </a:extLst>
          </p:cNvPr>
          <p:cNvSpPr>
            <a:spLocks noChangeAspect="1"/>
          </p:cNvSpPr>
          <p:nvPr/>
        </p:nvSpPr>
        <p:spPr>
          <a:xfrm>
            <a:off x="10970804" y="53546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5-Point Star 41">
            <a:extLst>
              <a:ext uri="{FF2B5EF4-FFF2-40B4-BE49-F238E27FC236}">
                <a16:creationId xmlns:a16="http://schemas.microsoft.com/office/drawing/2014/main" id="{802FCB53-42C4-483E-A46A-7E7C2AD63C2D}"/>
              </a:ext>
            </a:extLst>
          </p:cNvPr>
          <p:cNvSpPr>
            <a:spLocks noChangeAspect="1"/>
          </p:cNvSpPr>
          <p:nvPr/>
        </p:nvSpPr>
        <p:spPr>
          <a:xfrm>
            <a:off x="11330844" y="53546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5-Point Star 26">
            <a:extLst>
              <a:ext uri="{FF2B5EF4-FFF2-40B4-BE49-F238E27FC236}">
                <a16:creationId xmlns:a16="http://schemas.microsoft.com/office/drawing/2014/main" id="{A2687698-31E6-4D5A-81CD-C5C3B03613E8}"/>
              </a:ext>
            </a:extLst>
          </p:cNvPr>
          <p:cNvSpPr>
            <a:spLocks noChangeAspect="1"/>
          </p:cNvSpPr>
          <p:nvPr/>
        </p:nvSpPr>
        <p:spPr>
          <a:xfrm>
            <a:off x="10246494" y="49498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5-Point Star 27">
            <a:extLst>
              <a:ext uri="{FF2B5EF4-FFF2-40B4-BE49-F238E27FC236}">
                <a16:creationId xmlns:a16="http://schemas.microsoft.com/office/drawing/2014/main" id="{71EE2AEF-CD5E-488F-A4E7-A3A51BC14915}"/>
              </a:ext>
            </a:extLst>
          </p:cNvPr>
          <p:cNvSpPr>
            <a:spLocks noChangeAspect="1"/>
          </p:cNvSpPr>
          <p:nvPr/>
        </p:nvSpPr>
        <p:spPr>
          <a:xfrm>
            <a:off x="1060653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5-Point Star 28">
            <a:extLst>
              <a:ext uri="{FF2B5EF4-FFF2-40B4-BE49-F238E27FC236}">
                <a16:creationId xmlns:a16="http://schemas.microsoft.com/office/drawing/2014/main" id="{98DD3CDA-91F8-4863-9CB6-49844045801A}"/>
              </a:ext>
            </a:extLst>
          </p:cNvPr>
          <p:cNvSpPr>
            <a:spLocks noChangeAspect="1"/>
          </p:cNvSpPr>
          <p:nvPr/>
        </p:nvSpPr>
        <p:spPr>
          <a:xfrm>
            <a:off x="1096657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5-Point Star 29">
            <a:extLst>
              <a:ext uri="{FF2B5EF4-FFF2-40B4-BE49-F238E27FC236}">
                <a16:creationId xmlns:a16="http://schemas.microsoft.com/office/drawing/2014/main" id="{B44F785C-D120-4059-A4E3-FCEEAFBF02AC}"/>
              </a:ext>
            </a:extLst>
          </p:cNvPr>
          <p:cNvSpPr>
            <a:spLocks noChangeAspect="1"/>
          </p:cNvSpPr>
          <p:nvPr/>
        </p:nvSpPr>
        <p:spPr>
          <a:xfrm>
            <a:off x="11326614" y="494982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5-Point Star 26">
            <a:extLst>
              <a:ext uri="{FF2B5EF4-FFF2-40B4-BE49-F238E27FC236}">
                <a16:creationId xmlns:a16="http://schemas.microsoft.com/office/drawing/2014/main" id="{3244041F-32AB-4020-97EB-B47C30237CD7}"/>
              </a:ext>
            </a:extLst>
          </p:cNvPr>
          <p:cNvSpPr>
            <a:spLocks noChangeAspect="1"/>
          </p:cNvSpPr>
          <p:nvPr/>
        </p:nvSpPr>
        <p:spPr>
          <a:xfrm>
            <a:off x="10245689" y="30991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5-Point Star 27">
            <a:extLst>
              <a:ext uri="{FF2B5EF4-FFF2-40B4-BE49-F238E27FC236}">
                <a16:creationId xmlns:a16="http://schemas.microsoft.com/office/drawing/2014/main" id="{03B20F53-9C3F-43AB-BC75-2AFA6AD52E6B}"/>
              </a:ext>
            </a:extLst>
          </p:cNvPr>
          <p:cNvSpPr>
            <a:spLocks noChangeAspect="1"/>
          </p:cNvSpPr>
          <p:nvPr/>
        </p:nvSpPr>
        <p:spPr>
          <a:xfrm>
            <a:off x="1060572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5-Point Star 28">
            <a:extLst>
              <a:ext uri="{FF2B5EF4-FFF2-40B4-BE49-F238E27FC236}">
                <a16:creationId xmlns:a16="http://schemas.microsoft.com/office/drawing/2014/main" id="{6259CA6E-1574-4F2B-802D-C67B53BA8426}"/>
              </a:ext>
            </a:extLst>
          </p:cNvPr>
          <p:cNvSpPr>
            <a:spLocks noChangeAspect="1"/>
          </p:cNvSpPr>
          <p:nvPr/>
        </p:nvSpPr>
        <p:spPr>
          <a:xfrm>
            <a:off x="1096576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5-Point Star 29">
            <a:extLst>
              <a:ext uri="{FF2B5EF4-FFF2-40B4-BE49-F238E27FC236}">
                <a16:creationId xmlns:a16="http://schemas.microsoft.com/office/drawing/2014/main" id="{E7D249C0-7809-400E-9BED-6261F25F30DF}"/>
              </a:ext>
            </a:extLst>
          </p:cNvPr>
          <p:cNvSpPr>
            <a:spLocks noChangeAspect="1"/>
          </p:cNvSpPr>
          <p:nvPr/>
        </p:nvSpPr>
        <p:spPr>
          <a:xfrm>
            <a:off x="11325809" y="309911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5-Point Star 72">
            <a:extLst>
              <a:ext uri="{FF2B5EF4-FFF2-40B4-BE49-F238E27FC236}">
                <a16:creationId xmlns:a16="http://schemas.microsoft.com/office/drawing/2014/main" id="{3882A8AC-455B-4424-84B6-21A0119E848D}"/>
              </a:ext>
            </a:extLst>
          </p:cNvPr>
          <p:cNvSpPr>
            <a:spLocks noChangeAspect="1"/>
          </p:cNvSpPr>
          <p:nvPr/>
        </p:nvSpPr>
        <p:spPr>
          <a:xfrm>
            <a:off x="10245689" y="352748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5-Point Star 73">
            <a:extLst>
              <a:ext uri="{FF2B5EF4-FFF2-40B4-BE49-F238E27FC236}">
                <a16:creationId xmlns:a16="http://schemas.microsoft.com/office/drawing/2014/main" id="{68203471-4FBE-43B0-AEBC-9542A1800662}"/>
              </a:ext>
            </a:extLst>
          </p:cNvPr>
          <p:cNvSpPr>
            <a:spLocks noChangeAspect="1"/>
          </p:cNvSpPr>
          <p:nvPr/>
        </p:nvSpPr>
        <p:spPr>
          <a:xfrm>
            <a:off x="1060572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5-Point Star 74">
            <a:extLst>
              <a:ext uri="{FF2B5EF4-FFF2-40B4-BE49-F238E27FC236}">
                <a16:creationId xmlns:a16="http://schemas.microsoft.com/office/drawing/2014/main" id="{CACDDCA5-CB32-4B86-B130-D7DA29378715}"/>
              </a:ext>
            </a:extLst>
          </p:cNvPr>
          <p:cNvSpPr>
            <a:spLocks noChangeAspect="1"/>
          </p:cNvSpPr>
          <p:nvPr/>
        </p:nvSpPr>
        <p:spPr>
          <a:xfrm>
            <a:off x="1096576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5-Point Star 75">
            <a:extLst>
              <a:ext uri="{FF2B5EF4-FFF2-40B4-BE49-F238E27FC236}">
                <a16:creationId xmlns:a16="http://schemas.microsoft.com/office/drawing/2014/main" id="{DE10CD25-F849-4B6E-A867-F705922C381C}"/>
              </a:ext>
            </a:extLst>
          </p:cNvPr>
          <p:cNvSpPr>
            <a:spLocks noChangeAspect="1"/>
          </p:cNvSpPr>
          <p:nvPr/>
        </p:nvSpPr>
        <p:spPr>
          <a:xfrm>
            <a:off x="11325809" y="35274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9" name="Table 40">
            <a:extLst>
              <a:ext uri="{FF2B5EF4-FFF2-40B4-BE49-F238E27FC236}">
                <a16:creationId xmlns:a16="http://schemas.microsoft.com/office/drawing/2014/main" id="{13EC636A-9965-4A6F-B1CC-7278643F1067}"/>
              </a:ext>
            </a:extLst>
          </p:cNvPr>
          <p:cNvGraphicFramePr>
            <a:graphicFrameLocks noGrp="1"/>
          </p:cNvGraphicFramePr>
          <p:nvPr>
            <p:extLst/>
          </p:nvPr>
        </p:nvGraphicFramePr>
        <p:xfrm>
          <a:off x="8256240" y="2118713"/>
          <a:ext cx="3549180" cy="455343"/>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5343">
                <a:tc>
                  <a:txBody>
                    <a:bodyPr/>
                    <a:lstStyle/>
                    <a:p>
                      <a:pPr lvl="0" algn="l"/>
                      <a:r>
                        <a:rPr lang="en-US" sz="1800" noProof="0" dirty="0">
                          <a:solidFill>
                            <a:schemeClr val="bg1"/>
                          </a:solidFill>
                          <a:effectLst>
                            <a:outerShdw blurRad="38100" dist="38100" dir="2700000" algn="tl">
                              <a:srgbClr val="000000">
                                <a:alpha val="43137"/>
                              </a:srgbClr>
                            </a:outerShdw>
                          </a:effectLst>
                        </a:rPr>
                        <a:t>Other books by this author:</a:t>
                      </a:r>
                    </a:p>
                  </a:txBody>
                  <a:tcPr marL="265346" marR="67395" marT="33707" marB="3370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0" name="Table 2">
            <a:extLst>
              <a:ext uri="{FF2B5EF4-FFF2-40B4-BE49-F238E27FC236}">
                <a16:creationId xmlns:a16="http://schemas.microsoft.com/office/drawing/2014/main" id="{527AAA00-4F4A-417B-97D3-6B01710E0F2E}"/>
              </a:ext>
            </a:extLst>
          </p:cNvPr>
          <p:cNvGraphicFramePr>
            <a:graphicFrameLocks noGrp="1"/>
          </p:cNvGraphicFramePr>
          <p:nvPr>
            <p:extLst/>
          </p:nvPr>
        </p:nvGraphicFramePr>
        <p:xfrm>
          <a:off x="8256240" y="6235555"/>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1" name="Table 3">
            <a:extLst>
              <a:ext uri="{FF2B5EF4-FFF2-40B4-BE49-F238E27FC236}">
                <a16:creationId xmlns:a16="http://schemas.microsoft.com/office/drawing/2014/main" id="{BF873672-E534-481B-A619-81DB5CD0C8FA}"/>
              </a:ext>
            </a:extLst>
          </p:cNvPr>
          <p:cNvGraphicFramePr>
            <a:graphicFrameLocks noGrp="1"/>
          </p:cNvGraphicFramePr>
          <p:nvPr>
            <p:extLst/>
          </p:nvPr>
        </p:nvGraphicFramePr>
        <p:xfrm>
          <a:off x="8256240" y="6782410"/>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a:t>Popularity</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a:effectLst>
                            <a:outerShdw blurRad="38100" dist="38100" dir="2700000" algn="tl">
                              <a:srgbClr val="000000">
                                <a:alpha val="43137"/>
                              </a:srgbClr>
                            </a:outerShdw>
                          </a:effectLst>
                        </a:rPr>
                        <a:t>Demon God Trafford</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a:effectLst>
                            <a:outerShdw blurRad="38100" dist="38100" dir="2700000" algn="tl">
                              <a:srgbClr val="000000">
                                <a:alpha val="43137"/>
                              </a:srgbClr>
                            </a:outerShdw>
                          </a:effectLst>
                        </a:rPr>
                        <a:t>Emperor Desolation</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122" name="5-Point Star 4">
            <a:extLst>
              <a:ext uri="{FF2B5EF4-FFF2-40B4-BE49-F238E27FC236}">
                <a16:creationId xmlns:a16="http://schemas.microsoft.com/office/drawing/2014/main" id="{97515E9D-0B89-4F6D-B7EF-FF0D09922F93}"/>
              </a:ext>
            </a:extLst>
          </p:cNvPr>
          <p:cNvSpPr>
            <a:spLocks noChangeAspect="1"/>
          </p:cNvSpPr>
          <p:nvPr/>
        </p:nvSpPr>
        <p:spPr>
          <a:xfrm>
            <a:off x="1032274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5-Point Star 5">
            <a:extLst>
              <a:ext uri="{FF2B5EF4-FFF2-40B4-BE49-F238E27FC236}">
                <a16:creationId xmlns:a16="http://schemas.microsoft.com/office/drawing/2014/main" id="{0B263A83-E13C-476E-928F-7141A2B10217}"/>
              </a:ext>
            </a:extLst>
          </p:cNvPr>
          <p:cNvSpPr>
            <a:spLocks noChangeAspect="1"/>
          </p:cNvSpPr>
          <p:nvPr/>
        </p:nvSpPr>
        <p:spPr>
          <a:xfrm>
            <a:off x="1068278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5-Point Star 6">
            <a:extLst>
              <a:ext uri="{FF2B5EF4-FFF2-40B4-BE49-F238E27FC236}">
                <a16:creationId xmlns:a16="http://schemas.microsoft.com/office/drawing/2014/main" id="{9894158F-796A-4EC4-987E-F73E0036D127}"/>
              </a:ext>
            </a:extLst>
          </p:cNvPr>
          <p:cNvSpPr>
            <a:spLocks noChangeAspect="1"/>
          </p:cNvSpPr>
          <p:nvPr/>
        </p:nvSpPr>
        <p:spPr>
          <a:xfrm>
            <a:off x="11042823" y="735817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5-Point Star 7">
            <a:extLst>
              <a:ext uri="{FF2B5EF4-FFF2-40B4-BE49-F238E27FC236}">
                <a16:creationId xmlns:a16="http://schemas.microsoft.com/office/drawing/2014/main" id="{AEB61932-F24C-4246-914E-DD6DCAA8C48F}"/>
              </a:ext>
            </a:extLst>
          </p:cNvPr>
          <p:cNvSpPr>
            <a:spLocks noChangeAspect="1"/>
          </p:cNvSpPr>
          <p:nvPr/>
        </p:nvSpPr>
        <p:spPr>
          <a:xfrm>
            <a:off x="11402863" y="735817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5-Point Star 8">
            <a:extLst>
              <a:ext uri="{FF2B5EF4-FFF2-40B4-BE49-F238E27FC236}">
                <a16:creationId xmlns:a16="http://schemas.microsoft.com/office/drawing/2014/main" id="{6902E7B7-C9E4-49CF-942B-2A69F80EC5D9}"/>
              </a:ext>
            </a:extLst>
          </p:cNvPr>
          <p:cNvSpPr>
            <a:spLocks noChangeAspect="1"/>
          </p:cNvSpPr>
          <p:nvPr/>
        </p:nvSpPr>
        <p:spPr>
          <a:xfrm>
            <a:off x="10322743" y="779052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5-Point Star 9">
            <a:extLst>
              <a:ext uri="{FF2B5EF4-FFF2-40B4-BE49-F238E27FC236}">
                <a16:creationId xmlns:a16="http://schemas.microsoft.com/office/drawing/2014/main" id="{AEA47879-D9A9-45BF-8D68-7215E37B32F1}"/>
              </a:ext>
            </a:extLst>
          </p:cNvPr>
          <p:cNvSpPr>
            <a:spLocks noChangeAspect="1"/>
          </p:cNvSpPr>
          <p:nvPr/>
        </p:nvSpPr>
        <p:spPr>
          <a:xfrm>
            <a:off x="1068278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5-Point Star 10">
            <a:extLst>
              <a:ext uri="{FF2B5EF4-FFF2-40B4-BE49-F238E27FC236}">
                <a16:creationId xmlns:a16="http://schemas.microsoft.com/office/drawing/2014/main" id="{72E12A07-0859-47E5-8FAF-E4C9D10645DC}"/>
              </a:ext>
            </a:extLst>
          </p:cNvPr>
          <p:cNvSpPr>
            <a:spLocks noChangeAspect="1"/>
          </p:cNvSpPr>
          <p:nvPr/>
        </p:nvSpPr>
        <p:spPr>
          <a:xfrm>
            <a:off x="1104282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5-Point Star 11">
            <a:extLst>
              <a:ext uri="{FF2B5EF4-FFF2-40B4-BE49-F238E27FC236}">
                <a16:creationId xmlns:a16="http://schemas.microsoft.com/office/drawing/2014/main" id="{31512EAD-75D7-41D7-AD63-F17FE8DCF2EE}"/>
              </a:ext>
            </a:extLst>
          </p:cNvPr>
          <p:cNvSpPr>
            <a:spLocks noChangeAspect="1"/>
          </p:cNvSpPr>
          <p:nvPr/>
        </p:nvSpPr>
        <p:spPr>
          <a:xfrm>
            <a:off x="11402863" y="779052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5-Point Star 12">
            <a:extLst>
              <a:ext uri="{FF2B5EF4-FFF2-40B4-BE49-F238E27FC236}">
                <a16:creationId xmlns:a16="http://schemas.microsoft.com/office/drawing/2014/main" id="{BB75037A-8B87-489D-B060-DA09D0FD3B84}"/>
              </a:ext>
            </a:extLst>
          </p:cNvPr>
          <p:cNvSpPr>
            <a:spLocks noChangeAspect="1"/>
          </p:cNvSpPr>
          <p:nvPr/>
        </p:nvSpPr>
        <p:spPr>
          <a:xfrm>
            <a:off x="10318997" y="829457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5-Point Star 13">
            <a:extLst>
              <a:ext uri="{FF2B5EF4-FFF2-40B4-BE49-F238E27FC236}">
                <a16:creationId xmlns:a16="http://schemas.microsoft.com/office/drawing/2014/main" id="{D5AE1B82-2824-4B9B-AF5E-EA854189B42E}"/>
              </a:ext>
            </a:extLst>
          </p:cNvPr>
          <p:cNvSpPr>
            <a:spLocks noChangeAspect="1"/>
          </p:cNvSpPr>
          <p:nvPr/>
        </p:nvSpPr>
        <p:spPr>
          <a:xfrm>
            <a:off x="1067903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5-Point Star 14">
            <a:extLst>
              <a:ext uri="{FF2B5EF4-FFF2-40B4-BE49-F238E27FC236}">
                <a16:creationId xmlns:a16="http://schemas.microsoft.com/office/drawing/2014/main" id="{D05904F2-AAEC-486F-948F-1684BC1341E8}"/>
              </a:ext>
            </a:extLst>
          </p:cNvPr>
          <p:cNvSpPr>
            <a:spLocks noChangeAspect="1"/>
          </p:cNvSpPr>
          <p:nvPr/>
        </p:nvSpPr>
        <p:spPr>
          <a:xfrm>
            <a:off x="1103907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5-Point Star 15">
            <a:extLst>
              <a:ext uri="{FF2B5EF4-FFF2-40B4-BE49-F238E27FC236}">
                <a16:creationId xmlns:a16="http://schemas.microsoft.com/office/drawing/2014/main" id="{57B6F484-9FD0-49C0-BB7D-3C99E97D9E52}"/>
              </a:ext>
            </a:extLst>
          </p:cNvPr>
          <p:cNvSpPr>
            <a:spLocks noChangeAspect="1"/>
          </p:cNvSpPr>
          <p:nvPr/>
        </p:nvSpPr>
        <p:spPr>
          <a:xfrm>
            <a:off x="11399117" y="82945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5-Point Star 16">
            <a:extLst>
              <a:ext uri="{FF2B5EF4-FFF2-40B4-BE49-F238E27FC236}">
                <a16:creationId xmlns:a16="http://schemas.microsoft.com/office/drawing/2014/main" id="{30AD2CDA-A986-43B1-85FE-1B525075BE3A}"/>
              </a:ext>
            </a:extLst>
          </p:cNvPr>
          <p:cNvSpPr>
            <a:spLocks noChangeAspect="1"/>
          </p:cNvSpPr>
          <p:nvPr/>
        </p:nvSpPr>
        <p:spPr>
          <a:xfrm>
            <a:off x="1032784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5-Point Star 17">
            <a:extLst>
              <a:ext uri="{FF2B5EF4-FFF2-40B4-BE49-F238E27FC236}">
                <a16:creationId xmlns:a16="http://schemas.microsoft.com/office/drawing/2014/main" id="{ACDA4AD8-9B2B-4E2C-A2B8-D1AEDF5CB5AF}"/>
              </a:ext>
            </a:extLst>
          </p:cNvPr>
          <p:cNvSpPr>
            <a:spLocks noChangeAspect="1"/>
          </p:cNvSpPr>
          <p:nvPr/>
        </p:nvSpPr>
        <p:spPr>
          <a:xfrm>
            <a:off x="1068788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5-Point Star 18">
            <a:extLst>
              <a:ext uri="{FF2B5EF4-FFF2-40B4-BE49-F238E27FC236}">
                <a16:creationId xmlns:a16="http://schemas.microsoft.com/office/drawing/2014/main" id="{09A348C5-F54B-4414-83B9-54F3354A1D91}"/>
              </a:ext>
            </a:extLst>
          </p:cNvPr>
          <p:cNvSpPr>
            <a:spLocks noChangeAspect="1"/>
          </p:cNvSpPr>
          <p:nvPr/>
        </p:nvSpPr>
        <p:spPr>
          <a:xfrm>
            <a:off x="1104792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5-Point Star 19">
            <a:extLst>
              <a:ext uri="{FF2B5EF4-FFF2-40B4-BE49-F238E27FC236}">
                <a16:creationId xmlns:a16="http://schemas.microsoft.com/office/drawing/2014/main" id="{70B478C2-F430-400C-A554-95360FA25439}"/>
              </a:ext>
            </a:extLst>
          </p:cNvPr>
          <p:cNvSpPr>
            <a:spLocks noChangeAspect="1"/>
          </p:cNvSpPr>
          <p:nvPr/>
        </p:nvSpPr>
        <p:spPr>
          <a:xfrm>
            <a:off x="11407964" y="8762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CaixaDeTexto 137">
            <a:hlinkClick r:id="rId4" action="ppaction://hlinksldjump"/>
            <a:extLst>
              <a:ext uri="{FF2B5EF4-FFF2-40B4-BE49-F238E27FC236}">
                <a16:creationId xmlns:a16="http://schemas.microsoft.com/office/drawing/2014/main" id="{B480FEA0-1CB1-4884-898B-E58473A6133E}"/>
              </a:ext>
            </a:extLst>
          </p:cNvPr>
          <p:cNvSpPr txBox="1"/>
          <p:nvPr/>
        </p:nvSpPr>
        <p:spPr>
          <a:xfrm>
            <a:off x="8328281" y="7288190"/>
            <a:ext cx="1694685" cy="430887"/>
          </a:xfrm>
          <a:prstGeom prst="rect">
            <a:avLst/>
          </a:prstGeom>
          <a:noFill/>
        </p:spPr>
        <p:txBody>
          <a:bodyPr wrap="square" rtlCol="0">
            <a:spAutoFit/>
          </a:bodyPr>
          <a:lstStyle/>
          <a:p>
            <a:endParaRPr lang="pt-PT" sz="1100" dirty="0"/>
          </a:p>
          <a:p>
            <a:endParaRPr lang="pt-PT" sz="1100" dirty="0"/>
          </a:p>
        </p:txBody>
      </p:sp>
      <p:graphicFrame>
        <p:nvGraphicFramePr>
          <p:cNvPr id="101" name="Table 48">
            <a:extLst>
              <a:ext uri="{FF2B5EF4-FFF2-40B4-BE49-F238E27FC236}">
                <a16:creationId xmlns:a16="http://schemas.microsoft.com/office/drawing/2014/main" id="{A5900D50-6C38-4886-8A65-EE6512AD03FB}"/>
              </a:ext>
            </a:extLst>
          </p:cNvPr>
          <p:cNvGraphicFramePr>
            <a:graphicFrameLocks noGrp="1"/>
          </p:cNvGraphicFramePr>
          <p:nvPr>
            <p:extLst/>
          </p:nvPr>
        </p:nvGraphicFramePr>
        <p:xfrm>
          <a:off x="6546340" y="4772237"/>
          <a:ext cx="1215874" cy="390094"/>
        </p:xfrm>
        <a:graphic>
          <a:graphicData uri="http://schemas.openxmlformats.org/drawingml/2006/table">
            <a:tbl>
              <a:tblPr firstRow="1" bandRow="1">
                <a:effectLst/>
                <a:tableStyleId>{073A0DAA-6AF3-43AB-8588-CEC1D06C72B9}</a:tableStyleId>
              </a:tblPr>
              <a:tblGrid>
                <a:gridCol w="1215874">
                  <a:extLst>
                    <a:ext uri="{9D8B030D-6E8A-4147-A177-3AD203B41FA5}">
                      <a16:colId xmlns:a16="http://schemas.microsoft.com/office/drawing/2014/main" val="20000"/>
                    </a:ext>
                  </a:extLst>
                </a:gridCol>
              </a:tblGrid>
              <a:tr h="390094">
                <a:tc>
                  <a:txBody>
                    <a:bodyPr/>
                    <a:lstStyle/>
                    <a:p>
                      <a:pPr lvl="0" algn="ctr"/>
                      <a:r>
                        <a:rPr lang="en-US" sz="1800" noProof="0" dirty="0">
                          <a:effectLst>
                            <a:outerShdw blurRad="38100" dist="38100" dir="2700000" algn="tl">
                              <a:srgbClr val="000000">
                                <a:alpha val="43137"/>
                              </a:srgbClr>
                            </a:outerShdw>
                          </a:effectLst>
                        </a:rPr>
                        <a:t>   EDIT</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3" name="Gráfico 2" descr="Lápis">
            <a:extLst>
              <a:ext uri="{FF2B5EF4-FFF2-40B4-BE49-F238E27FC236}">
                <a16:creationId xmlns:a16="http://schemas.microsoft.com/office/drawing/2014/main" id="{EF947671-BD39-4617-93D5-41A32634F9E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3480" y="4800576"/>
            <a:ext cx="356616" cy="356616"/>
          </a:xfrm>
          <a:prstGeom prst="rect">
            <a:avLst/>
          </a:prstGeom>
        </p:spPr>
      </p:pic>
      <p:graphicFrame>
        <p:nvGraphicFramePr>
          <p:cNvPr id="139" name="Table 48">
            <a:extLst>
              <a:ext uri="{FF2B5EF4-FFF2-40B4-BE49-F238E27FC236}">
                <a16:creationId xmlns:a16="http://schemas.microsoft.com/office/drawing/2014/main" id="{630A94C9-BB34-43EB-B52E-C021AF2A3CBC}"/>
              </a:ext>
            </a:extLst>
          </p:cNvPr>
          <p:cNvGraphicFramePr>
            <a:graphicFrameLocks noGrp="1"/>
          </p:cNvGraphicFramePr>
          <p:nvPr>
            <p:extLst/>
          </p:nvPr>
        </p:nvGraphicFramePr>
        <p:xfrm>
          <a:off x="522925" y="4505687"/>
          <a:ext cx="2437074" cy="337390"/>
        </p:xfrm>
        <a:graphic>
          <a:graphicData uri="http://schemas.openxmlformats.org/drawingml/2006/table">
            <a:tbl>
              <a:tblPr firstRow="1" bandRow="1">
                <a:effectLst/>
                <a:tableStyleId>{073A0DAA-6AF3-43AB-8588-CEC1D06C72B9}</a:tableStyleId>
              </a:tblPr>
              <a:tblGrid>
                <a:gridCol w="2437074">
                  <a:extLst>
                    <a:ext uri="{9D8B030D-6E8A-4147-A177-3AD203B41FA5}">
                      <a16:colId xmlns:a16="http://schemas.microsoft.com/office/drawing/2014/main" val="20000"/>
                    </a:ext>
                  </a:extLst>
                </a:gridCol>
              </a:tblGrid>
              <a:tr h="337390">
                <a:tc>
                  <a:txBody>
                    <a:bodyPr/>
                    <a:lstStyle/>
                    <a:p>
                      <a:pPr lvl="0" algn="ctr"/>
                      <a:r>
                        <a:rPr lang="en-US" sz="1400" b="1" noProof="0" dirty="0">
                          <a:effectLst/>
                        </a:rPr>
                        <a:t>UPLOAD NEW COVER</a:t>
                      </a:r>
                      <a:endParaRPr lang="en-US" sz="1800" b="1" noProof="0" dirty="0">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graphicFrame>
        <p:nvGraphicFramePr>
          <p:cNvPr id="141" name="Table 48">
            <a:extLst>
              <a:ext uri="{FF2B5EF4-FFF2-40B4-BE49-F238E27FC236}">
                <a16:creationId xmlns:a16="http://schemas.microsoft.com/office/drawing/2014/main" id="{363C7D81-E7D6-45B5-9D58-A9E0DC93F355}"/>
              </a:ext>
            </a:extLst>
          </p:cNvPr>
          <p:cNvGraphicFramePr>
            <a:graphicFrameLocks noGrp="1"/>
          </p:cNvGraphicFramePr>
          <p:nvPr>
            <p:extLst/>
          </p:nvPr>
        </p:nvGraphicFramePr>
        <p:xfrm>
          <a:off x="1388505" y="4886817"/>
          <a:ext cx="682130" cy="565526"/>
        </p:xfrm>
        <a:graphic>
          <a:graphicData uri="http://schemas.openxmlformats.org/drawingml/2006/table">
            <a:tbl>
              <a:tblPr firstRow="1" bandRow="1">
                <a:effectLst/>
                <a:tableStyleId>{073A0DAA-6AF3-43AB-8588-CEC1D06C72B9}</a:tableStyleId>
              </a:tblPr>
              <a:tblGrid>
                <a:gridCol w="682130">
                  <a:extLst>
                    <a:ext uri="{9D8B030D-6E8A-4147-A177-3AD203B41FA5}">
                      <a16:colId xmlns:a16="http://schemas.microsoft.com/office/drawing/2014/main" val="20000"/>
                    </a:ext>
                  </a:extLst>
                </a:gridCol>
              </a:tblGrid>
              <a:tr h="565526">
                <a:tc>
                  <a:txBody>
                    <a:bodyPr/>
                    <a:lstStyle/>
                    <a:p>
                      <a:pPr lvl="0" algn="ctr"/>
                      <a:r>
                        <a:rPr lang="en-US" sz="1800" noProof="0" dirty="0">
                          <a:effectLst>
                            <a:outerShdw blurRad="38100" dist="38100" dir="2700000" algn="tl">
                              <a:srgbClr val="000000">
                                <a:alpha val="43137"/>
                              </a:srgbClr>
                            </a:outerShdw>
                          </a:effectLst>
                        </a:rPr>
                        <a:t>     </a:t>
                      </a:r>
                      <a:endParaRPr lang="en-US" sz="1800" b="1" noProof="0" dirty="0">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5" name="Gráfico 4" descr="Transferir">
            <a:extLst>
              <a:ext uri="{FF2B5EF4-FFF2-40B4-BE49-F238E27FC236}">
                <a16:creationId xmlns:a16="http://schemas.microsoft.com/office/drawing/2014/main" id="{D652BDC3-B855-4AD6-A2C0-8AD90424C43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36837" y="4911355"/>
            <a:ext cx="566928" cy="566928"/>
          </a:xfrm>
          <a:prstGeom prst="rect">
            <a:avLst/>
          </a:prstGeom>
        </p:spPr>
      </p:pic>
      <p:graphicFrame>
        <p:nvGraphicFramePr>
          <p:cNvPr id="142" name="Table 48">
            <a:extLst>
              <a:ext uri="{FF2B5EF4-FFF2-40B4-BE49-F238E27FC236}">
                <a16:creationId xmlns:a16="http://schemas.microsoft.com/office/drawing/2014/main" id="{EB5EAB83-8C62-4467-B09A-1FA35FA6C4BA}"/>
              </a:ext>
            </a:extLst>
          </p:cNvPr>
          <p:cNvGraphicFramePr>
            <a:graphicFrameLocks noGrp="1"/>
          </p:cNvGraphicFramePr>
          <p:nvPr>
            <p:extLst/>
          </p:nvPr>
        </p:nvGraphicFramePr>
        <p:xfrm>
          <a:off x="4655840" y="5636236"/>
          <a:ext cx="3096343" cy="397742"/>
        </p:xfrm>
        <a:graphic>
          <a:graphicData uri="http://schemas.openxmlformats.org/drawingml/2006/table">
            <a:tbl>
              <a:tblPr firstRow="1" bandRow="1">
                <a:effectLst/>
                <a:tableStyleId>{073A0DAA-6AF3-43AB-8588-CEC1D06C72B9}</a:tableStyleId>
              </a:tblPr>
              <a:tblGrid>
                <a:gridCol w="3096343">
                  <a:extLst>
                    <a:ext uri="{9D8B030D-6E8A-4147-A177-3AD203B41FA5}">
                      <a16:colId xmlns:a16="http://schemas.microsoft.com/office/drawing/2014/main" val="20000"/>
                    </a:ext>
                  </a:extLst>
                </a:gridCol>
              </a:tblGrid>
              <a:tr h="397742">
                <a:tc>
                  <a:txBody>
                    <a:bodyPr/>
                    <a:lstStyle/>
                    <a:p>
                      <a:pPr lvl="0" algn="ctr"/>
                      <a:r>
                        <a:rPr lang="en-US" sz="1800" noProof="0" dirty="0">
                          <a:effectLst>
                            <a:outerShdw blurRad="38100" dist="38100" dir="2700000" algn="tl">
                              <a:srgbClr val="000000">
                                <a:alpha val="43137"/>
                              </a:srgbClr>
                            </a:outerShdw>
                          </a:effectLst>
                        </a:rPr>
                        <a:t>ADD NEW CHAPTER</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90000"/>
                      </a:schemeClr>
                    </a:solidFill>
                  </a:tcPr>
                </a:tc>
                <a:extLst>
                  <a:ext uri="{0D108BD9-81ED-4DB2-BD59-A6C34878D82A}">
                    <a16:rowId xmlns:a16="http://schemas.microsoft.com/office/drawing/2014/main" val="10000"/>
                  </a:ext>
                </a:extLst>
              </a:tr>
            </a:tbl>
          </a:graphicData>
        </a:graphic>
      </p:graphicFrame>
      <p:sp>
        <p:nvSpPr>
          <p:cNvPr id="6" name="CaixaDeTexto 5">
            <a:extLst>
              <a:ext uri="{FF2B5EF4-FFF2-40B4-BE49-F238E27FC236}">
                <a16:creationId xmlns:a16="http://schemas.microsoft.com/office/drawing/2014/main" id="{3BEF55D9-0A90-42A2-AB86-6D48EDA0BEF2}"/>
              </a:ext>
            </a:extLst>
          </p:cNvPr>
          <p:cNvSpPr txBox="1"/>
          <p:nvPr/>
        </p:nvSpPr>
        <p:spPr>
          <a:xfrm>
            <a:off x="4639093" y="5450154"/>
            <a:ext cx="546945" cy="707886"/>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rPr>
              <a:t>+</a:t>
            </a:r>
            <a:endParaRPr lang="pt-PT" b="1" dirty="0">
              <a:solidFill>
                <a:schemeClr val="bg1"/>
              </a:solidFill>
            </a:endParaRPr>
          </a:p>
        </p:txBody>
      </p:sp>
      <p:sp>
        <p:nvSpPr>
          <p:cNvPr id="144" name="CaixaDeTexto 143">
            <a:extLst>
              <a:ext uri="{FF2B5EF4-FFF2-40B4-BE49-F238E27FC236}">
                <a16:creationId xmlns:a16="http://schemas.microsoft.com/office/drawing/2014/main" id="{4D56E2A2-DD5B-422F-B790-B246DB26106B}"/>
              </a:ext>
            </a:extLst>
          </p:cNvPr>
          <p:cNvSpPr txBox="1"/>
          <p:nvPr/>
        </p:nvSpPr>
        <p:spPr>
          <a:xfrm>
            <a:off x="7243391" y="5450154"/>
            <a:ext cx="546945" cy="707886"/>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rPr>
              <a:t>+</a:t>
            </a:r>
            <a:endParaRPr lang="pt-PT" b="1" dirty="0">
              <a:solidFill>
                <a:schemeClr val="bg1"/>
              </a:solidFill>
            </a:endParaRPr>
          </a:p>
        </p:txBody>
      </p:sp>
      <p:graphicFrame>
        <p:nvGraphicFramePr>
          <p:cNvPr id="147" name="Table 48">
            <a:extLst>
              <a:ext uri="{FF2B5EF4-FFF2-40B4-BE49-F238E27FC236}">
                <a16:creationId xmlns:a16="http://schemas.microsoft.com/office/drawing/2014/main" id="{B7FF771A-168E-4725-A568-39BD7A5D6462}"/>
              </a:ext>
            </a:extLst>
          </p:cNvPr>
          <p:cNvGraphicFramePr>
            <a:graphicFrameLocks noGrp="1"/>
          </p:cNvGraphicFramePr>
          <p:nvPr>
            <p:extLst/>
          </p:nvPr>
        </p:nvGraphicFramePr>
        <p:xfrm>
          <a:off x="5519937" y="6196563"/>
          <a:ext cx="288031" cy="329348"/>
        </p:xfrm>
        <a:graphic>
          <a:graphicData uri="http://schemas.openxmlformats.org/drawingml/2006/table">
            <a:tbl>
              <a:tblPr firstRow="1" bandRow="1">
                <a:effectLst/>
                <a:tableStyleId>{073A0DAA-6AF3-43AB-8588-CEC1D06C72B9}</a:tableStyleId>
              </a:tblPr>
              <a:tblGrid>
                <a:gridCol w="288031">
                  <a:extLst>
                    <a:ext uri="{9D8B030D-6E8A-4147-A177-3AD203B41FA5}">
                      <a16:colId xmlns:a16="http://schemas.microsoft.com/office/drawing/2014/main" val="20000"/>
                    </a:ext>
                  </a:extLst>
                </a:gridCol>
              </a:tblGrid>
              <a:tr h="329348">
                <a:tc>
                  <a:txBody>
                    <a:bodyPr/>
                    <a:lstStyle/>
                    <a:p>
                      <a:pPr lvl="0" algn="ctr"/>
                      <a:r>
                        <a:rPr lang="en-US" sz="1200" noProof="0" dirty="0">
                          <a:effectLst>
                            <a:outerShdw blurRad="38100" dist="38100" dir="2700000" algn="tl">
                              <a:srgbClr val="000000">
                                <a:alpha val="43137"/>
                              </a:srgbClr>
                            </a:outerShdw>
                          </a:effectLst>
                        </a:rPr>
                        <a:t>   </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153" name="Gráfico 152" descr="Lápis">
            <a:extLst>
              <a:ext uri="{FF2B5EF4-FFF2-40B4-BE49-F238E27FC236}">
                <a16:creationId xmlns:a16="http://schemas.microsoft.com/office/drawing/2014/main" id="{FC7F9C1E-E2C2-4150-A47B-B1FB954FED0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8077" y="6220961"/>
            <a:ext cx="259891" cy="259891"/>
          </a:xfrm>
          <a:prstGeom prst="rect">
            <a:avLst/>
          </a:prstGeom>
        </p:spPr>
      </p:pic>
      <p:graphicFrame>
        <p:nvGraphicFramePr>
          <p:cNvPr id="154" name="Table 48">
            <a:extLst>
              <a:ext uri="{FF2B5EF4-FFF2-40B4-BE49-F238E27FC236}">
                <a16:creationId xmlns:a16="http://schemas.microsoft.com/office/drawing/2014/main" id="{194AB035-C446-4020-B0FC-A6D74ED96BA7}"/>
              </a:ext>
            </a:extLst>
          </p:cNvPr>
          <p:cNvGraphicFramePr>
            <a:graphicFrameLocks noGrp="1"/>
          </p:cNvGraphicFramePr>
          <p:nvPr>
            <p:extLst/>
          </p:nvPr>
        </p:nvGraphicFramePr>
        <p:xfrm>
          <a:off x="5519937" y="6643397"/>
          <a:ext cx="288031" cy="329348"/>
        </p:xfrm>
        <a:graphic>
          <a:graphicData uri="http://schemas.openxmlformats.org/drawingml/2006/table">
            <a:tbl>
              <a:tblPr firstRow="1" bandRow="1">
                <a:effectLst/>
                <a:tableStyleId>{073A0DAA-6AF3-43AB-8588-CEC1D06C72B9}</a:tableStyleId>
              </a:tblPr>
              <a:tblGrid>
                <a:gridCol w="288031">
                  <a:extLst>
                    <a:ext uri="{9D8B030D-6E8A-4147-A177-3AD203B41FA5}">
                      <a16:colId xmlns:a16="http://schemas.microsoft.com/office/drawing/2014/main" val="20000"/>
                    </a:ext>
                  </a:extLst>
                </a:gridCol>
              </a:tblGrid>
              <a:tr h="329348">
                <a:tc>
                  <a:txBody>
                    <a:bodyPr/>
                    <a:lstStyle/>
                    <a:p>
                      <a:pPr lvl="0" algn="ctr"/>
                      <a:r>
                        <a:rPr lang="en-US" sz="1200" noProof="0" dirty="0">
                          <a:effectLst>
                            <a:outerShdw blurRad="38100" dist="38100" dir="2700000" algn="tl">
                              <a:srgbClr val="000000">
                                <a:alpha val="43137"/>
                              </a:srgbClr>
                            </a:outerShdw>
                          </a:effectLst>
                        </a:rPr>
                        <a:t>   </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155" name="Gráfico 154" descr="Lápis">
            <a:extLst>
              <a:ext uri="{FF2B5EF4-FFF2-40B4-BE49-F238E27FC236}">
                <a16:creationId xmlns:a16="http://schemas.microsoft.com/office/drawing/2014/main" id="{325558A8-37E9-4664-828C-EE3AA251FC7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8077" y="6667795"/>
            <a:ext cx="259891" cy="259891"/>
          </a:xfrm>
          <a:prstGeom prst="rect">
            <a:avLst/>
          </a:prstGeom>
        </p:spPr>
      </p:pic>
      <p:sp>
        <p:nvSpPr>
          <p:cNvPr id="140" name="Retângulo 139">
            <a:hlinkClick r:id="rId9"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43" name="Retângulo 142">
            <a:hlinkClick r:id="rId10"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5" name="CaixaDeTexto 144">
            <a:hlinkClick r:id="rId11" action="ppaction://hlinksldjump"/>
            <a:extLst>
              <a:ext uri="{FF2B5EF4-FFF2-40B4-BE49-F238E27FC236}">
                <a16:creationId xmlns:a16="http://schemas.microsoft.com/office/drawing/2014/main" id="{41AACA12-936E-4373-B00F-445862F36868}"/>
              </a:ext>
            </a:extLst>
          </p:cNvPr>
          <p:cNvSpPr txBox="1"/>
          <p:nvPr/>
        </p:nvSpPr>
        <p:spPr>
          <a:xfrm>
            <a:off x="6456822" y="4714693"/>
            <a:ext cx="1438208" cy="523220"/>
          </a:xfrm>
          <a:prstGeom prst="rect">
            <a:avLst/>
          </a:prstGeom>
          <a:noFill/>
        </p:spPr>
        <p:txBody>
          <a:bodyPr wrap="square" rtlCol="0">
            <a:spAutoFit/>
          </a:bodyPr>
          <a:lstStyle/>
          <a:p>
            <a:endParaRPr lang="pt-PT" sz="1400" dirty="0"/>
          </a:p>
          <a:p>
            <a:endParaRPr lang="pt-PT" sz="1400" dirty="0"/>
          </a:p>
        </p:txBody>
      </p:sp>
      <p:sp>
        <p:nvSpPr>
          <p:cNvPr id="146" name="CaixaDeTexto 145">
            <a:hlinkClick r:id="rId12" action="ppaction://hlinksldjump"/>
            <a:extLst>
              <a:ext uri="{FF2B5EF4-FFF2-40B4-BE49-F238E27FC236}">
                <a16:creationId xmlns:a16="http://schemas.microsoft.com/office/drawing/2014/main" id="{4A19AB3D-7813-481B-BF35-61E1DFB2F1CA}"/>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148" name="Retângulo 147">
            <a:extLst>
              <a:ext uri="{FF2B5EF4-FFF2-40B4-BE49-F238E27FC236}">
                <a16:creationId xmlns:a16="http://schemas.microsoft.com/office/drawing/2014/main" id="{27C335E1-533A-4412-9E3B-48F30A0286B1}"/>
              </a:ext>
            </a:extLst>
          </p:cNvPr>
          <p:cNvSpPr/>
          <p:nvPr/>
        </p:nvSpPr>
        <p:spPr>
          <a:xfrm>
            <a:off x="11325180" y="100343"/>
            <a:ext cx="603468"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9" name="Picture 2" descr="Resultado de imagem para mouse pointer white">
            <a:extLst>
              <a:ext uri="{FF2B5EF4-FFF2-40B4-BE49-F238E27FC236}">
                <a16:creationId xmlns:a16="http://schemas.microsoft.com/office/drawing/2014/main" id="{3D2E42BF-D716-475B-A8E7-05B866D1500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70238">
            <a:off x="11550723" y="478392"/>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439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69286C1F-6B9D-4C06-A1AB-7DBEF5C18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86" y="2729497"/>
            <a:ext cx="2131553" cy="2767756"/>
          </a:xfrm>
          <a:prstGeom prst="rect">
            <a:avLst/>
          </a:prstGeom>
          <a:ln w="25400">
            <a:solidFill>
              <a:srgbClr val="FFFFFF"/>
            </a:solidFill>
          </a:ln>
        </p:spPr>
      </p:pic>
      <p:graphicFrame>
        <p:nvGraphicFramePr>
          <p:cNvPr id="43" name="Table 42"/>
          <p:cNvGraphicFramePr>
            <a:graphicFrameLocks noGrp="1"/>
          </p:cNvGraphicFramePr>
          <p:nvPr>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44" name="5-Point Star 4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Table 51"/>
          <p:cNvGraphicFramePr>
            <a:graphicFrameLocks noGrp="1"/>
          </p:cNvGraphicFramePr>
          <p:nvPr>
            <p:extLst/>
          </p:nvPr>
        </p:nvGraphicFramePr>
        <p:xfrm>
          <a:off x="767408" y="5865718"/>
          <a:ext cx="7048400" cy="2675850"/>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2675850">
                <a:tc>
                  <a:txBody>
                    <a:bodyPr/>
                    <a:lstStyle/>
                    <a:p>
                      <a:pPr lvl="0" algn="l"/>
                      <a:endParaRPr lang="pt-PT" sz="1800" dirty="0">
                        <a:effectLst>
                          <a:outerShdw blurRad="38100" dist="38100" dir="2700000" algn="tl">
                            <a:srgbClr val="000000">
                              <a:alpha val="43137"/>
                            </a:srgbClr>
                          </a:outerShdw>
                        </a:effectLst>
                      </a:endParaRPr>
                    </a:p>
                    <a:p>
                      <a:pPr lvl="0" algn="l"/>
                      <a:endParaRPr lang="pt-PT" sz="180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nvPr>
        </p:nvGraphicFramePr>
        <p:xfrm>
          <a:off x="543000" y="5641268"/>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en-US" sz="1800" noProof="0" dirty="0">
                          <a:effectLst>
                            <a:outerShdw blurRad="38100" dist="38100" dir="2700000" algn="tl">
                              <a:srgbClr val="000000">
                                <a:alpha val="43137"/>
                              </a:srgbClr>
                            </a:outerShdw>
                          </a:effectLst>
                        </a:rPr>
                        <a:t>Chapter List</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nvPr>
        </p:nvGraphicFramePr>
        <p:xfrm>
          <a:off x="1055440" y="623731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sng" noProof="0" dirty="0">
                          <a:effectLst>
                            <a:outerShdw blurRad="38100" dist="38100" dir="2700000" algn="tl">
                              <a:srgbClr val="000000">
                                <a:alpha val="43137"/>
                              </a:srgbClr>
                            </a:outerShdw>
                          </a:effectLst>
                        </a:rPr>
                        <a:t>Chapter</a:t>
                      </a:r>
                      <a:r>
                        <a:rPr lang="en-US" sz="1200" u="sng" baseline="0" noProof="0" dirty="0">
                          <a:effectLst>
                            <a:outerShdw blurRad="38100" dist="38100" dir="2700000" algn="tl">
                              <a:srgbClr val="000000">
                                <a:alpha val="43137"/>
                              </a:srgbClr>
                            </a:outerShdw>
                          </a:effectLst>
                        </a:rPr>
                        <a:t> 1 - Desperate Teenager</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nvPr>
        </p:nvGraphicFramePr>
        <p:xfrm>
          <a:off x="1055440" y="6669360"/>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2 - The Pill of Fasting and Training</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nvPr>
        </p:nvGraphicFramePr>
        <p:xfrm>
          <a:off x="1055440" y="7101408"/>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3 - Dark Bone Method</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extLst/>
          </p:nvPr>
        </p:nvGraphicFramePr>
        <p:xfrm>
          <a:off x="1055440" y="7533456"/>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Purple-Clothed Maiden</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extLst/>
          </p:nvPr>
        </p:nvGraphicFramePr>
        <p:xfrm>
          <a:off x="1055440" y="7965504"/>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The Beginnings of Spells</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nvPr>
        </p:nvGraphicFramePr>
        <p:xfrm>
          <a:off x="1055440" y="839755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noProof="0" dirty="0">
                          <a:effectLst>
                            <a:outerShdw blurRad="38100" dist="38100" dir="2700000" algn="tl">
                              <a:srgbClr val="000000">
                                <a:alpha val="43137"/>
                              </a:srgbClr>
                            </a:outerShdw>
                          </a:effectLst>
                        </a:rPr>
                        <a:t>Chapter</a:t>
                      </a:r>
                      <a:r>
                        <a:rPr lang="en-US" sz="1200" baseline="0" noProof="0" dirty="0">
                          <a:effectLst>
                            <a:outerShdw blurRad="38100" dist="38100" dir="2700000" algn="tl">
                              <a:srgbClr val="000000">
                                <a:alpha val="43137"/>
                              </a:srgbClr>
                            </a:outerShdw>
                          </a:effectLst>
                        </a:rPr>
                        <a:t> 5 - Spirit Farms</a:t>
                      </a:r>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sp>
        <p:nvSpPr>
          <p:cNvPr id="61" name="5-Point Star 60"/>
          <p:cNvSpPr>
            <a:spLocks noChangeAspect="1"/>
          </p:cNvSpPr>
          <p:nvPr/>
        </p:nvSpPr>
        <p:spPr>
          <a:xfrm>
            <a:off x="6312822"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a:spLocks noChangeAspect="1"/>
          </p:cNvSpPr>
          <p:nvPr/>
        </p:nvSpPr>
        <p:spPr>
          <a:xfrm>
            <a:off x="6546340"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a:spLocks noChangeAspect="1"/>
          </p:cNvSpPr>
          <p:nvPr/>
        </p:nvSpPr>
        <p:spPr>
          <a:xfrm>
            <a:off x="6762364"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a:spLocks noChangeAspect="1"/>
          </p:cNvSpPr>
          <p:nvPr/>
        </p:nvSpPr>
        <p:spPr>
          <a:xfrm>
            <a:off x="6978388"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p:cNvSpPr>
            <a:spLocks noChangeAspect="1"/>
          </p:cNvSpPr>
          <p:nvPr/>
        </p:nvSpPr>
        <p:spPr>
          <a:xfrm>
            <a:off x="7194412"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a:spLocks noChangeAspect="1"/>
          </p:cNvSpPr>
          <p:nvPr/>
        </p:nvSpPr>
        <p:spPr>
          <a:xfrm>
            <a:off x="6305962"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a:spLocks noChangeAspect="1"/>
          </p:cNvSpPr>
          <p:nvPr/>
        </p:nvSpPr>
        <p:spPr>
          <a:xfrm>
            <a:off x="6539480"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a:spLocks noChangeAspect="1"/>
          </p:cNvSpPr>
          <p:nvPr/>
        </p:nvSpPr>
        <p:spPr>
          <a:xfrm>
            <a:off x="6755504"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6971528"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7187552"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6312822"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6546340"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6762364"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6978388"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7194412" y="71734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6305962"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a:spLocks noChangeAspect="1"/>
          </p:cNvSpPr>
          <p:nvPr/>
        </p:nvSpPr>
        <p:spPr>
          <a:xfrm>
            <a:off x="6539480"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a:spLocks noChangeAspect="1"/>
          </p:cNvSpPr>
          <p:nvPr/>
        </p:nvSpPr>
        <p:spPr>
          <a:xfrm>
            <a:off x="6755504"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a:spLocks noChangeAspect="1"/>
          </p:cNvSpPr>
          <p:nvPr/>
        </p:nvSpPr>
        <p:spPr>
          <a:xfrm>
            <a:off x="6971528"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a:spLocks noChangeAspect="1"/>
          </p:cNvSpPr>
          <p:nvPr/>
        </p:nvSpPr>
        <p:spPr>
          <a:xfrm>
            <a:off x="7187552"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a:spLocks noChangeAspect="1"/>
          </p:cNvSpPr>
          <p:nvPr/>
        </p:nvSpPr>
        <p:spPr>
          <a:xfrm>
            <a:off x="631282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a:spLocks noChangeAspect="1"/>
          </p:cNvSpPr>
          <p:nvPr/>
        </p:nvSpPr>
        <p:spPr>
          <a:xfrm>
            <a:off x="6546340"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a:spLocks noChangeAspect="1"/>
          </p:cNvSpPr>
          <p:nvPr/>
        </p:nvSpPr>
        <p:spPr>
          <a:xfrm>
            <a:off x="6762364"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a:spLocks noChangeAspect="1"/>
          </p:cNvSpPr>
          <p:nvPr/>
        </p:nvSpPr>
        <p:spPr>
          <a:xfrm>
            <a:off x="6978388"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a:spLocks noChangeAspect="1"/>
          </p:cNvSpPr>
          <p:nvPr/>
        </p:nvSpPr>
        <p:spPr>
          <a:xfrm>
            <a:off x="719441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767451" y="2780487"/>
          <a:ext cx="1312738" cy="402871"/>
        </p:xfrm>
        <a:graphic>
          <a:graphicData uri="http://schemas.openxmlformats.org/drawingml/2006/table">
            <a:tbl>
              <a:tblPr firstRow="1" bandRow="1">
                <a:effectLst/>
                <a:tableStyleId>{073A0DAA-6AF3-43AB-8588-CEC1D06C72B9}</a:tableStyleId>
              </a:tblPr>
              <a:tblGrid>
                <a:gridCol w="1312738">
                  <a:extLst>
                    <a:ext uri="{9D8B030D-6E8A-4147-A177-3AD203B41FA5}">
                      <a16:colId xmlns:a16="http://schemas.microsoft.com/office/drawing/2014/main" val="20000"/>
                    </a:ext>
                  </a:extLst>
                </a:gridCol>
              </a:tblGrid>
              <a:tr h="402871">
                <a:tc>
                  <a:txBody>
                    <a:bodyPr/>
                    <a:lstStyle/>
                    <a:p>
                      <a:pPr lvl="0" algn="ctr"/>
                      <a:r>
                        <a:rPr lang="pt-PT" sz="1600" dirty="0">
                          <a:effectLst>
                            <a:outerShdw blurRad="38100" dist="38100" dir="2700000" algn="tl">
                              <a:srgbClr val="000000">
                                <a:alpha val="43137"/>
                              </a:srgbClr>
                            </a:outerShdw>
                          </a:effectLst>
                        </a:rPr>
                        <a:t>ONGOING</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accent4">
                          <a:lumMod val="40000"/>
                          <a:lumOff val="60000"/>
                        </a:schemeClr>
                      </a:fgClr>
                      <a:bgClr>
                        <a:schemeClr val="accent4">
                          <a:lumMod val="60000"/>
                          <a:lumOff val="40000"/>
                        </a:schemeClr>
                      </a:bgClr>
                    </a:pattFill>
                  </a:tcPr>
                </a:tc>
                <a:extLst>
                  <a:ext uri="{0D108BD9-81ED-4DB2-BD59-A6C34878D82A}">
                    <a16:rowId xmlns:a16="http://schemas.microsoft.com/office/drawing/2014/main" val="10000"/>
                  </a:ext>
                </a:extLst>
              </a:tr>
            </a:tbl>
          </a:graphicData>
        </a:graphic>
      </p:graphicFrame>
      <p:sp>
        <p:nvSpPr>
          <p:cNvPr id="87" name="CaixaDeTexto 86">
            <a:hlinkClick r:id="rId3" action="ppaction://hlinksldjump"/>
            <a:extLst>
              <a:ext uri="{FF2B5EF4-FFF2-40B4-BE49-F238E27FC236}">
                <a16:creationId xmlns:a16="http://schemas.microsoft.com/office/drawing/2014/main" id="{B0D3E21A-C90C-46D1-99F2-6F98D99599DF}"/>
              </a:ext>
            </a:extLst>
          </p:cNvPr>
          <p:cNvSpPr txBox="1"/>
          <p:nvPr/>
        </p:nvSpPr>
        <p:spPr>
          <a:xfrm>
            <a:off x="1055440" y="6217567"/>
            <a:ext cx="5056944" cy="307777"/>
          </a:xfrm>
          <a:prstGeom prst="rect">
            <a:avLst/>
          </a:prstGeom>
          <a:noFill/>
        </p:spPr>
        <p:txBody>
          <a:bodyPr wrap="square" rtlCol="0">
            <a:spAutoFit/>
          </a:bodyPr>
          <a:lstStyle/>
          <a:p>
            <a:endParaRPr lang="pt-PT" sz="700" dirty="0"/>
          </a:p>
          <a:p>
            <a:endParaRPr lang="pt-PT" sz="700" dirty="0"/>
          </a:p>
        </p:txBody>
      </p:sp>
      <p:sp>
        <p:nvSpPr>
          <p:cNvPr id="88" name="CaixaDeTexto 87">
            <a:hlinkClick r:id="rId4" action="ppaction://hlinksldjump"/>
            <a:extLst>
              <a:ext uri="{FF2B5EF4-FFF2-40B4-BE49-F238E27FC236}">
                <a16:creationId xmlns:a16="http://schemas.microsoft.com/office/drawing/2014/main" id="{D646EEBD-0CF6-40A7-A0C9-C458A3BC9878}"/>
              </a:ext>
            </a:extLst>
          </p:cNvPr>
          <p:cNvSpPr txBox="1"/>
          <p:nvPr/>
        </p:nvSpPr>
        <p:spPr>
          <a:xfrm>
            <a:off x="451741" y="2197158"/>
            <a:ext cx="2835947" cy="430887"/>
          </a:xfrm>
          <a:prstGeom prst="rect">
            <a:avLst/>
          </a:prstGeom>
          <a:noFill/>
        </p:spPr>
        <p:txBody>
          <a:bodyPr wrap="square" rtlCol="0">
            <a:spAutoFit/>
          </a:bodyPr>
          <a:lstStyle/>
          <a:p>
            <a:endParaRPr lang="pt-PT" sz="1100" dirty="0"/>
          </a:p>
          <a:p>
            <a:endParaRPr lang="pt-PT" sz="1100" dirty="0"/>
          </a:p>
        </p:txBody>
      </p:sp>
      <p:graphicFrame>
        <p:nvGraphicFramePr>
          <p:cNvPr id="91" name="Table 40">
            <a:extLst>
              <a:ext uri="{FF2B5EF4-FFF2-40B4-BE49-F238E27FC236}">
                <a16:creationId xmlns:a16="http://schemas.microsoft.com/office/drawing/2014/main" id="{B4DDBE36-644B-478F-8096-BF455FB2BC8C}"/>
              </a:ext>
            </a:extLst>
          </p:cNvPr>
          <p:cNvGraphicFramePr>
            <a:graphicFrameLocks noGrp="1"/>
          </p:cNvGraphicFramePr>
          <p:nvPr>
            <p:extLst/>
          </p:nvPr>
        </p:nvGraphicFramePr>
        <p:xfrm>
          <a:off x="8256240" y="3972754"/>
          <a:ext cx="3549180" cy="459398"/>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9398">
                <a:tc>
                  <a:txBody>
                    <a:bodyPr/>
                    <a:lstStyle/>
                    <a:p>
                      <a:pPr lvl="0" algn="l"/>
                      <a:r>
                        <a:rPr lang="en-US" sz="1800" noProof="0" dirty="0">
                          <a:solidFill>
                            <a:schemeClr val="bg1"/>
                          </a:solidFill>
                          <a:effectLst>
                            <a:outerShdw blurRad="38100" dist="38100" dir="2700000" algn="tl">
                              <a:srgbClr val="000000">
                                <a:alpha val="43137"/>
                              </a:srgbClr>
                            </a:outerShdw>
                          </a:effectLst>
                        </a:rPr>
                        <a:t>Recommendations by genre:</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92" name="Table 41">
            <a:extLst>
              <a:ext uri="{FF2B5EF4-FFF2-40B4-BE49-F238E27FC236}">
                <a16:creationId xmlns:a16="http://schemas.microsoft.com/office/drawing/2014/main" id="{E9C33B5D-6439-43FB-869B-BC07E8EEB11B}"/>
              </a:ext>
            </a:extLst>
          </p:cNvPr>
          <p:cNvGraphicFramePr>
            <a:graphicFrameLocks noGrp="1"/>
          </p:cNvGraphicFramePr>
          <p:nvPr>
            <p:extLst/>
          </p:nvPr>
        </p:nvGraphicFramePr>
        <p:xfrm>
          <a:off x="8256240" y="4490472"/>
          <a:ext cx="3535224" cy="1656232"/>
        </p:xfrm>
        <a:graphic>
          <a:graphicData uri="http://schemas.openxmlformats.org/drawingml/2006/table">
            <a:tbl>
              <a:tblPr firstRow="1" bandRow="1" bandCol="1">
                <a:tableStyleId>{AF606853-7671-496A-8E4F-DF71F8EC918B}</a:tableStyleId>
              </a:tblPr>
              <a:tblGrid>
                <a:gridCol w="1795605">
                  <a:extLst>
                    <a:ext uri="{9D8B030D-6E8A-4147-A177-3AD203B41FA5}">
                      <a16:colId xmlns:a16="http://schemas.microsoft.com/office/drawing/2014/main" val="20000"/>
                    </a:ext>
                  </a:extLst>
                </a:gridCol>
                <a:gridCol w="1739619">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Popularity</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pt-PT" sz="1200" b="1" dirty="0">
                          <a:effectLst>
                            <a:outerShdw blurRad="38100" dist="38100" dir="2700000" algn="tl">
                              <a:srgbClr val="000000">
                                <a:alpha val="43137"/>
                              </a:srgbClr>
                            </a:outerShdw>
                          </a:effectLst>
                        </a:rPr>
                        <a:t>The 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14058">
                <a:tc>
                  <a:txBody>
                    <a:bodyPr/>
                    <a:lstStyle/>
                    <a:p>
                      <a:pPr lvl="0" algn="l"/>
                      <a:r>
                        <a:rPr lang="pt-PT" sz="1200" b="1" dirty="0">
                          <a:effectLst>
                            <a:outerShdw blurRad="38100" dist="38100" dir="2700000" algn="tl">
                              <a:srgbClr val="000000">
                                <a:alpha val="43137"/>
                              </a:srgbClr>
                            </a:outerShdw>
                          </a:effectLst>
                        </a:rPr>
                        <a:t>A Mage In</a:t>
                      </a:r>
                      <a:r>
                        <a:rPr lang="pt-PT" sz="1200" b="1" baseline="0" dirty="0">
                          <a:effectLst>
                            <a:outerShdw blurRad="38100" dist="38100" dir="2700000" algn="tl">
                              <a:srgbClr val="000000">
                                <a:alpha val="43137"/>
                              </a:srgbClr>
                            </a:outerShdw>
                          </a:effectLst>
                        </a:rPr>
                        <a:t> 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bl>
          </a:graphicData>
        </a:graphic>
      </p:graphicFrame>
      <p:sp>
        <p:nvSpPr>
          <p:cNvPr id="93" name="5-Point Star 72">
            <a:extLst>
              <a:ext uri="{FF2B5EF4-FFF2-40B4-BE49-F238E27FC236}">
                <a16:creationId xmlns:a16="http://schemas.microsoft.com/office/drawing/2014/main" id="{CF84400A-63ED-4F4F-BDC5-11BF8AC806E9}"/>
              </a:ext>
            </a:extLst>
          </p:cNvPr>
          <p:cNvSpPr>
            <a:spLocks noChangeAspect="1"/>
          </p:cNvSpPr>
          <p:nvPr/>
        </p:nvSpPr>
        <p:spPr>
          <a:xfrm>
            <a:off x="10250724" y="577950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5-Point Star 73">
            <a:extLst>
              <a:ext uri="{FF2B5EF4-FFF2-40B4-BE49-F238E27FC236}">
                <a16:creationId xmlns:a16="http://schemas.microsoft.com/office/drawing/2014/main" id="{BEB1D30C-1523-4B7A-81B3-87184922A0AF}"/>
              </a:ext>
            </a:extLst>
          </p:cNvPr>
          <p:cNvSpPr>
            <a:spLocks noChangeAspect="1"/>
          </p:cNvSpPr>
          <p:nvPr/>
        </p:nvSpPr>
        <p:spPr>
          <a:xfrm>
            <a:off x="1061076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5-Point Star 74">
            <a:extLst>
              <a:ext uri="{FF2B5EF4-FFF2-40B4-BE49-F238E27FC236}">
                <a16:creationId xmlns:a16="http://schemas.microsoft.com/office/drawing/2014/main" id="{E0F90FFF-C0E2-4A2D-8D8B-9A1F99B7EC61}"/>
              </a:ext>
            </a:extLst>
          </p:cNvPr>
          <p:cNvSpPr>
            <a:spLocks noChangeAspect="1"/>
          </p:cNvSpPr>
          <p:nvPr/>
        </p:nvSpPr>
        <p:spPr>
          <a:xfrm>
            <a:off x="1097080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5-Point Star 75">
            <a:extLst>
              <a:ext uri="{FF2B5EF4-FFF2-40B4-BE49-F238E27FC236}">
                <a16:creationId xmlns:a16="http://schemas.microsoft.com/office/drawing/2014/main" id="{7E2B7D9D-A475-4EC1-82D7-F67FA2835E3E}"/>
              </a:ext>
            </a:extLst>
          </p:cNvPr>
          <p:cNvSpPr>
            <a:spLocks noChangeAspect="1"/>
          </p:cNvSpPr>
          <p:nvPr/>
        </p:nvSpPr>
        <p:spPr>
          <a:xfrm>
            <a:off x="11330844" y="57795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18">
            <a:extLst>
              <a:ext uri="{FF2B5EF4-FFF2-40B4-BE49-F238E27FC236}">
                <a16:creationId xmlns:a16="http://schemas.microsoft.com/office/drawing/2014/main" id="{E8D6964E-67B3-40E6-8058-8D2E44E4F499}"/>
              </a:ext>
            </a:extLst>
          </p:cNvPr>
          <p:cNvGrpSpPr/>
          <p:nvPr/>
        </p:nvGrpSpPr>
        <p:grpSpPr>
          <a:xfrm>
            <a:off x="10390494" y="5838927"/>
            <a:ext cx="1006694" cy="307777"/>
            <a:chOff x="10525060" y="5685685"/>
            <a:chExt cx="1006694" cy="307777"/>
          </a:xfrm>
        </p:grpSpPr>
        <p:sp>
          <p:nvSpPr>
            <p:cNvPr id="98" name="Down Ribbon 46">
              <a:extLst>
                <a:ext uri="{FF2B5EF4-FFF2-40B4-BE49-F238E27FC236}">
                  <a16:creationId xmlns:a16="http://schemas.microsoft.com/office/drawing/2014/main" id="{CDCC6B03-E6C1-40F9-A642-F0AAFFB185F0}"/>
                </a:ext>
              </a:extLst>
            </p:cNvPr>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5-Point Star 47">
              <a:extLst>
                <a:ext uri="{FF2B5EF4-FFF2-40B4-BE49-F238E27FC236}">
                  <a16:creationId xmlns:a16="http://schemas.microsoft.com/office/drawing/2014/main" id="{50825B2C-AEF2-4654-A3D5-2AD893C1C6A0}"/>
                </a:ext>
              </a:extLst>
            </p:cNvPr>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48">
              <a:extLst>
                <a:ext uri="{FF2B5EF4-FFF2-40B4-BE49-F238E27FC236}">
                  <a16:creationId xmlns:a16="http://schemas.microsoft.com/office/drawing/2014/main" id="{5041620A-7C05-47E1-8E55-BD516D8AEC20}"/>
                </a:ext>
              </a:extLst>
            </p:cNvPr>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graphicFrame>
        <p:nvGraphicFramePr>
          <p:cNvPr id="102" name="Table 41">
            <a:extLst>
              <a:ext uri="{FF2B5EF4-FFF2-40B4-BE49-F238E27FC236}">
                <a16:creationId xmlns:a16="http://schemas.microsoft.com/office/drawing/2014/main" id="{29115F6F-7072-469B-9EE2-D60453309EC5}"/>
              </a:ext>
            </a:extLst>
          </p:cNvPr>
          <p:cNvGraphicFramePr>
            <a:graphicFrameLocks noGrp="1"/>
          </p:cNvGraphicFramePr>
          <p:nvPr>
            <p:extLst/>
          </p:nvPr>
        </p:nvGraphicFramePr>
        <p:xfrm>
          <a:off x="8285059" y="2636912"/>
          <a:ext cx="3493145" cy="1242174"/>
        </p:xfrm>
        <a:graphic>
          <a:graphicData uri="http://schemas.openxmlformats.org/drawingml/2006/table">
            <a:tbl>
              <a:tblPr firstRow="1" bandRow="1" bandCol="1">
                <a:tableStyleId>{AF606853-7671-496A-8E4F-DF71F8EC918B}</a:tableStyleId>
              </a:tblPr>
              <a:tblGrid>
                <a:gridCol w="1770175">
                  <a:extLst>
                    <a:ext uri="{9D8B030D-6E8A-4147-A177-3AD203B41FA5}">
                      <a16:colId xmlns:a16="http://schemas.microsoft.com/office/drawing/2014/main" val="20000"/>
                    </a:ext>
                  </a:extLst>
                </a:gridCol>
                <a:gridCol w="1722970">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bl>
          </a:graphicData>
        </a:graphic>
      </p:graphicFrame>
      <p:sp>
        <p:nvSpPr>
          <p:cNvPr id="103" name="5-Point Star 38">
            <a:extLst>
              <a:ext uri="{FF2B5EF4-FFF2-40B4-BE49-F238E27FC236}">
                <a16:creationId xmlns:a16="http://schemas.microsoft.com/office/drawing/2014/main" id="{CA735334-A475-4A6F-B713-2C4348DC88DE}"/>
              </a:ext>
            </a:extLst>
          </p:cNvPr>
          <p:cNvSpPr>
            <a:spLocks noChangeAspect="1"/>
          </p:cNvSpPr>
          <p:nvPr/>
        </p:nvSpPr>
        <p:spPr>
          <a:xfrm>
            <a:off x="10250724" y="53546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5-Point Star 39">
            <a:extLst>
              <a:ext uri="{FF2B5EF4-FFF2-40B4-BE49-F238E27FC236}">
                <a16:creationId xmlns:a16="http://schemas.microsoft.com/office/drawing/2014/main" id="{C71D708F-370B-4642-BA68-14FB7BC8E992}"/>
              </a:ext>
            </a:extLst>
          </p:cNvPr>
          <p:cNvSpPr>
            <a:spLocks noChangeAspect="1"/>
          </p:cNvSpPr>
          <p:nvPr/>
        </p:nvSpPr>
        <p:spPr>
          <a:xfrm>
            <a:off x="10610764" y="53546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5-Point Star 40">
            <a:extLst>
              <a:ext uri="{FF2B5EF4-FFF2-40B4-BE49-F238E27FC236}">
                <a16:creationId xmlns:a16="http://schemas.microsoft.com/office/drawing/2014/main" id="{26E8F08F-00B2-4360-B09C-3DE5253B30AA}"/>
              </a:ext>
            </a:extLst>
          </p:cNvPr>
          <p:cNvSpPr>
            <a:spLocks noChangeAspect="1"/>
          </p:cNvSpPr>
          <p:nvPr/>
        </p:nvSpPr>
        <p:spPr>
          <a:xfrm>
            <a:off x="10970804" y="53546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5-Point Star 41">
            <a:extLst>
              <a:ext uri="{FF2B5EF4-FFF2-40B4-BE49-F238E27FC236}">
                <a16:creationId xmlns:a16="http://schemas.microsoft.com/office/drawing/2014/main" id="{802FCB53-42C4-483E-A46A-7E7C2AD63C2D}"/>
              </a:ext>
            </a:extLst>
          </p:cNvPr>
          <p:cNvSpPr>
            <a:spLocks noChangeAspect="1"/>
          </p:cNvSpPr>
          <p:nvPr/>
        </p:nvSpPr>
        <p:spPr>
          <a:xfrm>
            <a:off x="11330844" y="53546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5-Point Star 26">
            <a:extLst>
              <a:ext uri="{FF2B5EF4-FFF2-40B4-BE49-F238E27FC236}">
                <a16:creationId xmlns:a16="http://schemas.microsoft.com/office/drawing/2014/main" id="{A2687698-31E6-4D5A-81CD-C5C3B03613E8}"/>
              </a:ext>
            </a:extLst>
          </p:cNvPr>
          <p:cNvSpPr>
            <a:spLocks noChangeAspect="1"/>
          </p:cNvSpPr>
          <p:nvPr/>
        </p:nvSpPr>
        <p:spPr>
          <a:xfrm>
            <a:off x="10246494" y="49498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5-Point Star 27">
            <a:extLst>
              <a:ext uri="{FF2B5EF4-FFF2-40B4-BE49-F238E27FC236}">
                <a16:creationId xmlns:a16="http://schemas.microsoft.com/office/drawing/2014/main" id="{71EE2AEF-CD5E-488F-A4E7-A3A51BC14915}"/>
              </a:ext>
            </a:extLst>
          </p:cNvPr>
          <p:cNvSpPr>
            <a:spLocks noChangeAspect="1"/>
          </p:cNvSpPr>
          <p:nvPr/>
        </p:nvSpPr>
        <p:spPr>
          <a:xfrm>
            <a:off x="1060653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5-Point Star 28">
            <a:extLst>
              <a:ext uri="{FF2B5EF4-FFF2-40B4-BE49-F238E27FC236}">
                <a16:creationId xmlns:a16="http://schemas.microsoft.com/office/drawing/2014/main" id="{98DD3CDA-91F8-4863-9CB6-49844045801A}"/>
              </a:ext>
            </a:extLst>
          </p:cNvPr>
          <p:cNvSpPr>
            <a:spLocks noChangeAspect="1"/>
          </p:cNvSpPr>
          <p:nvPr/>
        </p:nvSpPr>
        <p:spPr>
          <a:xfrm>
            <a:off x="1096657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5-Point Star 29">
            <a:extLst>
              <a:ext uri="{FF2B5EF4-FFF2-40B4-BE49-F238E27FC236}">
                <a16:creationId xmlns:a16="http://schemas.microsoft.com/office/drawing/2014/main" id="{B44F785C-D120-4059-A4E3-FCEEAFBF02AC}"/>
              </a:ext>
            </a:extLst>
          </p:cNvPr>
          <p:cNvSpPr>
            <a:spLocks noChangeAspect="1"/>
          </p:cNvSpPr>
          <p:nvPr/>
        </p:nvSpPr>
        <p:spPr>
          <a:xfrm>
            <a:off x="11326614" y="494982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5-Point Star 26">
            <a:extLst>
              <a:ext uri="{FF2B5EF4-FFF2-40B4-BE49-F238E27FC236}">
                <a16:creationId xmlns:a16="http://schemas.microsoft.com/office/drawing/2014/main" id="{3244041F-32AB-4020-97EB-B47C30237CD7}"/>
              </a:ext>
            </a:extLst>
          </p:cNvPr>
          <p:cNvSpPr>
            <a:spLocks noChangeAspect="1"/>
          </p:cNvSpPr>
          <p:nvPr/>
        </p:nvSpPr>
        <p:spPr>
          <a:xfrm>
            <a:off x="10245689" y="30991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5-Point Star 27">
            <a:extLst>
              <a:ext uri="{FF2B5EF4-FFF2-40B4-BE49-F238E27FC236}">
                <a16:creationId xmlns:a16="http://schemas.microsoft.com/office/drawing/2014/main" id="{03B20F53-9C3F-43AB-BC75-2AFA6AD52E6B}"/>
              </a:ext>
            </a:extLst>
          </p:cNvPr>
          <p:cNvSpPr>
            <a:spLocks noChangeAspect="1"/>
          </p:cNvSpPr>
          <p:nvPr/>
        </p:nvSpPr>
        <p:spPr>
          <a:xfrm>
            <a:off x="1060572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5-Point Star 28">
            <a:extLst>
              <a:ext uri="{FF2B5EF4-FFF2-40B4-BE49-F238E27FC236}">
                <a16:creationId xmlns:a16="http://schemas.microsoft.com/office/drawing/2014/main" id="{6259CA6E-1574-4F2B-802D-C67B53BA8426}"/>
              </a:ext>
            </a:extLst>
          </p:cNvPr>
          <p:cNvSpPr>
            <a:spLocks noChangeAspect="1"/>
          </p:cNvSpPr>
          <p:nvPr/>
        </p:nvSpPr>
        <p:spPr>
          <a:xfrm>
            <a:off x="1096576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5-Point Star 29">
            <a:extLst>
              <a:ext uri="{FF2B5EF4-FFF2-40B4-BE49-F238E27FC236}">
                <a16:creationId xmlns:a16="http://schemas.microsoft.com/office/drawing/2014/main" id="{E7D249C0-7809-400E-9BED-6261F25F30DF}"/>
              </a:ext>
            </a:extLst>
          </p:cNvPr>
          <p:cNvSpPr>
            <a:spLocks noChangeAspect="1"/>
          </p:cNvSpPr>
          <p:nvPr/>
        </p:nvSpPr>
        <p:spPr>
          <a:xfrm>
            <a:off x="11325809" y="309911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5-Point Star 72">
            <a:extLst>
              <a:ext uri="{FF2B5EF4-FFF2-40B4-BE49-F238E27FC236}">
                <a16:creationId xmlns:a16="http://schemas.microsoft.com/office/drawing/2014/main" id="{3882A8AC-455B-4424-84B6-21A0119E848D}"/>
              </a:ext>
            </a:extLst>
          </p:cNvPr>
          <p:cNvSpPr>
            <a:spLocks noChangeAspect="1"/>
          </p:cNvSpPr>
          <p:nvPr/>
        </p:nvSpPr>
        <p:spPr>
          <a:xfrm>
            <a:off x="10245689" y="352748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5-Point Star 73">
            <a:extLst>
              <a:ext uri="{FF2B5EF4-FFF2-40B4-BE49-F238E27FC236}">
                <a16:creationId xmlns:a16="http://schemas.microsoft.com/office/drawing/2014/main" id="{68203471-4FBE-43B0-AEBC-9542A1800662}"/>
              </a:ext>
            </a:extLst>
          </p:cNvPr>
          <p:cNvSpPr>
            <a:spLocks noChangeAspect="1"/>
          </p:cNvSpPr>
          <p:nvPr/>
        </p:nvSpPr>
        <p:spPr>
          <a:xfrm>
            <a:off x="1060572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5-Point Star 74">
            <a:extLst>
              <a:ext uri="{FF2B5EF4-FFF2-40B4-BE49-F238E27FC236}">
                <a16:creationId xmlns:a16="http://schemas.microsoft.com/office/drawing/2014/main" id="{CACDDCA5-CB32-4B86-B130-D7DA29378715}"/>
              </a:ext>
            </a:extLst>
          </p:cNvPr>
          <p:cNvSpPr>
            <a:spLocks noChangeAspect="1"/>
          </p:cNvSpPr>
          <p:nvPr/>
        </p:nvSpPr>
        <p:spPr>
          <a:xfrm>
            <a:off x="1096576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5-Point Star 75">
            <a:extLst>
              <a:ext uri="{FF2B5EF4-FFF2-40B4-BE49-F238E27FC236}">
                <a16:creationId xmlns:a16="http://schemas.microsoft.com/office/drawing/2014/main" id="{DE10CD25-F849-4B6E-A867-F705922C381C}"/>
              </a:ext>
            </a:extLst>
          </p:cNvPr>
          <p:cNvSpPr>
            <a:spLocks noChangeAspect="1"/>
          </p:cNvSpPr>
          <p:nvPr/>
        </p:nvSpPr>
        <p:spPr>
          <a:xfrm>
            <a:off x="11325809" y="35274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9" name="Table 40">
            <a:extLst>
              <a:ext uri="{FF2B5EF4-FFF2-40B4-BE49-F238E27FC236}">
                <a16:creationId xmlns:a16="http://schemas.microsoft.com/office/drawing/2014/main" id="{13EC636A-9965-4A6F-B1CC-7278643F1067}"/>
              </a:ext>
            </a:extLst>
          </p:cNvPr>
          <p:cNvGraphicFramePr>
            <a:graphicFrameLocks noGrp="1"/>
          </p:cNvGraphicFramePr>
          <p:nvPr>
            <p:extLst/>
          </p:nvPr>
        </p:nvGraphicFramePr>
        <p:xfrm>
          <a:off x="8256240" y="2118713"/>
          <a:ext cx="3549180" cy="455343"/>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5343">
                <a:tc>
                  <a:txBody>
                    <a:bodyPr/>
                    <a:lstStyle/>
                    <a:p>
                      <a:pPr lvl="0" algn="l"/>
                      <a:r>
                        <a:rPr lang="en-US" sz="1800" noProof="0" dirty="0">
                          <a:solidFill>
                            <a:schemeClr val="bg1"/>
                          </a:solidFill>
                          <a:effectLst>
                            <a:outerShdw blurRad="38100" dist="38100" dir="2700000" algn="tl">
                              <a:srgbClr val="000000">
                                <a:alpha val="43137"/>
                              </a:srgbClr>
                            </a:outerShdw>
                          </a:effectLst>
                        </a:rPr>
                        <a:t>Other books by this author:</a:t>
                      </a:r>
                    </a:p>
                  </a:txBody>
                  <a:tcPr marL="265346" marR="67395" marT="33707" marB="3370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0" name="Table 2">
            <a:extLst>
              <a:ext uri="{FF2B5EF4-FFF2-40B4-BE49-F238E27FC236}">
                <a16:creationId xmlns:a16="http://schemas.microsoft.com/office/drawing/2014/main" id="{527AAA00-4F4A-417B-97D3-6B01710E0F2E}"/>
              </a:ext>
            </a:extLst>
          </p:cNvPr>
          <p:cNvGraphicFramePr>
            <a:graphicFrameLocks noGrp="1"/>
          </p:cNvGraphicFramePr>
          <p:nvPr>
            <p:extLst/>
          </p:nvPr>
        </p:nvGraphicFramePr>
        <p:xfrm>
          <a:off x="8256240" y="6235555"/>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1" name="Table 3">
            <a:extLst>
              <a:ext uri="{FF2B5EF4-FFF2-40B4-BE49-F238E27FC236}">
                <a16:creationId xmlns:a16="http://schemas.microsoft.com/office/drawing/2014/main" id="{BF873672-E534-481B-A619-81DB5CD0C8FA}"/>
              </a:ext>
            </a:extLst>
          </p:cNvPr>
          <p:cNvGraphicFramePr>
            <a:graphicFrameLocks noGrp="1"/>
          </p:cNvGraphicFramePr>
          <p:nvPr>
            <p:extLst/>
          </p:nvPr>
        </p:nvGraphicFramePr>
        <p:xfrm>
          <a:off x="8256240" y="6782410"/>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a:t>Popularity</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a:effectLst>
                            <a:outerShdw blurRad="38100" dist="38100" dir="2700000" algn="tl">
                              <a:srgbClr val="000000">
                                <a:alpha val="43137"/>
                              </a:srgbClr>
                            </a:outerShdw>
                          </a:effectLst>
                        </a:rPr>
                        <a:t>Demon God Trafford</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a:effectLst>
                            <a:outerShdw blurRad="38100" dist="38100" dir="2700000" algn="tl">
                              <a:srgbClr val="000000">
                                <a:alpha val="43137"/>
                              </a:srgbClr>
                            </a:outerShdw>
                          </a:effectLst>
                        </a:rPr>
                        <a:t>Emperor Desolation</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122" name="5-Point Star 4">
            <a:extLst>
              <a:ext uri="{FF2B5EF4-FFF2-40B4-BE49-F238E27FC236}">
                <a16:creationId xmlns:a16="http://schemas.microsoft.com/office/drawing/2014/main" id="{97515E9D-0B89-4F6D-B7EF-FF0D09922F93}"/>
              </a:ext>
            </a:extLst>
          </p:cNvPr>
          <p:cNvSpPr>
            <a:spLocks noChangeAspect="1"/>
          </p:cNvSpPr>
          <p:nvPr/>
        </p:nvSpPr>
        <p:spPr>
          <a:xfrm>
            <a:off x="1032274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5-Point Star 5">
            <a:extLst>
              <a:ext uri="{FF2B5EF4-FFF2-40B4-BE49-F238E27FC236}">
                <a16:creationId xmlns:a16="http://schemas.microsoft.com/office/drawing/2014/main" id="{0B263A83-E13C-476E-928F-7141A2B10217}"/>
              </a:ext>
            </a:extLst>
          </p:cNvPr>
          <p:cNvSpPr>
            <a:spLocks noChangeAspect="1"/>
          </p:cNvSpPr>
          <p:nvPr/>
        </p:nvSpPr>
        <p:spPr>
          <a:xfrm>
            <a:off x="1068278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5-Point Star 6">
            <a:extLst>
              <a:ext uri="{FF2B5EF4-FFF2-40B4-BE49-F238E27FC236}">
                <a16:creationId xmlns:a16="http://schemas.microsoft.com/office/drawing/2014/main" id="{9894158F-796A-4EC4-987E-F73E0036D127}"/>
              </a:ext>
            </a:extLst>
          </p:cNvPr>
          <p:cNvSpPr>
            <a:spLocks noChangeAspect="1"/>
          </p:cNvSpPr>
          <p:nvPr/>
        </p:nvSpPr>
        <p:spPr>
          <a:xfrm>
            <a:off x="11042823" y="735817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5-Point Star 7">
            <a:extLst>
              <a:ext uri="{FF2B5EF4-FFF2-40B4-BE49-F238E27FC236}">
                <a16:creationId xmlns:a16="http://schemas.microsoft.com/office/drawing/2014/main" id="{AEB61932-F24C-4246-914E-DD6DCAA8C48F}"/>
              </a:ext>
            </a:extLst>
          </p:cNvPr>
          <p:cNvSpPr>
            <a:spLocks noChangeAspect="1"/>
          </p:cNvSpPr>
          <p:nvPr/>
        </p:nvSpPr>
        <p:spPr>
          <a:xfrm>
            <a:off x="11402863" y="735817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5-Point Star 8">
            <a:extLst>
              <a:ext uri="{FF2B5EF4-FFF2-40B4-BE49-F238E27FC236}">
                <a16:creationId xmlns:a16="http://schemas.microsoft.com/office/drawing/2014/main" id="{6902E7B7-C9E4-49CF-942B-2A69F80EC5D9}"/>
              </a:ext>
            </a:extLst>
          </p:cNvPr>
          <p:cNvSpPr>
            <a:spLocks noChangeAspect="1"/>
          </p:cNvSpPr>
          <p:nvPr/>
        </p:nvSpPr>
        <p:spPr>
          <a:xfrm>
            <a:off x="10322743" y="779052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5-Point Star 9">
            <a:extLst>
              <a:ext uri="{FF2B5EF4-FFF2-40B4-BE49-F238E27FC236}">
                <a16:creationId xmlns:a16="http://schemas.microsoft.com/office/drawing/2014/main" id="{AEA47879-D9A9-45BF-8D68-7215E37B32F1}"/>
              </a:ext>
            </a:extLst>
          </p:cNvPr>
          <p:cNvSpPr>
            <a:spLocks noChangeAspect="1"/>
          </p:cNvSpPr>
          <p:nvPr/>
        </p:nvSpPr>
        <p:spPr>
          <a:xfrm>
            <a:off x="1068278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5-Point Star 10">
            <a:extLst>
              <a:ext uri="{FF2B5EF4-FFF2-40B4-BE49-F238E27FC236}">
                <a16:creationId xmlns:a16="http://schemas.microsoft.com/office/drawing/2014/main" id="{72E12A07-0859-47E5-8FAF-E4C9D10645DC}"/>
              </a:ext>
            </a:extLst>
          </p:cNvPr>
          <p:cNvSpPr>
            <a:spLocks noChangeAspect="1"/>
          </p:cNvSpPr>
          <p:nvPr/>
        </p:nvSpPr>
        <p:spPr>
          <a:xfrm>
            <a:off x="1104282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5-Point Star 11">
            <a:extLst>
              <a:ext uri="{FF2B5EF4-FFF2-40B4-BE49-F238E27FC236}">
                <a16:creationId xmlns:a16="http://schemas.microsoft.com/office/drawing/2014/main" id="{31512EAD-75D7-41D7-AD63-F17FE8DCF2EE}"/>
              </a:ext>
            </a:extLst>
          </p:cNvPr>
          <p:cNvSpPr>
            <a:spLocks noChangeAspect="1"/>
          </p:cNvSpPr>
          <p:nvPr/>
        </p:nvSpPr>
        <p:spPr>
          <a:xfrm>
            <a:off x="11402863" y="779052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5-Point Star 12">
            <a:extLst>
              <a:ext uri="{FF2B5EF4-FFF2-40B4-BE49-F238E27FC236}">
                <a16:creationId xmlns:a16="http://schemas.microsoft.com/office/drawing/2014/main" id="{BB75037A-8B87-489D-B060-DA09D0FD3B84}"/>
              </a:ext>
            </a:extLst>
          </p:cNvPr>
          <p:cNvSpPr>
            <a:spLocks noChangeAspect="1"/>
          </p:cNvSpPr>
          <p:nvPr/>
        </p:nvSpPr>
        <p:spPr>
          <a:xfrm>
            <a:off x="10318997" y="829457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5-Point Star 13">
            <a:extLst>
              <a:ext uri="{FF2B5EF4-FFF2-40B4-BE49-F238E27FC236}">
                <a16:creationId xmlns:a16="http://schemas.microsoft.com/office/drawing/2014/main" id="{D5AE1B82-2824-4B9B-AF5E-EA854189B42E}"/>
              </a:ext>
            </a:extLst>
          </p:cNvPr>
          <p:cNvSpPr>
            <a:spLocks noChangeAspect="1"/>
          </p:cNvSpPr>
          <p:nvPr/>
        </p:nvSpPr>
        <p:spPr>
          <a:xfrm>
            <a:off x="1067903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5-Point Star 14">
            <a:extLst>
              <a:ext uri="{FF2B5EF4-FFF2-40B4-BE49-F238E27FC236}">
                <a16:creationId xmlns:a16="http://schemas.microsoft.com/office/drawing/2014/main" id="{D05904F2-AAEC-486F-948F-1684BC1341E8}"/>
              </a:ext>
            </a:extLst>
          </p:cNvPr>
          <p:cNvSpPr>
            <a:spLocks noChangeAspect="1"/>
          </p:cNvSpPr>
          <p:nvPr/>
        </p:nvSpPr>
        <p:spPr>
          <a:xfrm>
            <a:off x="1103907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5-Point Star 15">
            <a:extLst>
              <a:ext uri="{FF2B5EF4-FFF2-40B4-BE49-F238E27FC236}">
                <a16:creationId xmlns:a16="http://schemas.microsoft.com/office/drawing/2014/main" id="{57B6F484-9FD0-49C0-BB7D-3C99E97D9E52}"/>
              </a:ext>
            </a:extLst>
          </p:cNvPr>
          <p:cNvSpPr>
            <a:spLocks noChangeAspect="1"/>
          </p:cNvSpPr>
          <p:nvPr/>
        </p:nvSpPr>
        <p:spPr>
          <a:xfrm>
            <a:off x="11399117" y="82945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5-Point Star 16">
            <a:extLst>
              <a:ext uri="{FF2B5EF4-FFF2-40B4-BE49-F238E27FC236}">
                <a16:creationId xmlns:a16="http://schemas.microsoft.com/office/drawing/2014/main" id="{30AD2CDA-A986-43B1-85FE-1B525075BE3A}"/>
              </a:ext>
            </a:extLst>
          </p:cNvPr>
          <p:cNvSpPr>
            <a:spLocks noChangeAspect="1"/>
          </p:cNvSpPr>
          <p:nvPr/>
        </p:nvSpPr>
        <p:spPr>
          <a:xfrm>
            <a:off x="1032784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5-Point Star 17">
            <a:extLst>
              <a:ext uri="{FF2B5EF4-FFF2-40B4-BE49-F238E27FC236}">
                <a16:creationId xmlns:a16="http://schemas.microsoft.com/office/drawing/2014/main" id="{ACDA4AD8-9B2B-4E2C-A2B8-D1AEDF5CB5AF}"/>
              </a:ext>
            </a:extLst>
          </p:cNvPr>
          <p:cNvSpPr>
            <a:spLocks noChangeAspect="1"/>
          </p:cNvSpPr>
          <p:nvPr/>
        </p:nvSpPr>
        <p:spPr>
          <a:xfrm>
            <a:off x="1068788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5-Point Star 18">
            <a:extLst>
              <a:ext uri="{FF2B5EF4-FFF2-40B4-BE49-F238E27FC236}">
                <a16:creationId xmlns:a16="http://schemas.microsoft.com/office/drawing/2014/main" id="{09A348C5-F54B-4414-83B9-54F3354A1D91}"/>
              </a:ext>
            </a:extLst>
          </p:cNvPr>
          <p:cNvSpPr>
            <a:spLocks noChangeAspect="1"/>
          </p:cNvSpPr>
          <p:nvPr/>
        </p:nvSpPr>
        <p:spPr>
          <a:xfrm>
            <a:off x="1104792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5-Point Star 19">
            <a:extLst>
              <a:ext uri="{FF2B5EF4-FFF2-40B4-BE49-F238E27FC236}">
                <a16:creationId xmlns:a16="http://schemas.microsoft.com/office/drawing/2014/main" id="{70B478C2-F430-400C-A554-95360FA25439}"/>
              </a:ext>
            </a:extLst>
          </p:cNvPr>
          <p:cNvSpPr>
            <a:spLocks noChangeAspect="1"/>
          </p:cNvSpPr>
          <p:nvPr/>
        </p:nvSpPr>
        <p:spPr>
          <a:xfrm>
            <a:off x="11407964" y="8762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CaixaDeTexto 137">
            <a:hlinkClick r:id="rId4" action="ppaction://hlinksldjump"/>
            <a:extLst>
              <a:ext uri="{FF2B5EF4-FFF2-40B4-BE49-F238E27FC236}">
                <a16:creationId xmlns:a16="http://schemas.microsoft.com/office/drawing/2014/main" id="{B480FEA0-1CB1-4884-898B-E58473A6133E}"/>
              </a:ext>
            </a:extLst>
          </p:cNvPr>
          <p:cNvSpPr txBox="1"/>
          <p:nvPr/>
        </p:nvSpPr>
        <p:spPr>
          <a:xfrm>
            <a:off x="8328281" y="7288190"/>
            <a:ext cx="1694685" cy="430887"/>
          </a:xfrm>
          <a:prstGeom prst="rect">
            <a:avLst/>
          </a:prstGeom>
          <a:noFill/>
        </p:spPr>
        <p:txBody>
          <a:bodyPr wrap="square" rtlCol="0">
            <a:spAutoFit/>
          </a:bodyPr>
          <a:lstStyle/>
          <a:p>
            <a:endParaRPr lang="pt-PT" sz="1100" dirty="0"/>
          </a:p>
          <a:p>
            <a:endParaRPr lang="pt-PT" sz="1100" dirty="0"/>
          </a:p>
        </p:txBody>
      </p:sp>
      <p:graphicFrame>
        <p:nvGraphicFramePr>
          <p:cNvPr id="101" name="Table 48">
            <a:extLst>
              <a:ext uri="{FF2B5EF4-FFF2-40B4-BE49-F238E27FC236}">
                <a16:creationId xmlns:a16="http://schemas.microsoft.com/office/drawing/2014/main" id="{A5900D50-6C38-4886-8A65-EE6512AD03FB}"/>
              </a:ext>
            </a:extLst>
          </p:cNvPr>
          <p:cNvGraphicFramePr>
            <a:graphicFrameLocks noGrp="1"/>
          </p:cNvGraphicFramePr>
          <p:nvPr>
            <p:extLst/>
          </p:nvPr>
        </p:nvGraphicFramePr>
        <p:xfrm>
          <a:off x="6546340" y="4772237"/>
          <a:ext cx="1215874" cy="390094"/>
        </p:xfrm>
        <a:graphic>
          <a:graphicData uri="http://schemas.openxmlformats.org/drawingml/2006/table">
            <a:tbl>
              <a:tblPr firstRow="1" bandRow="1">
                <a:effectLst/>
                <a:tableStyleId>{073A0DAA-6AF3-43AB-8588-CEC1D06C72B9}</a:tableStyleId>
              </a:tblPr>
              <a:tblGrid>
                <a:gridCol w="1215874">
                  <a:extLst>
                    <a:ext uri="{9D8B030D-6E8A-4147-A177-3AD203B41FA5}">
                      <a16:colId xmlns:a16="http://schemas.microsoft.com/office/drawing/2014/main" val="20000"/>
                    </a:ext>
                  </a:extLst>
                </a:gridCol>
              </a:tblGrid>
              <a:tr h="390094">
                <a:tc>
                  <a:txBody>
                    <a:bodyPr/>
                    <a:lstStyle/>
                    <a:p>
                      <a:pPr lvl="0" algn="ctr"/>
                      <a:r>
                        <a:rPr lang="en-US" sz="1800" noProof="0" dirty="0">
                          <a:effectLst>
                            <a:outerShdw blurRad="38100" dist="38100" dir="2700000" algn="tl">
                              <a:srgbClr val="000000">
                                <a:alpha val="43137"/>
                              </a:srgbClr>
                            </a:outerShdw>
                          </a:effectLst>
                        </a:rPr>
                        <a:t>   EDIT</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3" name="Gráfico 2" descr="Lápis">
            <a:extLst>
              <a:ext uri="{FF2B5EF4-FFF2-40B4-BE49-F238E27FC236}">
                <a16:creationId xmlns:a16="http://schemas.microsoft.com/office/drawing/2014/main" id="{EF947671-BD39-4617-93D5-41A32634F9E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3480" y="4800576"/>
            <a:ext cx="356616" cy="356616"/>
          </a:xfrm>
          <a:prstGeom prst="rect">
            <a:avLst/>
          </a:prstGeom>
        </p:spPr>
      </p:pic>
      <p:graphicFrame>
        <p:nvGraphicFramePr>
          <p:cNvPr id="139" name="Table 48">
            <a:extLst>
              <a:ext uri="{FF2B5EF4-FFF2-40B4-BE49-F238E27FC236}">
                <a16:creationId xmlns:a16="http://schemas.microsoft.com/office/drawing/2014/main" id="{630A94C9-BB34-43EB-B52E-C021AF2A3CBC}"/>
              </a:ext>
            </a:extLst>
          </p:cNvPr>
          <p:cNvGraphicFramePr>
            <a:graphicFrameLocks noGrp="1"/>
          </p:cNvGraphicFramePr>
          <p:nvPr>
            <p:extLst/>
          </p:nvPr>
        </p:nvGraphicFramePr>
        <p:xfrm>
          <a:off x="522925" y="4505687"/>
          <a:ext cx="2437074" cy="337390"/>
        </p:xfrm>
        <a:graphic>
          <a:graphicData uri="http://schemas.openxmlformats.org/drawingml/2006/table">
            <a:tbl>
              <a:tblPr firstRow="1" bandRow="1">
                <a:effectLst/>
                <a:tableStyleId>{073A0DAA-6AF3-43AB-8588-CEC1D06C72B9}</a:tableStyleId>
              </a:tblPr>
              <a:tblGrid>
                <a:gridCol w="2437074">
                  <a:extLst>
                    <a:ext uri="{9D8B030D-6E8A-4147-A177-3AD203B41FA5}">
                      <a16:colId xmlns:a16="http://schemas.microsoft.com/office/drawing/2014/main" val="20000"/>
                    </a:ext>
                  </a:extLst>
                </a:gridCol>
              </a:tblGrid>
              <a:tr h="337390">
                <a:tc>
                  <a:txBody>
                    <a:bodyPr/>
                    <a:lstStyle/>
                    <a:p>
                      <a:pPr lvl="0" algn="ctr"/>
                      <a:r>
                        <a:rPr lang="en-US" sz="1400" b="1" noProof="0" dirty="0">
                          <a:effectLst/>
                        </a:rPr>
                        <a:t>UPLOAD NEW COVER</a:t>
                      </a:r>
                      <a:endParaRPr lang="en-US" sz="1800" b="1" noProof="0" dirty="0">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graphicFrame>
        <p:nvGraphicFramePr>
          <p:cNvPr id="141" name="Table 48">
            <a:extLst>
              <a:ext uri="{FF2B5EF4-FFF2-40B4-BE49-F238E27FC236}">
                <a16:creationId xmlns:a16="http://schemas.microsoft.com/office/drawing/2014/main" id="{363C7D81-E7D6-45B5-9D58-A9E0DC93F355}"/>
              </a:ext>
            </a:extLst>
          </p:cNvPr>
          <p:cNvGraphicFramePr>
            <a:graphicFrameLocks noGrp="1"/>
          </p:cNvGraphicFramePr>
          <p:nvPr>
            <p:extLst/>
          </p:nvPr>
        </p:nvGraphicFramePr>
        <p:xfrm>
          <a:off x="1388505" y="4886817"/>
          <a:ext cx="682130" cy="565526"/>
        </p:xfrm>
        <a:graphic>
          <a:graphicData uri="http://schemas.openxmlformats.org/drawingml/2006/table">
            <a:tbl>
              <a:tblPr firstRow="1" bandRow="1">
                <a:effectLst/>
                <a:tableStyleId>{073A0DAA-6AF3-43AB-8588-CEC1D06C72B9}</a:tableStyleId>
              </a:tblPr>
              <a:tblGrid>
                <a:gridCol w="682130">
                  <a:extLst>
                    <a:ext uri="{9D8B030D-6E8A-4147-A177-3AD203B41FA5}">
                      <a16:colId xmlns:a16="http://schemas.microsoft.com/office/drawing/2014/main" val="20000"/>
                    </a:ext>
                  </a:extLst>
                </a:gridCol>
              </a:tblGrid>
              <a:tr h="565526">
                <a:tc>
                  <a:txBody>
                    <a:bodyPr/>
                    <a:lstStyle/>
                    <a:p>
                      <a:pPr lvl="0" algn="ctr"/>
                      <a:r>
                        <a:rPr lang="en-US" sz="1800" noProof="0" dirty="0">
                          <a:effectLst>
                            <a:outerShdw blurRad="38100" dist="38100" dir="2700000" algn="tl">
                              <a:srgbClr val="000000">
                                <a:alpha val="43137"/>
                              </a:srgbClr>
                            </a:outerShdw>
                          </a:effectLst>
                        </a:rPr>
                        <a:t>     </a:t>
                      </a:r>
                      <a:endParaRPr lang="en-US" sz="1800" b="1" noProof="0" dirty="0">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5" name="Gráfico 4" descr="Transferir">
            <a:extLst>
              <a:ext uri="{FF2B5EF4-FFF2-40B4-BE49-F238E27FC236}">
                <a16:creationId xmlns:a16="http://schemas.microsoft.com/office/drawing/2014/main" id="{D652BDC3-B855-4AD6-A2C0-8AD90424C43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36837" y="4911355"/>
            <a:ext cx="566928" cy="566928"/>
          </a:xfrm>
          <a:prstGeom prst="rect">
            <a:avLst/>
          </a:prstGeom>
        </p:spPr>
      </p:pic>
      <p:graphicFrame>
        <p:nvGraphicFramePr>
          <p:cNvPr id="142" name="Table 48">
            <a:extLst>
              <a:ext uri="{FF2B5EF4-FFF2-40B4-BE49-F238E27FC236}">
                <a16:creationId xmlns:a16="http://schemas.microsoft.com/office/drawing/2014/main" id="{EB5EAB83-8C62-4467-B09A-1FA35FA6C4BA}"/>
              </a:ext>
            </a:extLst>
          </p:cNvPr>
          <p:cNvGraphicFramePr>
            <a:graphicFrameLocks noGrp="1"/>
          </p:cNvGraphicFramePr>
          <p:nvPr>
            <p:extLst/>
          </p:nvPr>
        </p:nvGraphicFramePr>
        <p:xfrm>
          <a:off x="4655840" y="5636236"/>
          <a:ext cx="3096343" cy="397742"/>
        </p:xfrm>
        <a:graphic>
          <a:graphicData uri="http://schemas.openxmlformats.org/drawingml/2006/table">
            <a:tbl>
              <a:tblPr firstRow="1" bandRow="1">
                <a:effectLst/>
                <a:tableStyleId>{073A0DAA-6AF3-43AB-8588-CEC1D06C72B9}</a:tableStyleId>
              </a:tblPr>
              <a:tblGrid>
                <a:gridCol w="3096343">
                  <a:extLst>
                    <a:ext uri="{9D8B030D-6E8A-4147-A177-3AD203B41FA5}">
                      <a16:colId xmlns:a16="http://schemas.microsoft.com/office/drawing/2014/main" val="20000"/>
                    </a:ext>
                  </a:extLst>
                </a:gridCol>
              </a:tblGrid>
              <a:tr h="397742">
                <a:tc>
                  <a:txBody>
                    <a:bodyPr/>
                    <a:lstStyle/>
                    <a:p>
                      <a:pPr lvl="0" algn="ctr"/>
                      <a:r>
                        <a:rPr lang="en-US" sz="1800" noProof="0" dirty="0">
                          <a:effectLst>
                            <a:outerShdw blurRad="38100" dist="38100" dir="2700000" algn="tl">
                              <a:srgbClr val="000000">
                                <a:alpha val="43137"/>
                              </a:srgbClr>
                            </a:outerShdw>
                          </a:effectLst>
                        </a:rPr>
                        <a:t>ADD NEW CHAPTER</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90000"/>
                      </a:schemeClr>
                    </a:solidFill>
                  </a:tcPr>
                </a:tc>
                <a:extLst>
                  <a:ext uri="{0D108BD9-81ED-4DB2-BD59-A6C34878D82A}">
                    <a16:rowId xmlns:a16="http://schemas.microsoft.com/office/drawing/2014/main" val="10000"/>
                  </a:ext>
                </a:extLst>
              </a:tr>
            </a:tbl>
          </a:graphicData>
        </a:graphic>
      </p:graphicFrame>
      <p:sp>
        <p:nvSpPr>
          <p:cNvPr id="6" name="CaixaDeTexto 5">
            <a:extLst>
              <a:ext uri="{FF2B5EF4-FFF2-40B4-BE49-F238E27FC236}">
                <a16:creationId xmlns:a16="http://schemas.microsoft.com/office/drawing/2014/main" id="{3BEF55D9-0A90-42A2-AB86-6D48EDA0BEF2}"/>
              </a:ext>
            </a:extLst>
          </p:cNvPr>
          <p:cNvSpPr txBox="1"/>
          <p:nvPr/>
        </p:nvSpPr>
        <p:spPr>
          <a:xfrm>
            <a:off x="4639093" y="5450154"/>
            <a:ext cx="546945" cy="707886"/>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rPr>
              <a:t>+</a:t>
            </a:r>
            <a:endParaRPr lang="pt-PT" b="1" dirty="0">
              <a:solidFill>
                <a:schemeClr val="bg1"/>
              </a:solidFill>
            </a:endParaRPr>
          </a:p>
        </p:txBody>
      </p:sp>
      <p:sp>
        <p:nvSpPr>
          <p:cNvPr id="144" name="CaixaDeTexto 143">
            <a:extLst>
              <a:ext uri="{FF2B5EF4-FFF2-40B4-BE49-F238E27FC236}">
                <a16:creationId xmlns:a16="http://schemas.microsoft.com/office/drawing/2014/main" id="{4D56E2A2-DD5B-422F-B790-B246DB26106B}"/>
              </a:ext>
            </a:extLst>
          </p:cNvPr>
          <p:cNvSpPr txBox="1"/>
          <p:nvPr/>
        </p:nvSpPr>
        <p:spPr>
          <a:xfrm>
            <a:off x="7243391" y="5450154"/>
            <a:ext cx="546945" cy="707886"/>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rPr>
              <a:t>+</a:t>
            </a:r>
            <a:endParaRPr lang="pt-PT" b="1" dirty="0">
              <a:solidFill>
                <a:schemeClr val="bg1"/>
              </a:solidFill>
            </a:endParaRPr>
          </a:p>
        </p:txBody>
      </p:sp>
      <p:graphicFrame>
        <p:nvGraphicFramePr>
          <p:cNvPr id="147" name="Table 48">
            <a:extLst>
              <a:ext uri="{FF2B5EF4-FFF2-40B4-BE49-F238E27FC236}">
                <a16:creationId xmlns:a16="http://schemas.microsoft.com/office/drawing/2014/main" id="{B7FF771A-168E-4725-A568-39BD7A5D6462}"/>
              </a:ext>
            </a:extLst>
          </p:cNvPr>
          <p:cNvGraphicFramePr>
            <a:graphicFrameLocks noGrp="1"/>
          </p:cNvGraphicFramePr>
          <p:nvPr>
            <p:extLst/>
          </p:nvPr>
        </p:nvGraphicFramePr>
        <p:xfrm>
          <a:off x="5519937" y="6196563"/>
          <a:ext cx="288031" cy="329348"/>
        </p:xfrm>
        <a:graphic>
          <a:graphicData uri="http://schemas.openxmlformats.org/drawingml/2006/table">
            <a:tbl>
              <a:tblPr firstRow="1" bandRow="1">
                <a:effectLst/>
                <a:tableStyleId>{073A0DAA-6AF3-43AB-8588-CEC1D06C72B9}</a:tableStyleId>
              </a:tblPr>
              <a:tblGrid>
                <a:gridCol w="288031">
                  <a:extLst>
                    <a:ext uri="{9D8B030D-6E8A-4147-A177-3AD203B41FA5}">
                      <a16:colId xmlns:a16="http://schemas.microsoft.com/office/drawing/2014/main" val="20000"/>
                    </a:ext>
                  </a:extLst>
                </a:gridCol>
              </a:tblGrid>
              <a:tr h="329348">
                <a:tc>
                  <a:txBody>
                    <a:bodyPr/>
                    <a:lstStyle/>
                    <a:p>
                      <a:pPr lvl="0" algn="ctr"/>
                      <a:r>
                        <a:rPr lang="en-US" sz="1200" noProof="0" dirty="0">
                          <a:effectLst>
                            <a:outerShdw blurRad="38100" dist="38100" dir="2700000" algn="tl">
                              <a:srgbClr val="000000">
                                <a:alpha val="43137"/>
                              </a:srgbClr>
                            </a:outerShdw>
                          </a:effectLst>
                        </a:rPr>
                        <a:t>   </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153" name="Gráfico 152" descr="Lápis">
            <a:extLst>
              <a:ext uri="{FF2B5EF4-FFF2-40B4-BE49-F238E27FC236}">
                <a16:creationId xmlns:a16="http://schemas.microsoft.com/office/drawing/2014/main" id="{FC7F9C1E-E2C2-4150-A47B-B1FB954FED0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8077" y="6220961"/>
            <a:ext cx="259891" cy="259891"/>
          </a:xfrm>
          <a:prstGeom prst="rect">
            <a:avLst/>
          </a:prstGeom>
        </p:spPr>
      </p:pic>
      <p:graphicFrame>
        <p:nvGraphicFramePr>
          <p:cNvPr id="154" name="Table 48">
            <a:extLst>
              <a:ext uri="{FF2B5EF4-FFF2-40B4-BE49-F238E27FC236}">
                <a16:creationId xmlns:a16="http://schemas.microsoft.com/office/drawing/2014/main" id="{194AB035-C446-4020-B0FC-A6D74ED96BA7}"/>
              </a:ext>
            </a:extLst>
          </p:cNvPr>
          <p:cNvGraphicFramePr>
            <a:graphicFrameLocks noGrp="1"/>
          </p:cNvGraphicFramePr>
          <p:nvPr>
            <p:extLst/>
          </p:nvPr>
        </p:nvGraphicFramePr>
        <p:xfrm>
          <a:off x="5519937" y="6643397"/>
          <a:ext cx="288031" cy="329348"/>
        </p:xfrm>
        <a:graphic>
          <a:graphicData uri="http://schemas.openxmlformats.org/drawingml/2006/table">
            <a:tbl>
              <a:tblPr firstRow="1" bandRow="1">
                <a:effectLst/>
                <a:tableStyleId>{073A0DAA-6AF3-43AB-8588-CEC1D06C72B9}</a:tableStyleId>
              </a:tblPr>
              <a:tblGrid>
                <a:gridCol w="288031">
                  <a:extLst>
                    <a:ext uri="{9D8B030D-6E8A-4147-A177-3AD203B41FA5}">
                      <a16:colId xmlns:a16="http://schemas.microsoft.com/office/drawing/2014/main" val="20000"/>
                    </a:ext>
                  </a:extLst>
                </a:gridCol>
              </a:tblGrid>
              <a:tr h="329348">
                <a:tc>
                  <a:txBody>
                    <a:bodyPr/>
                    <a:lstStyle/>
                    <a:p>
                      <a:pPr lvl="0" algn="ctr"/>
                      <a:r>
                        <a:rPr lang="en-US" sz="1200" noProof="0" dirty="0">
                          <a:effectLst>
                            <a:outerShdw blurRad="38100" dist="38100" dir="2700000" algn="tl">
                              <a:srgbClr val="000000">
                                <a:alpha val="43137"/>
                              </a:srgbClr>
                            </a:outerShdw>
                          </a:effectLst>
                        </a:rPr>
                        <a:t>   </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155" name="Gráfico 154" descr="Lápis">
            <a:extLst>
              <a:ext uri="{FF2B5EF4-FFF2-40B4-BE49-F238E27FC236}">
                <a16:creationId xmlns:a16="http://schemas.microsoft.com/office/drawing/2014/main" id="{325558A8-37E9-4664-828C-EE3AA251FC7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8077" y="6667795"/>
            <a:ext cx="259891" cy="259891"/>
          </a:xfrm>
          <a:prstGeom prst="rect">
            <a:avLst/>
          </a:prstGeom>
        </p:spPr>
      </p:pic>
      <p:sp>
        <p:nvSpPr>
          <p:cNvPr id="140" name="Retângulo 139">
            <a:hlinkClick r:id="rId9"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43" name="Retângulo 142">
            <a:hlinkClick r:id="rId10"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51" name="Table 50"/>
          <p:cNvGraphicFramePr>
            <a:graphicFrameLocks noGrp="1"/>
          </p:cNvGraphicFramePr>
          <p:nvPr>
            <p:extLst>
              <p:ext uri="{D42A27DB-BD31-4B8C-83A1-F6EECF244321}">
                <p14:modId xmlns:p14="http://schemas.microsoft.com/office/powerpoint/2010/main" val="1288381697"/>
              </p:ext>
            </p:extLst>
          </p:nvPr>
        </p:nvGraphicFramePr>
        <p:xfrm>
          <a:off x="2806041" y="2339660"/>
          <a:ext cx="8366190" cy="4148070"/>
        </p:xfrm>
        <a:graphic>
          <a:graphicData uri="http://schemas.openxmlformats.org/drawingml/2006/table">
            <a:tbl>
              <a:tblPr firstRow="1" bandRow="1">
                <a:effectLst/>
                <a:tableStyleId>{073A0DAA-6AF3-43AB-8588-CEC1D06C72B9}</a:tableStyleId>
              </a:tblPr>
              <a:tblGrid>
                <a:gridCol w="8366190">
                  <a:extLst>
                    <a:ext uri="{9D8B030D-6E8A-4147-A177-3AD203B41FA5}">
                      <a16:colId xmlns:a16="http://schemas.microsoft.com/office/drawing/2014/main" val="20000"/>
                    </a:ext>
                  </a:extLst>
                </a:gridCol>
              </a:tblGrid>
              <a:tr h="4148070">
                <a:tc>
                  <a:txBody>
                    <a:bodyPr/>
                    <a:lstStyle/>
                    <a:p>
                      <a:pPr lvl="0" algn="l"/>
                      <a:endParaRPr lang="pt-PT" sz="1800" dirty="0">
                        <a:effectLst>
                          <a:outerShdw blurRad="38100" dist="38100" dir="2700000" algn="tl">
                            <a:srgbClr val="000000">
                              <a:alpha val="43137"/>
                            </a:srgbClr>
                          </a:outerShdw>
                        </a:effectLst>
                      </a:endParaRPr>
                    </a:p>
                    <a:p>
                      <a:pPr lvl="0" algn="l"/>
                      <a:r>
                        <a:rPr lang="en-US" sz="1400" noProof="0" dirty="0">
                          <a:solidFill>
                            <a:schemeClr val="tx1">
                              <a:lumMod val="85000"/>
                              <a:lumOff val="15000"/>
                            </a:schemeClr>
                          </a:solidFill>
                          <a:effectLst>
                            <a:outerShdw blurRad="38100" dist="38100" dir="2700000" algn="tl">
                              <a:srgbClr val="000000">
                                <a:alpha val="43137"/>
                              </a:srgbClr>
                            </a:outerShdw>
                          </a:effectLst>
                          <a:highlight>
                            <a:srgbClr val="FFFFFF"/>
                          </a:highlight>
                        </a:rPr>
                        <a:t>The</a:t>
                      </a:r>
                      <a:r>
                        <a:rPr lang="en-US" sz="1400" baseline="0" noProof="0" dirty="0">
                          <a:solidFill>
                            <a:schemeClr val="tx1">
                              <a:lumMod val="85000"/>
                              <a:lumOff val="15000"/>
                            </a:schemeClr>
                          </a:solidFill>
                          <a:effectLst>
                            <a:outerShdw blurRad="38100" dist="38100" dir="2700000" algn="tl">
                              <a:srgbClr val="000000">
                                <a:alpha val="43137"/>
                              </a:srgbClr>
                            </a:outerShdw>
                          </a:effectLst>
                          <a:highlight>
                            <a:srgbClr val="FFFFFF"/>
                          </a:highlight>
                        </a:rPr>
                        <a:t> fantastic adventures of Trafford on it’s path to be the God of all Demons. The fabulous encounters with the Archangels and the fight for supremacy with the demons. </a:t>
                      </a:r>
                    </a:p>
                    <a:p>
                      <a:pPr lvl="0" algn="l"/>
                      <a:r>
                        <a:rPr lang="en-US" sz="1400" baseline="0" noProof="0" dirty="0">
                          <a:solidFill>
                            <a:schemeClr val="tx1">
                              <a:lumMod val="85000"/>
                              <a:lumOff val="15000"/>
                            </a:schemeClr>
                          </a:solidFill>
                          <a:effectLst>
                            <a:outerShdw blurRad="38100" dist="38100" dir="2700000" algn="tl">
                              <a:srgbClr val="000000">
                                <a:alpha val="43137"/>
                              </a:srgbClr>
                            </a:outerShdw>
                          </a:effectLst>
                          <a:highlight>
                            <a:srgbClr val="FFFFFF"/>
                          </a:highlight>
                        </a:rPr>
                        <a:t>How will Trafford rise from a low bastard from a low standing noble demon into the terrifying being know as Demon God? </a:t>
                      </a:r>
                      <a:r>
                        <a:rPr lang="en-US" sz="1400" baseline="0" noProof="0" dirty="0">
                          <a:solidFill>
                            <a:schemeClr val="bg1"/>
                          </a:solidFill>
                          <a:effectLst>
                            <a:outerShdw blurRad="38100" dist="38100" dir="2700000" algn="tl">
                              <a:srgbClr val="000000">
                                <a:alpha val="43137"/>
                              </a:srgbClr>
                            </a:outerShdw>
                          </a:effectLst>
                          <a:highlight>
                            <a:srgbClr val="FFFFFF"/>
                          </a:highlight>
                        </a:rPr>
                        <a:t>.</a:t>
                      </a: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446078917"/>
              </p:ext>
            </p:extLst>
          </p:nvPr>
        </p:nvGraphicFramePr>
        <p:xfrm>
          <a:off x="2118498" y="1635266"/>
          <a:ext cx="2788730" cy="894302"/>
        </p:xfrm>
        <a:graphic>
          <a:graphicData uri="http://schemas.openxmlformats.org/drawingml/2006/table">
            <a:tbl>
              <a:tblPr firstRow="1" bandRow="1">
                <a:effectLst/>
                <a:tableStyleId>{073A0DAA-6AF3-43AB-8588-CEC1D06C72B9}</a:tableStyleId>
              </a:tblPr>
              <a:tblGrid>
                <a:gridCol w="2788730">
                  <a:extLst>
                    <a:ext uri="{9D8B030D-6E8A-4147-A177-3AD203B41FA5}">
                      <a16:colId xmlns:a16="http://schemas.microsoft.com/office/drawing/2014/main" val="20000"/>
                    </a:ext>
                  </a:extLst>
                </a:gridCol>
              </a:tblGrid>
              <a:tr h="894302">
                <a:tc>
                  <a:txBody>
                    <a:bodyPr/>
                    <a:lstStyle/>
                    <a:p>
                      <a:pPr lvl="0" algn="ctr"/>
                      <a:r>
                        <a:rPr lang="en-US" sz="1800" noProof="0" dirty="0">
                          <a:effectLst>
                            <a:outerShdw blurRad="38100" dist="38100" dir="2700000" algn="tl">
                              <a:srgbClr val="000000">
                                <a:alpha val="43137"/>
                              </a:srgbClr>
                            </a:outerShdw>
                          </a:effectLst>
                        </a:rPr>
                        <a:t>Synopsis</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45" name="Table 48">
            <a:extLst>
              <a:ext uri="{FF2B5EF4-FFF2-40B4-BE49-F238E27FC236}">
                <a16:creationId xmlns:a16="http://schemas.microsoft.com/office/drawing/2014/main" id="{9E185C47-820F-4C7D-B3C5-405F855C0356}"/>
              </a:ext>
            </a:extLst>
          </p:cNvPr>
          <p:cNvGraphicFramePr>
            <a:graphicFrameLocks noGrp="1"/>
          </p:cNvGraphicFramePr>
          <p:nvPr>
            <p:extLst>
              <p:ext uri="{D42A27DB-BD31-4B8C-83A1-F6EECF244321}">
                <p14:modId xmlns:p14="http://schemas.microsoft.com/office/powerpoint/2010/main" val="693663352"/>
              </p:ext>
            </p:extLst>
          </p:nvPr>
        </p:nvGraphicFramePr>
        <p:xfrm>
          <a:off x="9809536" y="6029864"/>
          <a:ext cx="1215874" cy="390094"/>
        </p:xfrm>
        <a:graphic>
          <a:graphicData uri="http://schemas.openxmlformats.org/drawingml/2006/table">
            <a:tbl>
              <a:tblPr firstRow="1" bandRow="1">
                <a:effectLst/>
                <a:tableStyleId>{073A0DAA-6AF3-43AB-8588-CEC1D06C72B9}</a:tableStyleId>
              </a:tblPr>
              <a:tblGrid>
                <a:gridCol w="1215874">
                  <a:extLst>
                    <a:ext uri="{9D8B030D-6E8A-4147-A177-3AD203B41FA5}">
                      <a16:colId xmlns:a16="http://schemas.microsoft.com/office/drawing/2014/main" val="20000"/>
                    </a:ext>
                  </a:extLst>
                </a:gridCol>
              </a:tblGrid>
              <a:tr h="390094">
                <a:tc>
                  <a:txBody>
                    <a:bodyPr/>
                    <a:lstStyle/>
                    <a:p>
                      <a:pPr lvl="0" algn="ctr"/>
                      <a:r>
                        <a:rPr lang="en-US" sz="1800" noProof="0" dirty="0">
                          <a:effectLst>
                            <a:outerShdw blurRad="38100" dist="38100" dir="2700000" algn="tl">
                              <a:srgbClr val="000000">
                                <a:alpha val="43137"/>
                              </a:srgbClr>
                            </a:outerShdw>
                          </a:effectLst>
                        </a:rPr>
                        <a:t>OK</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alpha val="80000"/>
                      </a:schemeClr>
                    </a:solidFill>
                  </a:tcPr>
                </a:tc>
                <a:extLst>
                  <a:ext uri="{0D108BD9-81ED-4DB2-BD59-A6C34878D82A}">
                    <a16:rowId xmlns:a16="http://schemas.microsoft.com/office/drawing/2014/main" val="10000"/>
                  </a:ext>
                </a:extLst>
              </a:tr>
            </a:tbl>
          </a:graphicData>
        </a:graphic>
      </p:graphicFrame>
      <p:graphicFrame>
        <p:nvGraphicFramePr>
          <p:cNvPr id="146" name="Table 48">
            <a:extLst>
              <a:ext uri="{FF2B5EF4-FFF2-40B4-BE49-F238E27FC236}">
                <a16:creationId xmlns:a16="http://schemas.microsoft.com/office/drawing/2014/main" id="{F9251419-B0D1-4C0A-8C99-0DD97421BF05}"/>
              </a:ext>
            </a:extLst>
          </p:cNvPr>
          <p:cNvGraphicFramePr>
            <a:graphicFrameLocks noGrp="1"/>
          </p:cNvGraphicFramePr>
          <p:nvPr>
            <p:extLst>
              <p:ext uri="{D42A27DB-BD31-4B8C-83A1-F6EECF244321}">
                <p14:modId xmlns:p14="http://schemas.microsoft.com/office/powerpoint/2010/main" val="358033746"/>
              </p:ext>
            </p:extLst>
          </p:nvPr>
        </p:nvGraphicFramePr>
        <p:xfrm>
          <a:off x="8399427" y="6029864"/>
          <a:ext cx="1215874" cy="390094"/>
        </p:xfrm>
        <a:graphic>
          <a:graphicData uri="http://schemas.openxmlformats.org/drawingml/2006/table">
            <a:tbl>
              <a:tblPr firstRow="1" bandRow="1">
                <a:effectLst/>
                <a:tableStyleId>{073A0DAA-6AF3-43AB-8588-CEC1D06C72B9}</a:tableStyleId>
              </a:tblPr>
              <a:tblGrid>
                <a:gridCol w="1215874">
                  <a:extLst>
                    <a:ext uri="{9D8B030D-6E8A-4147-A177-3AD203B41FA5}">
                      <a16:colId xmlns:a16="http://schemas.microsoft.com/office/drawing/2014/main" val="20000"/>
                    </a:ext>
                  </a:extLst>
                </a:gridCol>
              </a:tblGrid>
              <a:tr h="390094">
                <a:tc>
                  <a:txBody>
                    <a:bodyPr/>
                    <a:lstStyle/>
                    <a:p>
                      <a:pPr lvl="0" algn="ctr"/>
                      <a:r>
                        <a:rPr lang="en-US" sz="1800" noProof="0" dirty="0">
                          <a:effectLst>
                            <a:outerShdw blurRad="38100" dist="38100" dir="2700000" algn="tl">
                              <a:srgbClr val="000000">
                                <a:alpha val="43137"/>
                              </a:srgbClr>
                            </a:outerShdw>
                          </a:effectLst>
                        </a:rPr>
                        <a:t>CANCEL</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50000"/>
                        <a:alpha val="80000"/>
                      </a:schemeClr>
                    </a:solidFill>
                  </a:tcPr>
                </a:tc>
                <a:extLst>
                  <a:ext uri="{0D108BD9-81ED-4DB2-BD59-A6C34878D82A}">
                    <a16:rowId xmlns:a16="http://schemas.microsoft.com/office/drawing/2014/main" val="10000"/>
                  </a:ext>
                </a:extLst>
              </a:tr>
            </a:tbl>
          </a:graphicData>
        </a:graphic>
      </p:graphicFrame>
      <p:sp>
        <p:nvSpPr>
          <p:cNvPr id="148" name="CaixaDeTexto 147">
            <a:hlinkClick r:id="rId11" action="ppaction://hlinksldjump"/>
            <a:extLst>
              <a:ext uri="{FF2B5EF4-FFF2-40B4-BE49-F238E27FC236}">
                <a16:creationId xmlns:a16="http://schemas.microsoft.com/office/drawing/2014/main" id="{1E290E20-E64B-4E0E-9EDE-498132E56BFC}"/>
              </a:ext>
            </a:extLst>
          </p:cNvPr>
          <p:cNvSpPr txBox="1"/>
          <p:nvPr/>
        </p:nvSpPr>
        <p:spPr>
          <a:xfrm>
            <a:off x="8399427" y="5934953"/>
            <a:ext cx="1212393" cy="523220"/>
          </a:xfrm>
          <a:prstGeom prst="rect">
            <a:avLst/>
          </a:prstGeom>
          <a:noFill/>
        </p:spPr>
        <p:txBody>
          <a:bodyPr wrap="square" rtlCol="0">
            <a:spAutoFit/>
          </a:bodyPr>
          <a:lstStyle/>
          <a:p>
            <a:endParaRPr lang="pt-PT" sz="1400" dirty="0"/>
          </a:p>
          <a:p>
            <a:endParaRPr lang="pt-PT" sz="1400" dirty="0"/>
          </a:p>
        </p:txBody>
      </p:sp>
      <p:sp>
        <p:nvSpPr>
          <p:cNvPr id="149" name="CaixaDeTexto 148">
            <a:hlinkClick r:id="rId11" action="ppaction://hlinksldjump"/>
            <a:extLst>
              <a:ext uri="{FF2B5EF4-FFF2-40B4-BE49-F238E27FC236}">
                <a16:creationId xmlns:a16="http://schemas.microsoft.com/office/drawing/2014/main" id="{0DB0F607-3E97-4C70-9ED7-BC8A8F57790F}"/>
              </a:ext>
            </a:extLst>
          </p:cNvPr>
          <p:cNvSpPr txBox="1"/>
          <p:nvPr/>
        </p:nvSpPr>
        <p:spPr>
          <a:xfrm>
            <a:off x="9775237" y="5955957"/>
            <a:ext cx="1272687" cy="523220"/>
          </a:xfrm>
          <a:prstGeom prst="rect">
            <a:avLst/>
          </a:prstGeom>
          <a:noFill/>
        </p:spPr>
        <p:txBody>
          <a:bodyPr wrap="square" rtlCol="0">
            <a:spAutoFit/>
          </a:bodyPr>
          <a:lstStyle/>
          <a:p>
            <a:endParaRPr lang="pt-PT" sz="1400" dirty="0"/>
          </a:p>
          <a:p>
            <a:endParaRPr lang="pt-PT" sz="1400" dirty="0"/>
          </a:p>
        </p:txBody>
      </p:sp>
      <p:sp>
        <p:nvSpPr>
          <p:cNvPr id="150" name="CaixaDeTexto 149">
            <a:hlinkClick r:id="rId12" action="ppaction://hlinksldjump"/>
            <a:extLst>
              <a:ext uri="{FF2B5EF4-FFF2-40B4-BE49-F238E27FC236}">
                <a16:creationId xmlns:a16="http://schemas.microsoft.com/office/drawing/2014/main" id="{EDFC25AB-A2DF-45B3-AD90-8E58420CCAFD}"/>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151" name="Retângulo 150">
            <a:extLst>
              <a:ext uri="{FF2B5EF4-FFF2-40B4-BE49-F238E27FC236}">
                <a16:creationId xmlns:a16="http://schemas.microsoft.com/office/drawing/2014/main" id="{42751836-2D8C-48DB-BA31-9E9B56DDC608}"/>
              </a:ext>
            </a:extLst>
          </p:cNvPr>
          <p:cNvSpPr/>
          <p:nvPr/>
        </p:nvSpPr>
        <p:spPr>
          <a:xfrm>
            <a:off x="8274473" y="5925872"/>
            <a:ext cx="2891495"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52" name="Picture 2" descr="Resultado de imagem para mouse pointer white">
            <a:extLst>
              <a:ext uri="{FF2B5EF4-FFF2-40B4-BE49-F238E27FC236}">
                <a16:creationId xmlns:a16="http://schemas.microsoft.com/office/drawing/2014/main" id="{B27E6672-7DDB-4686-91A4-B28B2C648C7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70238">
            <a:off x="10228248" y="6191015"/>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Resultado de imagem para mouse pointer white">
            <a:extLst>
              <a:ext uri="{FF2B5EF4-FFF2-40B4-BE49-F238E27FC236}">
                <a16:creationId xmlns:a16="http://schemas.microsoft.com/office/drawing/2014/main" id="{B4FF8A59-3406-4F8C-9942-2D1151FDF1C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70238">
            <a:off x="8920197" y="6249108"/>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1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extLst>
                    <a:ext uri="{9D8B030D-6E8A-4147-A177-3AD203B41FA5}">
                      <a16:colId xmlns:a16="http://schemas.microsoft.com/office/drawing/2014/main" val="20000"/>
                    </a:ext>
                  </a:extLst>
                </a:gridCol>
              </a:tblGrid>
              <a:tr h="474847">
                <a:tc>
                  <a:txBody>
                    <a:bodyPr/>
                    <a:lstStyle/>
                    <a:p>
                      <a:pPr lvl="0" algn="l"/>
                      <a:r>
                        <a:rPr lang="pt-PT" sz="1800" dirty="0">
                          <a:solidFill>
                            <a:schemeClr val="bg1"/>
                          </a:solidFill>
                          <a:effectLst>
                            <a:outerShdw blurRad="38100" dist="38100" dir="2700000" algn="tl">
                              <a:srgbClr val="000000">
                                <a:alpha val="43137"/>
                              </a:srgbClr>
                            </a:outerShdw>
                          </a:effectLst>
                        </a:rPr>
                        <a:t>New </a:t>
                      </a:r>
                      <a:r>
                        <a:rPr lang="en-US" sz="1800" noProof="0" dirty="0">
                          <a:solidFill>
                            <a:schemeClr val="bg1"/>
                          </a:solidFill>
                          <a:effectLst>
                            <a:outerShdw blurRad="38100" dist="38100" dir="2700000" algn="tl">
                              <a:srgbClr val="000000">
                                <a:alpha val="43137"/>
                              </a:srgbClr>
                            </a:outerShdw>
                          </a:effectLst>
                        </a:rPr>
                        <a:t>Chapter</a:t>
                      </a:r>
                      <a:r>
                        <a:rPr lang="pt-PT" sz="1800" dirty="0">
                          <a:solidFill>
                            <a:schemeClr val="bg1"/>
                          </a:solidFill>
                          <a:effectLst>
                            <a:outerShdw blurRad="38100" dist="38100" dir="2700000" algn="tl">
                              <a:srgbClr val="000000">
                                <a:alpha val="43137"/>
                              </a:srgbClr>
                            </a:outerShdw>
                          </a:effectLst>
                        </a:rPr>
                        <a:t> </a:t>
                      </a:r>
                      <a:r>
                        <a:rPr lang="en-US" sz="1800" noProof="0" dirty="0">
                          <a:solidFill>
                            <a:schemeClr val="bg1"/>
                          </a:solidFill>
                          <a:effectLst>
                            <a:outerShdw blurRad="38100" dist="38100" dir="2700000" algn="tl">
                              <a:srgbClr val="000000">
                                <a:alpha val="43137"/>
                              </a:srgbClr>
                            </a:outerShdw>
                          </a:effectLst>
                        </a:rPr>
                        <a:t>Additions</a:t>
                      </a:r>
                      <a:r>
                        <a:rPr lang="pt-PT" sz="1800" dirty="0">
                          <a:solidFill>
                            <a:schemeClr val="bg1"/>
                          </a:solidFill>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31896272"/>
              </p:ext>
            </p:extLst>
          </p:nvPr>
        </p:nvGraphicFramePr>
        <p:xfrm>
          <a:off x="407368" y="2661349"/>
          <a:ext cx="7128793" cy="4748470"/>
        </p:xfrm>
        <a:graphic>
          <a:graphicData uri="http://schemas.openxmlformats.org/drawingml/2006/table">
            <a:tbl>
              <a:tblPr firstRow="1" bandRow="1" bandCol="1">
                <a:tableStyleId>{AF606853-7671-496A-8E4F-DF71F8EC918B}</a:tableStyleId>
              </a:tblPr>
              <a:tblGrid>
                <a:gridCol w="1782198">
                  <a:extLst>
                    <a:ext uri="{9D8B030D-6E8A-4147-A177-3AD203B41FA5}">
                      <a16:colId xmlns:a16="http://schemas.microsoft.com/office/drawing/2014/main" val="20000"/>
                    </a:ext>
                  </a:extLst>
                </a:gridCol>
                <a:gridCol w="2706301">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a:t>New</a:t>
                      </a:r>
                      <a:r>
                        <a:rPr lang="pt-PT" sz="1600" baseline="0" noProof="0" dirty="0"/>
                        <a:t> </a:t>
                      </a:r>
                      <a:r>
                        <a:rPr lang="en-US" sz="1600" baseline="0" noProof="0" dirty="0"/>
                        <a:t>C</a:t>
                      </a:r>
                      <a:r>
                        <a:rPr lang="en-US" sz="1600" noProof="0" dirty="0"/>
                        <a:t>hapters</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a:t>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378244341"/>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 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 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3"/>
                  </a:ext>
                </a:extLst>
              </a:tr>
              <a:tr h="474847">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6"/>
                  </a:ext>
                </a:extLst>
              </a:tr>
              <a:tr h="474847">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7"/>
                  </a:ext>
                </a:extLst>
              </a:tr>
              <a:tr h="474847">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r h="474847">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5"/>
                  </a:ext>
                </a:extLst>
              </a:tr>
              <a:tr h="474847">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6"/>
                  </a:ext>
                </a:extLst>
              </a:tr>
              <a:tr h="474847">
                <a:tc>
                  <a:txBody>
                    <a:bodyPr/>
                    <a:lstStyle/>
                    <a:p>
                      <a:pPr lvl="0" algn="l"/>
                      <a:r>
                        <a:rPr lang="pt-PT" sz="1200" b="1" dirty="0" err="1">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7"/>
                  </a:ext>
                </a:extLst>
              </a:tr>
              <a:tr h="474847">
                <a:tc>
                  <a:txBody>
                    <a:bodyPr/>
                    <a:lstStyle/>
                    <a:p>
                      <a:pPr lvl="0" algn="l"/>
                      <a:r>
                        <a:rPr lang="pt-PT" sz="1200" b="1" dirty="0" err="1">
                          <a:effectLst>
                            <a:outerShdw blurRad="38100" dist="38100" dir="2700000" algn="tl">
                              <a:srgbClr val="000000">
                                <a:alpha val="43137"/>
                              </a:srgbClr>
                            </a:outerShdw>
                          </a:effectLst>
                        </a:rPr>
                        <a:t>Cosmic</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Travels</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8"/>
                  </a:ext>
                </a:extLst>
              </a:tr>
            </a:tbl>
          </a:graphicData>
        </a:graphic>
      </p:graphicFrame>
      <p:sp>
        <p:nvSpPr>
          <p:cNvPr id="9" name="Vertical Scroll 8"/>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52" name="Vertical Scroll 51"/>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ixaDeTexto 52">
            <a:hlinkClick r:id="rId3" action="ppaction://hlinksldjump"/>
            <a:extLst>
              <a:ext uri="{FF2B5EF4-FFF2-40B4-BE49-F238E27FC236}">
                <a16:creationId xmlns:a16="http://schemas.microsoft.com/office/drawing/2014/main" id="{181EA0A8-854E-4386-BAB2-6B13E5A7DC46}"/>
              </a:ext>
            </a:extLst>
          </p:cNvPr>
          <p:cNvSpPr txBox="1"/>
          <p:nvPr/>
        </p:nvSpPr>
        <p:spPr>
          <a:xfrm>
            <a:off x="440875" y="3167129"/>
            <a:ext cx="1694685" cy="430887"/>
          </a:xfrm>
          <a:prstGeom prst="rect">
            <a:avLst/>
          </a:prstGeom>
          <a:noFill/>
        </p:spPr>
        <p:txBody>
          <a:bodyPr wrap="square" rtlCol="0">
            <a:spAutoFit/>
          </a:bodyPr>
          <a:lstStyle/>
          <a:p>
            <a:endParaRPr lang="pt-PT" sz="1100" dirty="0"/>
          </a:p>
          <a:p>
            <a:endParaRPr lang="pt-PT" sz="1100" dirty="0"/>
          </a:p>
        </p:txBody>
      </p:sp>
      <p:sp>
        <p:nvSpPr>
          <p:cNvPr id="54" name="CaixaDeTexto 53">
            <a:hlinkClick r:id="rId3" action="ppaction://hlinksldjump"/>
            <a:extLst>
              <a:ext uri="{FF2B5EF4-FFF2-40B4-BE49-F238E27FC236}">
                <a16:creationId xmlns:a16="http://schemas.microsoft.com/office/drawing/2014/main" id="{0B095BB1-D385-4D18-A08C-4FA3C4300DA6}"/>
              </a:ext>
            </a:extLst>
          </p:cNvPr>
          <p:cNvSpPr txBox="1"/>
          <p:nvPr/>
        </p:nvSpPr>
        <p:spPr>
          <a:xfrm>
            <a:off x="8328281" y="3167129"/>
            <a:ext cx="1694685" cy="430887"/>
          </a:xfrm>
          <a:prstGeom prst="rect">
            <a:avLst/>
          </a:prstGeom>
          <a:noFill/>
        </p:spPr>
        <p:txBody>
          <a:bodyPr wrap="square" rtlCol="0">
            <a:spAutoFit/>
          </a:bodyPr>
          <a:lstStyle/>
          <a:p>
            <a:endParaRPr lang="pt-PT" sz="1100" dirty="0"/>
          </a:p>
          <a:p>
            <a:endParaRPr lang="pt-PT" sz="1100" dirty="0"/>
          </a:p>
        </p:txBody>
      </p:sp>
      <p:sp>
        <p:nvSpPr>
          <p:cNvPr id="55" name="CaixaDeTexto 54">
            <a:hlinkClick r:id="rId4" action="ppaction://hlinksldjump"/>
            <a:extLst>
              <a:ext uri="{FF2B5EF4-FFF2-40B4-BE49-F238E27FC236}">
                <a16:creationId xmlns:a16="http://schemas.microsoft.com/office/drawing/2014/main" id="{860EAB74-B398-4CFB-B6D3-30586118FD9C}"/>
              </a:ext>
            </a:extLst>
          </p:cNvPr>
          <p:cNvSpPr txBox="1"/>
          <p:nvPr/>
        </p:nvSpPr>
        <p:spPr>
          <a:xfrm>
            <a:off x="2207600" y="3152554"/>
            <a:ext cx="2664264" cy="430887"/>
          </a:xfrm>
          <a:prstGeom prst="rect">
            <a:avLst/>
          </a:prstGeom>
          <a:noFill/>
        </p:spPr>
        <p:txBody>
          <a:bodyPr wrap="square" rtlCol="0">
            <a:spAutoFit/>
          </a:bodyPr>
          <a:lstStyle/>
          <a:p>
            <a:endParaRPr lang="pt-PT" sz="1100" dirty="0"/>
          </a:p>
          <a:p>
            <a:endParaRPr lang="pt-PT" sz="1100" dirty="0"/>
          </a:p>
        </p:txBody>
      </p:sp>
      <p:sp>
        <p:nvSpPr>
          <p:cNvPr id="83" name="Retângulo 82">
            <a:extLst>
              <a:ext uri="{FF2B5EF4-FFF2-40B4-BE49-F238E27FC236}">
                <a16:creationId xmlns:a16="http://schemas.microsoft.com/office/drawing/2014/main" id="{99546DE8-AAF1-4E9D-B987-949BC654F55E}"/>
              </a:ext>
            </a:extLst>
          </p:cNvPr>
          <p:cNvSpPr/>
          <p:nvPr/>
        </p:nvSpPr>
        <p:spPr>
          <a:xfrm>
            <a:off x="8083615" y="878792"/>
            <a:ext cx="3783814" cy="3437281"/>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84" name="Triângulo isósceles 83">
            <a:extLst>
              <a:ext uri="{FF2B5EF4-FFF2-40B4-BE49-F238E27FC236}">
                <a16:creationId xmlns:a16="http://schemas.microsoft.com/office/drawing/2014/main" id="{36B03862-1916-42FF-AB6F-A16BDC784545}"/>
              </a:ext>
            </a:extLst>
          </p:cNvPr>
          <p:cNvSpPr/>
          <p:nvPr/>
        </p:nvSpPr>
        <p:spPr>
          <a:xfrm>
            <a:off x="10008178" y="522226"/>
            <a:ext cx="512348" cy="356567"/>
          </a:xfrm>
          <a:prstGeom prst="triangle">
            <a:avLst/>
          </a:prstGeom>
          <a:solidFill>
            <a:schemeClr val="tx1">
              <a:lumMod val="50000"/>
              <a:lumOff val="50000"/>
            </a:schemeClr>
          </a:solidFill>
          <a:ln w="25400">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pt-PT" dirty="0"/>
          </a:p>
        </p:txBody>
      </p:sp>
      <p:sp>
        <p:nvSpPr>
          <p:cNvPr id="85" name="Retângulo 84">
            <a:hlinkClick r:id="rId5" action="ppaction://hlinksldjump"/>
            <a:extLst>
              <a:ext uri="{FF2B5EF4-FFF2-40B4-BE49-F238E27FC236}">
                <a16:creationId xmlns:a16="http://schemas.microsoft.com/office/drawing/2014/main" id="{5259010B-A05D-4866-84BB-DCE0A551A3CF}"/>
              </a:ext>
            </a:extLst>
          </p:cNvPr>
          <p:cNvSpPr/>
          <p:nvPr/>
        </p:nvSpPr>
        <p:spPr>
          <a:xfrm>
            <a:off x="8607896" y="1412776"/>
            <a:ext cx="2888704" cy="411436"/>
          </a:xfrm>
          <a:prstGeom prst="rect">
            <a:avLst/>
          </a:prstGeom>
          <a:solidFill>
            <a:schemeClr val="accent4">
              <a:lumMod val="60000"/>
              <a:lumOff val="40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PT" sz="2000" b="1" u="sng" dirty="0" err="1">
                <a:solidFill>
                  <a:srgbClr val="FFFFFF"/>
                </a:solidFill>
                <a:effectLst>
                  <a:outerShdw blurRad="38100" dist="38100" dir="2700000" algn="tl">
                    <a:srgbClr val="000000">
                      <a:alpha val="43137"/>
                    </a:srgbClr>
                  </a:outerShdw>
                </a:effectLst>
              </a:rPr>
              <a:t>Demon</a:t>
            </a:r>
            <a:r>
              <a:rPr lang="pt-PT" sz="2000" b="1" u="sng" dirty="0">
                <a:solidFill>
                  <a:srgbClr val="FFFFFF"/>
                </a:solidFill>
                <a:effectLst>
                  <a:outerShdw blurRad="38100" dist="38100" dir="2700000" algn="tl">
                    <a:srgbClr val="000000">
                      <a:alpha val="43137"/>
                    </a:srgbClr>
                  </a:outerShdw>
                </a:effectLst>
              </a:rPr>
              <a:t> </a:t>
            </a:r>
            <a:r>
              <a:rPr lang="pt-PT" sz="2000" b="1" u="sng" dirty="0" err="1">
                <a:solidFill>
                  <a:srgbClr val="FFFFFF"/>
                </a:solidFill>
                <a:effectLst>
                  <a:outerShdw blurRad="38100" dist="38100" dir="2700000" algn="tl">
                    <a:srgbClr val="000000">
                      <a:alpha val="43137"/>
                    </a:srgbClr>
                  </a:outerShdw>
                </a:effectLst>
              </a:rPr>
              <a:t>God</a:t>
            </a:r>
            <a:r>
              <a:rPr lang="pt-PT" sz="2000" b="1" u="sng" dirty="0">
                <a:solidFill>
                  <a:srgbClr val="FFFFFF"/>
                </a:solidFill>
                <a:effectLst>
                  <a:outerShdw blurRad="38100" dist="38100" dir="2700000" algn="tl">
                    <a:srgbClr val="000000">
                      <a:alpha val="43137"/>
                    </a:srgbClr>
                  </a:outerShdw>
                </a:effectLst>
              </a:rPr>
              <a:t> </a:t>
            </a:r>
            <a:r>
              <a:rPr lang="pt-PT" sz="2000" b="1" u="sng" dirty="0" err="1">
                <a:solidFill>
                  <a:srgbClr val="FFFFFF"/>
                </a:solidFill>
                <a:effectLst>
                  <a:outerShdw blurRad="38100" dist="38100" dir="2700000" algn="tl">
                    <a:srgbClr val="000000">
                      <a:alpha val="43137"/>
                    </a:srgbClr>
                  </a:outerShdw>
                </a:effectLst>
              </a:rPr>
              <a:t>Trafford</a:t>
            </a:r>
            <a:endParaRPr lang="pt-PT" sz="1600" b="1" u="sng" dirty="0">
              <a:solidFill>
                <a:srgbClr val="FFFFFF"/>
              </a:solidFill>
              <a:effectLst>
                <a:outerShdw blurRad="38100" dist="38100" dir="2700000" algn="tl">
                  <a:srgbClr val="000000">
                    <a:alpha val="43137"/>
                  </a:srgbClr>
                </a:outerShdw>
              </a:effectLst>
            </a:endParaRPr>
          </a:p>
        </p:txBody>
      </p:sp>
      <p:sp>
        <p:nvSpPr>
          <p:cNvPr id="86" name="Retângulo 85">
            <a:hlinkClick r:id="rId6" action="ppaction://hlinksldjump"/>
            <a:extLst>
              <a:ext uri="{FF2B5EF4-FFF2-40B4-BE49-F238E27FC236}">
                <a16:creationId xmlns:a16="http://schemas.microsoft.com/office/drawing/2014/main" id="{B0993B4C-F2C1-4BC5-B3FB-8C6E4773ECE0}"/>
              </a:ext>
            </a:extLst>
          </p:cNvPr>
          <p:cNvSpPr/>
          <p:nvPr/>
        </p:nvSpPr>
        <p:spPr>
          <a:xfrm>
            <a:off x="8604947" y="1879585"/>
            <a:ext cx="2888704" cy="411436"/>
          </a:xfrm>
          <a:prstGeom prst="rect">
            <a:avLst/>
          </a:prstGeom>
          <a:solidFill>
            <a:schemeClr val="accent4">
              <a:lumMod val="60000"/>
              <a:lumOff val="40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defRPr/>
            </a:pPr>
            <a:r>
              <a:rPr lang="en-US" sz="2000" b="1" dirty="0">
                <a:effectLst>
                  <a:outerShdw blurRad="38100" dist="38100" dir="2700000" algn="tl">
                    <a:srgbClr val="000000">
                      <a:alpha val="43137"/>
                    </a:srgbClr>
                  </a:outerShdw>
                </a:effectLst>
              </a:rPr>
              <a:t>Angels</a:t>
            </a:r>
            <a:r>
              <a:rPr lang="pt-PT" sz="2000" b="1" dirty="0">
                <a:effectLst>
                  <a:outerShdw blurRad="38100" dist="38100" dir="2700000" algn="tl">
                    <a:srgbClr val="000000">
                      <a:alpha val="43137"/>
                    </a:srgbClr>
                  </a:outerShdw>
                </a:effectLst>
              </a:rPr>
              <a:t> </a:t>
            </a:r>
            <a:r>
              <a:rPr lang="en-US" sz="2000" b="1" dirty="0">
                <a:effectLst>
                  <a:outerShdw blurRad="38100" dist="38100" dir="2700000" algn="tl">
                    <a:srgbClr val="000000">
                      <a:alpha val="43137"/>
                    </a:srgbClr>
                  </a:outerShdw>
                </a:effectLst>
              </a:rPr>
              <a:t>Trading</a:t>
            </a:r>
            <a:r>
              <a:rPr lang="pt-PT" sz="2000" b="1" dirty="0">
                <a:effectLst>
                  <a:outerShdw blurRad="38100" dist="38100" dir="2700000" algn="tl">
                    <a:srgbClr val="000000">
                      <a:alpha val="43137"/>
                    </a:srgbClr>
                  </a:outerShdw>
                </a:effectLst>
              </a:rPr>
              <a:t> Club</a:t>
            </a:r>
          </a:p>
        </p:txBody>
      </p:sp>
      <p:sp>
        <p:nvSpPr>
          <p:cNvPr id="87" name="Retângulo 86">
            <a:hlinkClick r:id="rId6" action="ppaction://hlinksldjump"/>
            <a:extLst>
              <a:ext uri="{FF2B5EF4-FFF2-40B4-BE49-F238E27FC236}">
                <a16:creationId xmlns:a16="http://schemas.microsoft.com/office/drawing/2014/main" id="{B9457DA0-3704-4C4A-97D6-008AC654F1AB}"/>
              </a:ext>
            </a:extLst>
          </p:cNvPr>
          <p:cNvSpPr/>
          <p:nvPr/>
        </p:nvSpPr>
        <p:spPr>
          <a:xfrm>
            <a:off x="8604947" y="2328268"/>
            <a:ext cx="2888704" cy="411436"/>
          </a:xfrm>
          <a:prstGeom prst="rect">
            <a:avLst/>
          </a:prstGeom>
          <a:solidFill>
            <a:schemeClr val="accent4">
              <a:lumMod val="60000"/>
              <a:lumOff val="40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r>
              <a:rPr lang="en-US" sz="2000" b="1" dirty="0">
                <a:effectLst>
                  <a:outerShdw blurRad="38100" dist="38100" dir="2700000" algn="tl">
                    <a:srgbClr val="000000">
                      <a:alpha val="43137"/>
                    </a:srgbClr>
                  </a:outerShdw>
                </a:effectLst>
              </a:rPr>
              <a:t>Sacred Constellation</a:t>
            </a:r>
            <a:endParaRPr lang="pt-PT" sz="2000" b="1" dirty="0">
              <a:effectLst>
                <a:outerShdw blurRad="38100" dist="38100" dir="2700000" algn="tl">
                  <a:srgbClr val="000000">
                    <a:alpha val="43137"/>
                  </a:srgbClr>
                </a:outerShdw>
              </a:effectLst>
            </a:endParaRPr>
          </a:p>
        </p:txBody>
      </p:sp>
      <p:graphicFrame>
        <p:nvGraphicFramePr>
          <p:cNvPr id="90" name="Table 48">
            <a:extLst>
              <a:ext uri="{FF2B5EF4-FFF2-40B4-BE49-F238E27FC236}">
                <a16:creationId xmlns:a16="http://schemas.microsoft.com/office/drawing/2014/main" id="{8DECA42A-87E4-4F2F-B61E-FF988C2F562E}"/>
              </a:ext>
            </a:extLst>
          </p:cNvPr>
          <p:cNvGraphicFramePr>
            <a:graphicFrameLocks noGrp="1"/>
          </p:cNvGraphicFramePr>
          <p:nvPr>
            <p:extLst>
              <p:ext uri="{D42A27DB-BD31-4B8C-83A1-F6EECF244321}">
                <p14:modId xmlns:p14="http://schemas.microsoft.com/office/powerpoint/2010/main" val="3538665066"/>
              </p:ext>
            </p:extLst>
          </p:nvPr>
        </p:nvGraphicFramePr>
        <p:xfrm>
          <a:off x="8256240" y="949302"/>
          <a:ext cx="3490987" cy="390094"/>
        </p:xfrm>
        <a:graphic>
          <a:graphicData uri="http://schemas.openxmlformats.org/drawingml/2006/table">
            <a:tbl>
              <a:tblPr firstRow="1" bandRow="1">
                <a:effectLst/>
                <a:tableStyleId>{073A0DAA-6AF3-43AB-8588-CEC1D06C72B9}</a:tableStyleId>
              </a:tblPr>
              <a:tblGrid>
                <a:gridCol w="3490987">
                  <a:extLst>
                    <a:ext uri="{9D8B030D-6E8A-4147-A177-3AD203B41FA5}">
                      <a16:colId xmlns:a16="http://schemas.microsoft.com/office/drawing/2014/main" val="20000"/>
                    </a:ext>
                  </a:extLst>
                </a:gridCol>
              </a:tblGrid>
              <a:tr h="390094">
                <a:tc>
                  <a:txBody>
                    <a:bodyPr/>
                    <a:lstStyle/>
                    <a:p>
                      <a:pPr lvl="0" algn="ctr"/>
                      <a:r>
                        <a:rPr lang="en-US" sz="1800" b="0" noProof="0" dirty="0">
                          <a:effectLst>
                            <a:outerShdw blurRad="38100" dist="38100" dir="2700000" algn="tl">
                              <a:srgbClr val="000000">
                                <a:alpha val="43137"/>
                              </a:srgbClr>
                            </a:outerShdw>
                          </a:effectLst>
                        </a:rPr>
                        <a:t>   BOOK EDITION:</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91" name="Gráfico 90" descr="Lápis">
            <a:extLst>
              <a:ext uri="{FF2B5EF4-FFF2-40B4-BE49-F238E27FC236}">
                <a16:creationId xmlns:a16="http://schemas.microsoft.com/office/drawing/2014/main" id="{ABB82D28-E4CE-430D-8484-37ED83833B8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13381" y="977641"/>
            <a:ext cx="356616" cy="356616"/>
          </a:xfrm>
          <a:prstGeom prst="rect">
            <a:avLst/>
          </a:prstGeom>
        </p:spPr>
      </p:pic>
      <p:graphicFrame>
        <p:nvGraphicFramePr>
          <p:cNvPr id="95" name="Table 48">
            <a:extLst>
              <a:ext uri="{FF2B5EF4-FFF2-40B4-BE49-F238E27FC236}">
                <a16:creationId xmlns:a16="http://schemas.microsoft.com/office/drawing/2014/main" id="{BC76FE69-6E7D-44E2-93C4-47875A01358E}"/>
              </a:ext>
            </a:extLst>
          </p:cNvPr>
          <p:cNvGraphicFramePr>
            <a:graphicFrameLocks noGrp="1"/>
          </p:cNvGraphicFramePr>
          <p:nvPr>
            <p:extLst>
              <p:ext uri="{D42A27DB-BD31-4B8C-83A1-F6EECF244321}">
                <p14:modId xmlns:p14="http://schemas.microsoft.com/office/powerpoint/2010/main" val="206165819"/>
              </p:ext>
            </p:extLst>
          </p:nvPr>
        </p:nvGraphicFramePr>
        <p:xfrm>
          <a:off x="8256240" y="3314016"/>
          <a:ext cx="3490987" cy="390094"/>
        </p:xfrm>
        <a:graphic>
          <a:graphicData uri="http://schemas.openxmlformats.org/drawingml/2006/table">
            <a:tbl>
              <a:tblPr firstRow="1" bandRow="1">
                <a:effectLst/>
                <a:tableStyleId>{073A0DAA-6AF3-43AB-8588-CEC1D06C72B9}</a:tableStyleId>
              </a:tblPr>
              <a:tblGrid>
                <a:gridCol w="3490987">
                  <a:extLst>
                    <a:ext uri="{9D8B030D-6E8A-4147-A177-3AD203B41FA5}">
                      <a16:colId xmlns:a16="http://schemas.microsoft.com/office/drawing/2014/main" val="20000"/>
                    </a:ext>
                  </a:extLst>
                </a:gridCol>
              </a:tblGrid>
              <a:tr h="390094">
                <a:tc>
                  <a:txBody>
                    <a:bodyPr/>
                    <a:lstStyle/>
                    <a:p>
                      <a:pPr lvl="0" algn="ctr"/>
                      <a:r>
                        <a:rPr lang="en-US" sz="1800" b="0" noProof="0" dirty="0">
                          <a:effectLst>
                            <a:outerShdw blurRad="38100" dist="38100" dir="2700000" algn="tl">
                              <a:srgbClr val="000000">
                                <a:alpha val="43137"/>
                              </a:srgbClr>
                            </a:outerShdw>
                          </a:effectLst>
                        </a:rPr>
                        <a:t>LIBRARY</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graphicFrame>
        <p:nvGraphicFramePr>
          <p:cNvPr id="98" name="Table 48">
            <a:extLst>
              <a:ext uri="{FF2B5EF4-FFF2-40B4-BE49-F238E27FC236}">
                <a16:creationId xmlns:a16="http://schemas.microsoft.com/office/drawing/2014/main" id="{2243829E-19D8-4AB1-A72F-82FA243B397D}"/>
              </a:ext>
            </a:extLst>
          </p:cNvPr>
          <p:cNvGraphicFramePr>
            <a:graphicFrameLocks noGrp="1"/>
          </p:cNvGraphicFramePr>
          <p:nvPr>
            <p:extLst>
              <p:ext uri="{D42A27DB-BD31-4B8C-83A1-F6EECF244321}">
                <p14:modId xmlns:p14="http://schemas.microsoft.com/office/powerpoint/2010/main" val="2497003219"/>
              </p:ext>
            </p:extLst>
          </p:nvPr>
        </p:nvGraphicFramePr>
        <p:xfrm>
          <a:off x="8624424" y="2815742"/>
          <a:ext cx="2869227" cy="390094"/>
        </p:xfrm>
        <a:graphic>
          <a:graphicData uri="http://schemas.openxmlformats.org/drawingml/2006/table">
            <a:tbl>
              <a:tblPr firstRow="1" bandRow="1">
                <a:effectLst/>
                <a:tableStyleId>{073A0DAA-6AF3-43AB-8588-CEC1D06C72B9}</a:tableStyleId>
              </a:tblPr>
              <a:tblGrid>
                <a:gridCol w="2869227">
                  <a:extLst>
                    <a:ext uri="{9D8B030D-6E8A-4147-A177-3AD203B41FA5}">
                      <a16:colId xmlns:a16="http://schemas.microsoft.com/office/drawing/2014/main" val="20000"/>
                    </a:ext>
                  </a:extLst>
                </a:gridCol>
              </a:tblGrid>
              <a:tr h="390094">
                <a:tc>
                  <a:txBody>
                    <a:bodyPr/>
                    <a:lstStyle/>
                    <a:p>
                      <a:pPr lvl="0" algn="ctr"/>
                      <a:r>
                        <a:rPr lang="en-US" sz="1800" b="0" noProof="0" dirty="0">
                          <a:effectLst>
                            <a:outerShdw blurRad="38100" dist="38100" dir="2700000" algn="tl">
                              <a:srgbClr val="000000">
                                <a:alpha val="43137"/>
                              </a:srgbClr>
                            </a:outerShdw>
                          </a:effectLst>
                        </a:rPr>
                        <a:t>    START NEW BOOK</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sp>
        <p:nvSpPr>
          <p:cNvPr id="100" name="CaixaDeTexto 99">
            <a:extLst>
              <a:ext uri="{FF2B5EF4-FFF2-40B4-BE49-F238E27FC236}">
                <a16:creationId xmlns:a16="http://schemas.microsoft.com/office/drawing/2014/main" id="{8CD2A201-8864-47BD-BE72-D4536F48B2CD}"/>
              </a:ext>
            </a:extLst>
          </p:cNvPr>
          <p:cNvSpPr txBox="1"/>
          <p:nvPr/>
        </p:nvSpPr>
        <p:spPr>
          <a:xfrm>
            <a:off x="8610985" y="2617680"/>
            <a:ext cx="546945" cy="707886"/>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rPr>
              <a:t>+</a:t>
            </a:r>
            <a:endParaRPr lang="pt-PT" b="1" dirty="0">
              <a:solidFill>
                <a:schemeClr val="bg1"/>
              </a:solidFill>
            </a:endParaRPr>
          </a:p>
        </p:txBody>
      </p:sp>
      <p:graphicFrame>
        <p:nvGraphicFramePr>
          <p:cNvPr id="101" name="Table 48">
            <a:extLst>
              <a:ext uri="{FF2B5EF4-FFF2-40B4-BE49-F238E27FC236}">
                <a16:creationId xmlns:a16="http://schemas.microsoft.com/office/drawing/2014/main" id="{5AF1791D-FB72-482D-BBC2-A7B776FD2CF0}"/>
              </a:ext>
            </a:extLst>
          </p:cNvPr>
          <p:cNvGraphicFramePr>
            <a:graphicFrameLocks noGrp="1"/>
          </p:cNvGraphicFramePr>
          <p:nvPr>
            <p:extLst>
              <p:ext uri="{D42A27DB-BD31-4B8C-83A1-F6EECF244321}">
                <p14:modId xmlns:p14="http://schemas.microsoft.com/office/powerpoint/2010/main" val="677531873"/>
              </p:ext>
            </p:extLst>
          </p:nvPr>
        </p:nvGraphicFramePr>
        <p:xfrm>
          <a:off x="8256240" y="3830994"/>
          <a:ext cx="3490987" cy="390094"/>
        </p:xfrm>
        <a:graphic>
          <a:graphicData uri="http://schemas.openxmlformats.org/drawingml/2006/table">
            <a:tbl>
              <a:tblPr firstRow="1" bandRow="1">
                <a:effectLst/>
                <a:tableStyleId>{073A0DAA-6AF3-43AB-8588-CEC1D06C72B9}</a:tableStyleId>
              </a:tblPr>
              <a:tblGrid>
                <a:gridCol w="3490987">
                  <a:extLst>
                    <a:ext uri="{9D8B030D-6E8A-4147-A177-3AD203B41FA5}">
                      <a16:colId xmlns:a16="http://schemas.microsoft.com/office/drawing/2014/main" val="20000"/>
                    </a:ext>
                  </a:extLst>
                </a:gridCol>
              </a:tblGrid>
              <a:tr h="390094">
                <a:tc>
                  <a:txBody>
                    <a:bodyPr/>
                    <a:lstStyle/>
                    <a:p>
                      <a:pPr lvl="0" algn="ctr"/>
                      <a:r>
                        <a:rPr lang="en-US" sz="1800" b="0" noProof="0" dirty="0">
                          <a:effectLst>
                            <a:outerShdw blurRad="38100" dist="38100" dir="2700000" algn="tl">
                              <a:srgbClr val="000000">
                                <a:alpha val="43137"/>
                              </a:srgbClr>
                            </a:outerShdw>
                          </a:effectLst>
                        </a:rPr>
                        <a:t>PROFILE</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3" name="Gráfico 2" descr="Utilizador">
            <a:extLst>
              <a:ext uri="{FF2B5EF4-FFF2-40B4-BE49-F238E27FC236}">
                <a16:creationId xmlns:a16="http://schemas.microsoft.com/office/drawing/2014/main" id="{7DB4D91C-9301-4761-8679-DB7896B13E4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13889" y="3847133"/>
            <a:ext cx="356616" cy="356616"/>
          </a:xfrm>
          <a:prstGeom prst="rect">
            <a:avLst/>
          </a:prstGeom>
        </p:spPr>
      </p:pic>
      <p:pic>
        <p:nvPicPr>
          <p:cNvPr id="10" name="Gráfico 9" descr="Livros">
            <a:extLst>
              <a:ext uri="{FF2B5EF4-FFF2-40B4-BE49-F238E27FC236}">
                <a16:creationId xmlns:a16="http://schemas.microsoft.com/office/drawing/2014/main" id="{9C504610-4A16-481C-999E-AAC32912223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13381" y="3338241"/>
            <a:ext cx="356616" cy="356616"/>
          </a:xfrm>
          <a:prstGeom prst="rect">
            <a:avLst/>
          </a:prstGeom>
        </p:spPr>
      </p:pic>
      <p:sp>
        <p:nvSpPr>
          <p:cNvPr id="78" name="Retângulo 77">
            <a:hlinkClick r:id="rId1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7" name="CaixaDeTexto 76">
            <a:hlinkClick r:id="rId14" action="ppaction://hlinksldjump"/>
            <a:extLst>
              <a:ext uri="{FF2B5EF4-FFF2-40B4-BE49-F238E27FC236}">
                <a16:creationId xmlns:a16="http://schemas.microsoft.com/office/drawing/2014/main" id="{EC88E835-6D57-4C7C-81BB-7982C09F32E7}"/>
              </a:ext>
            </a:extLst>
          </p:cNvPr>
          <p:cNvSpPr txBox="1"/>
          <p:nvPr/>
        </p:nvSpPr>
        <p:spPr>
          <a:xfrm>
            <a:off x="8459159" y="153152"/>
            <a:ext cx="2876765" cy="523220"/>
          </a:xfrm>
          <a:prstGeom prst="rect">
            <a:avLst/>
          </a:prstGeom>
          <a:noFill/>
        </p:spPr>
        <p:txBody>
          <a:bodyPr wrap="square" rtlCol="0">
            <a:spAutoFit/>
          </a:bodyPr>
          <a:lstStyle/>
          <a:p>
            <a:endParaRPr lang="pt-PT" sz="1400" dirty="0"/>
          </a:p>
          <a:p>
            <a:endParaRPr lang="pt-PT" sz="1400" dirty="0"/>
          </a:p>
        </p:txBody>
      </p:sp>
      <p:sp>
        <p:nvSpPr>
          <p:cNvPr id="79" name="CaixaDeTexto 78">
            <a:hlinkClick r:id="rId15" action="ppaction://hlinksldjump"/>
            <a:extLst>
              <a:ext uri="{FF2B5EF4-FFF2-40B4-BE49-F238E27FC236}">
                <a16:creationId xmlns:a16="http://schemas.microsoft.com/office/drawing/2014/main" id="{9C656F21-A064-4015-95A9-72B4B5FFA2A6}"/>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81" name="Retângulo 80">
            <a:extLst>
              <a:ext uri="{FF2B5EF4-FFF2-40B4-BE49-F238E27FC236}">
                <a16:creationId xmlns:a16="http://schemas.microsoft.com/office/drawing/2014/main" id="{792B563C-61FA-491C-8A1C-5DE3599AFCAC}"/>
              </a:ext>
            </a:extLst>
          </p:cNvPr>
          <p:cNvSpPr/>
          <p:nvPr/>
        </p:nvSpPr>
        <p:spPr>
          <a:xfrm>
            <a:off x="8484745" y="1325259"/>
            <a:ext cx="3202372"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80" name="Picture 2" descr="Resultado de imagem para mouse pointer white">
            <a:extLst>
              <a:ext uri="{FF2B5EF4-FFF2-40B4-BE49-F238E27FC236}">
                <a16:creationId xmlns:a16="http://schemas.microsoft.com/office/drawing/2014/main" id="{CB09D750-0691-4172-9A1D-F10B901CF0A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1070238">
            <a:off x="9852022" y="1647967"/>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925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69286C1F-6B9D-4C06-A1AB-7DBEF5C18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86" y="2729497"/>
            <a:ext cx="2131553" cy="2767756"/>
          </a:xfrm>
          <a:prstGeom prst="rect">
            <a:avLst/>
          </a:prstGeom>
          <a:ln w="25400">
            <a:solidFill>
              <a:srgbClr val="FFFFFF"/>
            </a:solidFill>
          </a:ln>
        </p:spPr>
      </p:pic>
      <p:graphicFrame>
        <p:nvGraphicFramePr>
          <p:cNvPr id="43" name="Table 42"/>
          <p:cNvGraphicFramePr>
            <a:graphicFrameLocks noGrp="1"/>
          </p:cNvGraphicFramePr>
          <p:nvPr>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44" name="5-Point Star 4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p:cNvGraphicFramePr>
            <a:graphicFrameLocks noGrp="1"/>
          </p:cNvGraphicFramePr>
          <p:nvPr>
            <p:extLst/>
          </p:nvPr>
        </p:nvGraphicFramePr>
        <p:xfrm>
          <a:off x="3287688" y="3035325"/>
          <a:ext cx="4536504" cy="2202498"/>
        </p:xfrm>
        <a:graphic>
          <a:graphicData uri="http://schemas.openxmlformats.org/drawingml/2006/table">
            <a:tbl>
              <a:tblPr firstRow="1" bandRow="1">
                <a:effectLst/>
                <a:tableStyleId>{073A0DAA-6AF3-43AB-8588-CEC1D06C72B9}</a:tableStyleId>
              </a:tblPr>
              <a:tblGrid>
                <a:gridCol w="4536504">
                  <a:extLst>
                    <a:ext uri="{9D8B030D-6E8A-4147-A177-3AD203B41FA5}">
                      <a16:colId xmlns:a16="http://schemas.microsoft.com/office/drawing/2014/main" val="20000"/>
                    </a:ext>
                  </a:extLst>
                </a:gridCol>
              </a:tblGrid>
              <a:tr h="2202498">
                <a:tc>
                  <a:txBody>
                    <a:bodyPr/>
                    <a:lstStyle/>
                    <a:p>
                      <a:pPr lvl="0" algn="l"/>
                      <a:endParaRPr lang="pt-PT" sz="1800" dirty="0">
                        <a:effectLst>
                          <a:outerShdw blurRad="38100" dist="38100" dir="2700000" algn="tl">
                            <a:srgbClr val="000000">
                              <a:alpha val="43137"/>
                            </a:srgbClr>
                          </a:outerShdw>
                        </a:effectLst>
                      </a:endParaRPr>
                    </a:p>
                    <a:p>
                      <a:pPr lvl="0" algn="l"/>
                      <a:r>
                        <a:rPr lang="en-US" sz="1200" noProof="0" dirty="0">
                          <a:effectLst>
                            <a:outerShdw blurRad="38100" dist="38100" dir="2700000" algn="tl">
                              <a:srgbClr val="000000">
                                <a:alpha val="43137"/>
                              </a:srgbClr>
                            </a:outerShdw>
                          </a:effectLst>
                        </a:rPr>
                        <a:t>The</a:t>
                      </a:r>
                      <a:r>
                        <a:rPr lang="en-US" sz="1200" baseline="0" noProof="0" dirty="0">
                          <a:effectLst>
                            <a:outerShdw blurRad="38100" dist="38100" dir="2700000" algn="tl">
                              <a:srgbClr val="000000">
                                <a:alpha val="43137"/>
                              </a:srgbClr>
                            </a:outerShdw>
                          </a:effectLst>
                        </a:rPr>
                        <a:t> fantastic adventures of Trafford on it’s path to be the God of all Demons. The fabulous encounters with the Archangels and the fight for supremacy with the demons. </a:t>
                      </a:r>
                    </a:p>
                    <a:p>
                      <a:pPr lvl="0" algn="l"/>
                      <a:r>
                        <a:rPr lang="en-US" sz="1200" baseline="0" noProof="0" dirty="0">
                          <a:effectLst>
                            <a:outerShdw blurRad="38100" dist="38100" dir="2700000" algn="tl">
                              <a:srgbClr val="000000">
                                <a:alpha val="43137"/>
                              </a:srgbClr>
                            </a:outerShdw>
                          </a:effectLst>
                        </a:rPr>
                        <a:t>How will Trafford rise from a low bastard from a low standing noble demon into the terrifying being know as Demon God? </a:t>
                      </a:r>
                      <a:endParaRPr lang="en-US" sz="1200" noProof="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alpha val="35000"/>
                      </a:schemeClr>
                    </a:solid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nvPr>
        </p:nvGraphicFramePr>
        <p:xfrm>
          <a:off x="2980074" y="2780487"/>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Synopsis</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nvPr>
        </p:nvGraphicFramePr>
        <p:xfrm>
          <a:off x="767408" y="5865718"/>
          <a:ext cx="7048400" cy="2675850"/>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2675850">
                <a:tc>
                  <a:txBody>
                    <a:bodyPr/>
                    <a:lstStyle/>
                    <a:p>
                      <a:pPr lvl="0" algn="l"/>
                      <a:endParaRPr lang="pt-PT" sz="1800" dirty="0">
                        <a:effectLst>
                          <a:outerShdw blurRad="38100" dist="38100" dir="2700000" algn="tl">
                            <a:srgbClr val="000000">
                              <a:alpha val="43137"/>
                            </a:srgbClr>
                          </a:outerShdw>
                        </a:effectLst>
                      </a:endParaRPr>
                    </a:p>
                    <a:p>
                      <a:pPr lvl="0" algn="l"/>
                      <a:endParaRPr lang="pt-PT" sz="180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nvPr>
        </p:nvGraphicFramePr>
        <p:xfrm>
          <a:off x="543000" y="5641268"/>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Chapter</a:t>
                      </a:r>
                      <a:r>
                        <a:rPr lang="pt-PT" sz="1800" dirty="0">
                          <a:effectLst>
                            <a:outerShdw blurRad="38100" dist="38100" dir="2700000" algn="tl">
                              <a:srgbClr val="000000">
                                <a:alpha val="43137"/>
                              </a:srgbClr>
                            </a:outerShdw>
                          </a:effectLst>
                        </a:rPr>
                        <a:t> </a:t>
                      </a:r>
                      <a:r>
                        <a:rPr lang="pt-PT" sz="1800" dirty="0" err="1">
                          <a:effectLst>
                            <a:outerShdw blurRad="38100" dist="38100" dir="2700000" algn="tl">
                              <a:srgbClr val="000000">
                                <a:alpha val="43137"/>
                              </a:srgbClr>
                            </a:outerShdw>
                          </a:effectLst>
                        </a:rPr>
                        <a:t>List</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nvPr>
        </p:nvGraphicFramePr>
        <p:xfrm>
          <a:off x="1055440" y="623731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sng" noProof="0" dirty="0">
                          <a:effectLst>
                            <a:outerShdw blurRad="38100" dist="38100" dir="2700000" algn="tl">
                              <a:srgbClr val="000000">
                                <a:alpha val="43137"/>
                              </a:srgbClr>
                            </a:outerShdw>
                          </a:effectLst>
                        </a:rPr>
                        <a:t>Chapter</a:t>
                      </a:r>
                      <a:r>
                        <a:rPr lang="en-US" sz="1200" u="sng" baseline="0" noProof="0" dirty="0">
                          <a:effectLst>
                            <a:outerShdw blurRad="38100" dist="38100" dir="2700000" algn="tl">
                              <a:srgbClr val="000000">
                                <a:alpha val="43137"/>
                              </a:srgbClr>
                            </a:outerShdw>
                          </a:effectLst>
                        </a:rPr>
                        <a:t> 1 - Desperate Teenager</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nvPr>
        </p:nvGraphicFramePr>
        <p:xfrm>
          <a:off x="1055440" y="6669360"/>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2 - The Pill of Fasting and Training</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nvPr>
        </p:nvGraphicFramePr>
        <p:xfrm>
          <a:off x="1055440" y="7101408"/>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3 - Dark Bone Method</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extLst/>
          </p:nvPr>
        </p:nvGraphicFramePr>
        <p:xfrm>
          <a:off x="1055440" y="7533456"/>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Purple-Clothed Maiden</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extLst/>
          </p:nvPr>
        </p:nvGraphicFramePr>
        <p:xfrm>
          <a:off x="1055440" y="7965504"/>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The Beginnings of Spells</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nvPr>
        </p:nvGraphicFramePr>
        <p:xfrm>
          <a:off x="1055440" y="839755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noProof="0" dirty="0">
                          <a:effectLst>
                            <a:outerShdw blurRad="38100" dist="38100" dir="2700000" algn="tl">
                              <a:srgbClr val="000000">
                                <a:alpha val="43137"/>
                              </a:srgbClr>
                            </a:outerShdw>
                          </a:effectLst>
                        </a:rPr>
                        <a:t>Chapter</a:t>
                      </a:r>
                      <a:r>
                        <a:rPr lang="en-US" sz="1200" baseline="0" noProof="0" dirty="0">
                          <a:effectLst>
                            <a:outerShdw blurRad="38100" dist="38100" dir="2700000" algn="tl">
                              <a:srgbClr val="000000">
                                <a:alpha val="43137"/>
                              </a:srgbClr>
                            </a:outerShdw>
                          </a:effectLst>
                        </a:rPr>
                        <a:t> 5 - Spirit Farms</a:t>
                      </a:r>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sp>
        <p:nvSpPr>
          <p:cNvPr id="61" name="5-Point Star 60"/>
          <p:cNvSpPr>
            <a:spLocks noChangeAspect="1"/>
          </p:cNvSpPr>
          <p:nvPr/>
        </p:nvSpPr>
        <p:spPr>
          <a:xfrm>
            <a:off x="6312822"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a:spLocks noChangeAspect="1"/>
          </p:cNvSpPr>
          <p:nvPr/>
        </p:nvSpPr>
        <p:spPr>
          <a:xfrm>
            <a:off x="6546340"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a:spLocks noChangeAspect="1"/>
          </p:cNvSpPr>
          <p:nvPr/>
        </p:nvSpPr>
        <p:spPr>
          <a:xfrm>
            <a:off x="6762364"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a:spLocks noChangeAspect="1"/>
          </p:cNvSpPr>
          <p:nvPr/>
        </p:nvSpPr>
        <p:spPr>
          <a:xfrm>
            <a:off x="6978388"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p:cNvSpPr>
            <a:spLocks noChangeAspect="1"/>
          </p:cNvSpPr>
          <p:nvPr/>
        </p:nvSpPr>
        <p:spPr>
          <a:xfrm>
            <a:off x="7194412"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a:spLocks noChangeAspect="1"/>
          </p:cNvSpPr>
          <p:nvPr/>
        </p:nvSpPr>
        <p:spPr>
          <a:xfrm>
            <a:off x="6305962"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a:spLocks noChangeAspect="1"/>
          </p:cNvSpPr>
          <p:nvPr/>
        </p:nvSpPr>
        <p:spPr>
          <a:xfrm>
            <a:off x="6539480"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a:spLocks noChangeAspect="1"/>
          </p:cNvSpPr>
          <p:nvPr/>
        </p:nvSpPr>
        <p:spPr>
          <a:xfrm>
            <a:off x="6755504"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6971528"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7187552"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6312822"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6546340"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6762364"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6978388"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7194412" y="71734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6305962"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a:spLocks noChangeAspect="1"/>
          </p:cNvSpPr>
          <p:nvPr/>
        </p:nvSpPr>
        <p:spPr>
          <a:xfrm>
            <a:off x="6539480"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a:spLocks noChangeAspect="1"/>
          </p:cNvSpPr>
          <p:nvPr/>
        </p:nvSpPr>
        <p:spPr>
          <a:xfrm>
            <a:off x="6755504"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a:spLocks noChangeAspect="1"/>
          </p:cNvSpPr>
          <p:nvPr/>
        </p:nvSpPr>
        <p:spPr>
          <a:xfrm>
            <a:off x="6971528"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a:spLocks noChangeAspect="1"/>
          </p:cNvSpPr>
          <p:nvPr/>
        </p:nvSpPr>
        <p:spPr>
          <a:xfrm>
            <a:off x="7187552"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a:spLocks noChangeAspect="1"/>
          </p:cNvSpPr>
          <p:nvPr/>
        </p:nvSpPr>
        <p:spPr>
          <a:xfrm>
            <a:off x="631282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a:spLocks noChangeAspect="1"/>
          </p:cNvSpPr>
          <p:nvPr/>
        </p:nvSpPr>
        <p:spPr>
          <a:xfrm>
            <a:off x="6546340"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a:spLocks noChangeAspect="1"/>
          </p:cNvSpPr>
          <p:nvPr/>
        </p:nvSpPr>
        <p:spPr>
          <a:xfrm>
            <a:off x="6762364"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a:spLocks noChangeAspect="1"/>
          </p:cNvSpPr>
          <p:nvPr/>
        </p:nvSpPr>
        <p:spPr>
          <a:xfrm>
            <a:off x="6978388"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a:spLocks noChangeAspect="1"/>
          </p:cNvSpPr>
          <p:nvPr/>
        </p:nvSpPr>
        <p:spPr>
          <a:xfrm>
            <a:off x="719441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767451" y="2780487"/>
          <a:ext cx="1312738" cy="402871"/>
        </p:xfrm>
        <a:graphic>
          <a:graphicData uri="http://schemas.openxmlformats.org/drawingml/2006/table">
            <a:tbl>
              <a:tblPr firstRow="1" bandRow="1">
                <a:effectLst/>
                <a:tableStyleId>{073A0DAA-6AF3-43AB-8588-CEC1D06C72B9}</a:tableStyleId>
              </a:tblPr>
              <a:tblGrid>
                <a:gridCol w="1312738">
                  <a:extLst>
                    <a:ext uri="{9D8B030D-6E8A-4147-A177-3AD203B41FA5}">
                      <a16:colId xmlns:a16="http://schemas.microsoft.com/office/drawing/2014/main" val="20000"/>
                    </a:ext>
                  </a:extLst>
                </a:gridCol>
              </a:tblGrid>
              <a:tr h="402871">
                <a:tc>
                  <a:txBody>
                    <a:bodyPr/>
                    <a:lstStyle/>
                    <a:p>
                      <a:pPr lvl="0" algn="ctr"/>
                      <a:r>
                        <a:rPr lang="pt-PT" sz="1600" dirty="0">
                          <a:effectLst>
                            <a:outerShdw blurRad="38100" dist="38100" dir="2700000" algn="tl">
                              <a:srgbClr val="000000">
                                <a:alpha val="43137"/>
                              </a:srgbClr>
                            </a:outerShdw>
                          </a:effectLst>
                        </a:rPr>
                        <a:t>ONGOING</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accent4">
                          <a:lumMod val="40000"/>
                          <a:lumOff val="60000"/>
                        </a:schemeClr>
                      </a:fgClr>
                      <a:bgClr>
                        <a:schemeClr val="accent4">
                          <a:lumMod val="60000"/>
                          <a:lumOff val="40000"/>
                        </a:schemeClr>
                      </a:bgClr>
                    </a:pattFill>
                  </a:tcPr>
                </a:tc>
                <a:extLst>
                  <a:ext uri="{0D108BD9-81ED-4DB2-BD59-A6C34878D82A}">
                    <a16:rowId xmlns:a16="http://schemas.microsoft.com/office/drawing/2014/main" val="10000"/>
                  </a:ext>
                </a:extLst>
              </a:tr>
            </a:tbl>
          </a:graphicData>
        </a:graphic>
      </p:graphicFrame>
      <p:sp>
        <p:nvSpPr>
          <p:cNvPr id="87" name="CaixaDeTexto 86">
            <a:hlinkClick r:id="rId3" action="ppaction://hlinksldjump"/>
            <a:extLst>
              <a:ext uri="{FF2B5EF4-FFF2-40B4-BE49-F238E27FC236}">
                <a16:creationId xmlns:a16="http://schemas.microsoft.com/office/drawing/2014/main" id="{B0D3E21A-C90C-46D1-99F2-6F98D99599DF}"/>
              </a:ext>
            </a:extLst>
          </p:cNvPr>
          <p:cNvSpPr txBox="1"/>
          <p:nvPr/>
        </p:nvSpPr>
        <p:spPr>
          <a:xfrm>
            <a:off x="1055440" y="6217567"/>
            <a:ext cx="5056944" cy="307777"/>
          </a:xfrm>
          <a:prstGeom prst="rect">
            <a:avLst/>
          </a:prstGeom>
          <a:noFill/>
        </p:spPr>
        <p:txBody>
          <a:bodyPr wrap="square" rtlCol="0">
            <a:spAutoFit/>
          </a:bodyPr>
          <a:lstStyle/>
          <a:p>
            <a:endParaRPr lang="pt-PT" sz="700" dirty="0"/>
          </a:p>
          <a:p>
            <a:endParaRPr lang="pt-PT" sz="700" dirty="0"/>
          </a:p>
        </p:txBody>
      </p:sp>
      <p:sp>
        <p:nvSpPr>
          <p:cNvPr id="88" name="CaixaDeTexto 87">
            <a:hlinkClick r:id="rId4" action="ppaction://hlinksldjump"/>
            <a:extLst>
              <a:ext uri="{FF2B5EF4-FFF2-40B4-BE49-F238E27FC236}">
                <a16:creationId xmlns:a16="http://schemas.microsoft.com/office/drawing/2014/main" id="{D646EEBD-0CF6-40A7-A0C9-C458A3BC9878}"/>
              </a:ext>
            </a:extLst>
          </p:cNvPr>
          <p:cNvSpPr txBox="1"/>
          <p:nvPr/>
        </p:nvSpPr>
        <p:spPr>
          <a:xfrm>
            <a:off x="451741" y="2197158"/>
            <a:ext cx="2835947" cy="430887"/>
          </a:xfrm>
          <a:prstGeom prst="rect">
            <a:avLst/>
          </a:prstGeom>
          <a:noFill/>
        </p:spPr>
        <p:txBody>
          <a:bodyPr wrap="square" rtlCol="0">
            <a:spAutoFit/>
          </a:bodyPr>
          <a:lstStyle/>
          <a:p>
            <a:endParaRPr lang="pt-PT" sz="1100" dirty="0"/>
          </a:p>
          <a:p>
            <a:endParaRPr lang="pt-PT" sz="1100" dirty="0"/>
          </a:p>
        </p:txBody>
      </p:sp>
      <p:graphicFrame>
        <p:nvGraphicFramePr>
          <p:cNvPr id="91" name="Table 40">
            <a:extLst>
              <a:ext uri="{FF2B5EF4-FFF2-40B4-BE49-F238E27FC236}">
                <a16:creationId xmlns:a16="http://schemas.microsoft.com/office/drawing/2014/main" id="{B4DDBE36-644B-478F-8096-BF455FB2BC8C}"/>
              </a:ext>
            </a:extLst>
          </p:cNvPr>
          <p:cNvGraphicFramePr>
            <a:graphicFrameLocks noGrp="1"/>
          </p:cNvGraphicFramePr>
          <p:nvPr>
            <p:extLst/>
          </p:nvPr>
        </p:nvGraphicFramePr>
        <p:xfrm>
          <a:off x="8256240" y="3972754"/>
          <a:ext cx="3549180" cy="459398"/>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9398">
                <a:tc>
                  <a:txBody>
                    <a:bodyPr/>
                    <a:lstStyle/>
                    <a:p>
                      <a:pPr lvl="0" algn="l"/>
                      <a:r>
                        <a:rPr lang="en-US" sz="1800" noProof="0" dirty="0">
                          <a:solidFill>
                            <a:schemeClr val="bg1"/>
                          </a:solidFill>
                          <a:effectLst>
                            <a:outerShdw blurRad="38100" dist="38100" dir="2700000" algn="tl">
                              <a:srgbClr val="000000">
                                <a:alpha val="43137"/>
                              </a:srgbClr>
                            </a:outerShdw>
                          </a:effectLst>
                        </a:rPr>
                        <a:t>Recommendations by genre:</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92" name="Table 41">
            <a:extLst>
              <a:ext uri="{FF2B5EF4-FFF2-40B4-BE49-F238E27FC236}">
                <a16:creationId xmlns:a16="http://schemas.microsoft.com/office/drawing/2014/main" id="{E9C33B5D-6439-43FB-869B-BC07E8EEB11B}"/>
              </a:ext>
            </a:extLst>
          </p:cNvPr>
          <p:cNvGraphicFramePr>
            <a:graphicFrameLocks noGrp="1"/>
          </p:cNvGraphicFramePr>
          <p:nvPr>
            <p:extLst/>
          </p:nvPr>
        </p:nvGraphicFramePr>
        <p:xfrm>
          <a:off x="8256240" y="4490472"/>
          <a:ext cx="3535224" cy="1656232"/>
        </p:xfrm>
        <a:graphic>
          <a:graphicData uri="http://schemas.openxmlformats.org/drawingml/2006/table">
            <a:tbl>
              <a:tblPr firstRow="1" bandRow="1" bandCol="1">
                <a:tableStyleId>{AF606853-7671-496A-8E4F-DF71F8EC918B}</a:tableStyleId>
              </a:tblPr>
              <a:tblGrid>
                <a:gridCol w="1795605">
                  <a:extLst>
                    <a:ext uri="{9D8B030D-6E8A-4147-A177-3AD203B41FA5}">
                      <a16:colId xmlns:a16="http://schemas.microsoft.com/office/drawing/2014/main" val="20000"/>
                    </a:ext>
                  </a:extLst>
                </a:gridCol>
                <a:gridCol w="1739619">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14058">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bl>
          </a:graphicData>
        </a:graphic>
      </p:graphicFrame>
      <p:sp>
        <p:nvSpPr>
          <p:cNvPr id="93" name="5-Point Star 72">
            <a:extLst>
              <a:ext uri="{FF2B5EF4-FFF2-40B4-BE49-F238E27FC236}">
                <a16:creationId xmlns:a16="http://schemas.microsoft.com/office/drawing/2014/main" id="{CF84400A-63ED-4F4F-BDC5-11BF8AC806E9}"/>
              </a:ext>
            </a:extLst>
          </p:cNvPr>
          <p:cNvSpPr>
            <a:spLocks noChangeAspect="1"/>
          </p:cNvSpPr>
          <p:nvPr/>
        </p:nvSpPr>
        <p:spPr>
          <a:xfrm>
            <a:off x="10250724" y="577950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73">
            <a:extLst>
              <a:ext uri="{FF2B5EF4-FFF2-40B4-BE49-F238E27FC236}">
                <a16:creationId xmlns:a16="http://schemas.microsoft.com/office/drawing/2014/main" id="{BEB1D30C-1523-4B7A-81B3-87184922A0AF}"/>
              </a:ext>
            </a:extLst>
          </p:cNvPr>
          <p:cNvSpPr>
            <a:spLocks noChangeAspect="1"/>
          </p:cNvSpPr>
          <p:nvPr/>
        </p:nvSpPr>
        <p:spPr>
          <a:xfrm>
            <a:off x="1061076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74">
            <a:extLst>
              <a:ext uri="{FF2B5EF4-FFF2-40B4-BE49-F238E27FC236}">
                <a16:creationId xmlns:a16="http://schemas.microsoft.com/office/drawing/2014/main" id="{E0F90FFF-C0E2-4A2D-8D8B-9A1F99B7EC61}"/>
              </a:ext>
            </a:extLst>
          </p:cNvPr>
          <p:cNvSpPr>
            <a:spLocks noChangeAspect="1"/>
          </p:cNvSpPr>
          <p:nvPr/>
        </p:nvSpPr>
        <p:spPr>
          <a:xfrm>
            <a:off x="1097080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75">
            <a:extLst>
              <a:ext uri="{FF2B5EF4-FFF2-40B4-BE49-F238E27FC236}">
                <a16:creationId xmlns:a16="http://schemas.microsoft.com/office/drawing/2014/main" id="{7E2B7D9D-A475-4EC1-82D7-F67FA2835E3E}"/>
              </a:ext>
            </a:extLst>
          </p:cNvPr>
          <p:cNvSpPr>
            <a:spLocks noChangeAspect="1"/>
          </p:cNvSpPr>
          <p:nvPr/>
        </p:nvSpPr>
        <p:spPr>
          <a:xfrm>
            <a:off x="11330844" y="57795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18">
            <a:extLst>
              <a:ext uri="{FF2B5EF4-FFF2-40B4-BE49-F238E27FC236}">
                <a16:creationId xmlns:a16="http://schemas.microsoft.com/office/drawing/2014/main" id="{E8D6964E-67B3-40E6-8058-8D2E44E4F499}"/>
              </a:ext>
            </a:extLst>
          </p:cNvPr>
          <p:cNvGrpSpPr/>
          <p:nvPr/>
        </p:nvGrpSpPr>
        <p:grpSpPr>
          <a:xfrm>
            <a:off x="10390494" y="5838927"/>
            <a:ext cx="1006694" cy="307777"/>
            <a:chOff x="10525060" y="5685685"/>
            <a:chExt cx="1006694" cy="307777"/>
          </a:xfrm>
        </p:grpSpPr>
        <p:sp>
          <p:nvSpPr>
            <p:cNvPr id="98" name="Down Ribbon 46">
              <a:extLst>
                <a:ext uri="{FF2B5EF4-FFF2-40B4-BE49-F238E27FC236}">
                  <a16:creationId xmlns:a16="http://schemas.microsoft.com/office/drawing/2014/main" id="{CDCC6B03-E6C1-40F9-A642-F0AAFFB185F0}"/>
                </a:ext>
              </a:extLst>
            </p:cNvPr>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5-Point Star 47">
              <a:extLst>
                <a:ext uri="{FF2B5EF4-FFF2-40B4-BE49-F238E27FC236}">
                  <a16:creationId xmlns:a16="http://schemas.microsoft.com/office/drawing/2014/main" id="{50825B2C-AEF2-4654-A3D5-2AD893C1C6A0}"/>
                </a:ext>
              </a:extLst>
            </p:cNvPr>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48">
              <a:extLst>
                <a:ext uri="{FF2B5EF4-FFF2-40B4-BE49-F238E27FC236}">
                  <a16:creationId xmlns:a16="http://schemas.microsoft.com/office/drawing/2014/main" id="{5041620A-7C05-47E1-8E55-BD516D8AEC20}"/>
                </a:ext>
              </a:extLst>
            </p:cNvPr>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graphicFrame>
        <p:nvGraphicFramePr>
          <p:cNvPr id="102" name="Table 41">
            <a:extLst>
              <a:ext uri="{FF2B5EF4-FFF2-40B4-BE49-F238E27FC236}">
                <a16:creationId xmlns:a16="http://schemas.microsoft.com/office/drawing/2014/main" id="{29115F6F-7072-469B-9EE2-D60453309EC5}"/>
              </a:ext>
            </a:extLst>
          </p:cNvPr>
          <p:cNvGraphicFramePr>
            <a:graphicFrameLocks noGrp="1"/>
          </p:cNvGraphicFramePr>
          <p:nvPr>
            <p:extLst/>
          </p:nvPr>
        </p:nvGraphicFramePr>
        <p:xfrm>
          <a:off x="8285059" y="2636912"/>
          <a:ext cx="3493145" cy="1242174"/>
        </p:xfrm>
        <a:graphic>
          <a:graphicData uri="http://schemas.openxmlformats.org/drawingml/2006/table">
            <a:tbl>
              <a:tblPr firstRow="1" bandRow="1" bandCol="1">
                <a:tableStyleId>{AF606853-7671-496A-8E4F-DF71F8EC918B}</a:tableStyleId>
              </a:tblPr>
              <a:tblGrid>
                <a:gridCol w="1770175">
                  <a:extLst>
                    <a:ext uri="{9D8B030D-6E8A-4147-A177-3AD203B41FA5}">
                      <a16:colId xmlns:a16="http://schemas.microsoft.com/office/drawing/2014/main" val="20000"/>
                    </a:ext>
                  </a:extLst>
                </a:gridCol>
                <a:gridCol w="1722970">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bl>
          </a:graphicData>
        </a:graphic>
      </p:graphicFrame>
      <p:sp>
        <p:nvSpPr>
          <p:cNvPr id="103" name="5-Point Star 38">
            <a:extLst>
              <a:ext uri="{FF2B5EF4-FFF2-40B4-BE49-F238E27FC236}">
                <a16:creationId xmlns:a16="http://schemas.microsoft.com/office/drawing/2014/main" id="{CA735334-A475-4A6F-B713-2C4348DC88DE}"/>
              </a:ext>
            </a:extLst>
          </p:cNvPr>
          <p:cNvSpPr>
            <a:spLocks noChangeAspect="1"/>
          </p:cNvSpPr>
          <p:nvPr/>
        </p:nvSpPr>
        <p:spPr>
          <a:xfrm>
            <a:off x="10250724" y="53546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5-Point Star 39">
            <a:extLst>
              <a:ext uri="{FF2B5EF4-FFF2-40B4-BE49-F238E27FC236}">
                <a16:creationId xmlns:a16="http://schemas.microsoft.com/office/drawing/2014/main" id="{C71D708F-370B-4642-BA68-14FB7BC8E992}"/>
              </a:ext>
            </a:extLst>
          </p:cNvPr>
          <p:cNvSpPr>
            <a:spLocks noChangeAspect="1"/>
          </p:cNvSpPr>
          <p:nvPr/>
        </p:nvSpPr>
        <p:spPr>
          <a:xfrm>
            <a:off x="10610764" y="53546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5-Point Star 40">
            <a:extLst>
              <a:ext uri="{FF2B5EF4-FFF2-40B4-BE49-F238E27FC236}">
                <a16:creationId xmlns:a16="http://schemas.microsoft.com/office/drawing/2014/main" id="{26E8F08F-00B2-4360-B09C-3DE5253B30AA}"/>
              </a:ext>
            </a:extLst>
          </p:cNvPr>
          <p:cNvSpPr>
            <a:spLocks noChangeAspect="1"/>
          </p:cNvSpPr>
          <p:nvPr/>
        </p:nvSpPr>
        <p:spPr>
          <a:xfrm>
            <a:off x="10970804" y="53546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5-Point Star 41">
            <a:extLst>
              <a:ext uri="{FF2B5EF4-FFF2-40B4-BE49-F238E27FC236}">
                <a16:creationId xmlns:a16="http://schemas.microsoft.com/office/drawing/2014/main" id="{802FCB53-42C4-483E-A46A-7E7C2AD63C2D}"/>
              </a:ext>
            </a:extLst>
          </p:cNvPr>
          <p:cNvSpPr>
            <a:spLocks noChangeAspect="1"/>
          </p:cNvSpPr>
          <p:nvPr/>
        </p:nvSpPr>
        <p:spPr>
          <a:xfrm>
            <a:off x="11330844" y="53546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5-Point Star 26">
            <a:extLst>
              <a:ext uri="{FF2B5EF4-FFF2-40B4-BE49-F238E27FC236}">
                <a16:creationId xmlns:a16="http://schemas.microsoft.com/office/drawing/2014/main" id="{A2687698-31E6-4D5A-81CD-C5C3B03613E8}"/>
              </a:ext>
            </a:extLst>
          </p:cNvPr>
          <p:cNvSpPr>
            <a:spLocks noChangeAspect="1"/>
          </p:cNvSpPr>
          <p:nvPr/>
        </p:nvSpPr>
        <p:spPr>
          <a:xfrm>
            <a:off x="10246494" y="49498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5-Point Star 27">
            <a:extLst>
              <a:ext uri="{FF2B5EF4-FFF2-40B4-BE49-F238E27FC236}">
                <a16:creationId xmlns:a16="http://schemas.microsoft.com/office/drawing/2014/main" id="{71EE2AEF-CD5E-488F-A4E7-A3A51BC14915}"/>
              </a:ext>
            </a:extLst>
          </p:cNvPr>
          <p:cNvSpPr>
            <a:spLocks noChangeAspect="1"/>
          </p:cNvSpPr>
          <p:nvPr/>
        </p:nvSpPr>
        <p:spPr>
          <a:xfrm>
            <a:off x="1060653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5-Point Star 28">
            <a:extLst>
              <a:ext uri="{FF2B5EF4-FFF2-40B4-BE49-F238E27FC236}">
                <a16:creationId xmlns:a16="http://schemas.microsoft.com/office/drawing/2014/main" id="{98DD3CDA-91F8-4863-9CB6-49844045801A}"/>
              </a:ext>
            </a:extLst>
          </p:cNvPr>
          <p:cNvSpPr>
            <a:spLocks noChangeAspect="1"/>
          </p:cNvSpPr>
          <p:nvPr/>
        </p:nvSpPr>
        <p:spPr>
          <a:xfrm>
            <a:off x="1096657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5-Point Star 29">
            <a:extLst>
              <a:ext uri="{FF2B5EF4-FFF2-40B4-BE49-F238E27FC236}">
                <a16:creationId xmlns:a16="http://schemas.microsoft.com/office/drawing/2014/main" id="{B44F785C-D120-4059-A4E3-FCEEAFBF02AC}"/>
              </a:ext>
            </a:extLst>
          </p:cNvPr>
          <p:cNvSpPr>
            <a:spLocks noChangeAspect="1"/>
          </p:cNvSpPr>
          <p:nvPr/>
        </p:nvSpPr>
        <p:spPr>
          <a:xfrm>
            <a:off x="11326614" y="494982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5-Point Star 26">
            <a:extLst>
              <a:ext uri="{FF2B5EF4-FFF2-40B4-BE49-F238E27FC236}">
                <a16:creationId xmlns:a16="http://schemas.microsoft.com/office/drawing/2014/main" id="{3244041F-32AB-4020-97EB-B47C30237CD7}"/>
              </a:ext>
            </a:extLst>
          </p:cNvPr>
          <p:cNvSpPr>
            <a:spLocks noChangeAspect="1"/>
          </p:cNvSpPr>
          <p:nvPr/>
        </p:nvSpPr>
        <p:spPr>
          <a:xfrm>
            <a:off x="10245689" y="30991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5-Point Star 27">
            <a:extLst>
              <a:ext uri="{FF2B5EF4-FFF2-40B4-BE49-F238E27FC236}">
                <a16:creationId xmlns:a16="http://schemas.microsoft.com/office/drawing/2014/main" id="{03B20F53-9C3F-43AB-BC75-2AFA6AD52E6B}"/>
              </a:ext>
            </a:extLst>
          </p:cNvPr>
          <p:cNvSpPr>
            <a:spLocks noChangeAspect="1"/>
          </p:cNvSpPr>
          <p:nvPr/>
        </p:nvSpPr>
        <p:spPr>
          <a:xfrm>
            <a:off x="1060572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5-Point Star 28">
            <a:extLst>
              <a:ext uri="{FF2B5EF4-FFF2-40B4-BE49-F238E27FC236}">
                <a16:creationId xmlns:a16="http://schemas.microsoft.com/office/drawing/2014/main" id="{6259CA6E-1574-4F2B-802D-C67B53BA8426}"/>
              </a:ext>
            </a:extLst>
          </p:cNvPr>
          <p:cNvSpPr>
            <a:spLocks noChangeAspect="1"/>
          </p:cNvSpPr>
          <p:nvPr/>
        </p:nvSpPr>
        <p:spPr>
          <a:xfrm>
            <a:off x="1096576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5-Point Star 29">
            <a:extLst>
              <a:ext uri="{FF2B5EF4-FFF2-40B4-BE49-F238E27FC236}">
                <a16:creationId xmlns:a16="http://schemas.microsoft.com/office/drawing/2014/main" id="{E7D249C0-7809-400E-9BED-6261F25F30DF}"/>
              </a:ext>
            </a:extLst>
          </p:cNvPr>
          <p:cNvSpPr>
            <a:spLocks noChangeAspect="1"/>
          </p:cNvSpPr>
          <p:nvPr/>
        </p:nvSpPr>
        <p:spPr>
          <a:xfrm>
            <a:off x="11325809" y="309911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5-Point Star 72">
            <a:extLst>
              <a:ext uri="{FF2B5EF4-FFF2-40B4-BE49-F238E27FC236}">
                <a16:creationId xmlns:a16="http://schemas.microsoft.com/office/drawing/2014/main" id="{3882A8AC-455B-4424-84B6-21A0119E848D}"/>
              </a:ext>
            </a:extLst>
          </p:cNvPr>
          <p:cNvSpPr>
            <a:spLocks noChangeAspect="1"/>
          </p:cNvSpPr>
          <p:nvPr/>
        </p:nvSpPr>
        <p:spPr>
          <a:xfrm>
            <a:off x="10245689" y="352748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5-Point Star 73">
            <a:extLst>
              <a:ext uri="{FF2B5EF4-FFF2-40B4-BE49-F238E27FC236}">
                <a16:creationId xmlns:a16="http://schemas.microsoft.com/office/drawing/2014/main" id="{68203471-4FBE-43B0-AEBC-9542A1800662}"/>
              </a:ext>
            </a:extLst>
          </p:cNvPr>
          <p:cNvSpPr>
            <a:spLocks noChangeAspect="1"/>
          </p:cNvSpPr>
          <p:nvPr/>
        </p:nvSpPr>
        <p:spPr>
          <a:xfrm>
            <a:off x="1060572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5-Point Star 74">
            <a:extLst>
              <a:ext uri="{FF2B5EF4-FFF2-40B4-BE49-F238E27FC236}">
                <a16:creationId xmlns:a16="http://schemas.microsoft.com/office/drawing/2014/main" id="{CACDDCA5-CB32-4B86-B130-D7DA29378715}"/>
              </a:ext>
            </a:extLst>
          </p:cNvPr>
          <p:cNvSpPr>
            <a:spLocks noChangeAspect="1"/>
          </p:cNvSpPr>
          <p:nvPr/>
        </p:nvSpPr>
        <p:spPr>
          <a:xfrm>
            <a:off x="1096576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5-Point Star 75">
            <a:extLst>
              <a:ext uri="{FF2B5EF4-FFF2-40B4-BE49-F238E27FC236}">
                <a16:creationId xmlns:a16="http://schemas.microsoft.com/office/drawing/2014/main" id="{DE10CD25-F849-4B6E-A867-F705922C381C}"/>
              </a:ext>
            </a:extLst>
          </p:cNvPr>
          <p:cNvSpPr>
            <a:spLocks noChangeAspect="1"/>
          </p:cNvSpPr>
          <p:nvPr/>
        </p:nvSpPr>
        <p:spPr>
          <a:xfrm>
            <a:off x="11325809" y="35274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9" name="Table 40">
            <a:extLst>
              <a:ext uri="{FF2B5EF4-FFF2-40B4-BE49-F238E27FC236}">
                <a16:creationId xmlns:a16="http://schemas.microsoft.com/office/drawing/2014/main" id="{13EC636A-9965-4A6F-B1CC-7278643F1067}"/>
              </a:ext>
            </a:extLst>
          </p:cNvPr>
          <p:cNvGraphicFramePr>
            <a:graphicFrameLocks noGrp="1"/>
          </p:cNvGraphicFramePr>
          <p:nvPr>
            <p:extLst/>
          </p:nvPr>
        </p:nvGraphicFramePr>
        <p:xfrm>
          <a:off x="8256240" y="2118713"/>
          <a:ext cx="3549180" cy="455343"/>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5343">
                <a:tc>
                  <a:txBody>
                    <a:bodyPr/>
                    <a:lstStyle/>
                    <a:p>
                      <a:pPr lvl="0" algn="l"/>
                      <a:r>
                        <a:rPr lang="en-US" sz="1800" noProof="0" dirty="0">
                          <a:solidFill>
                            <a:schemeClr val="bg1"/>
                          </a:solidFill>
                          <a:effectLst>
                            <a:outerShdw blurRad="38100" dist="38100" dir="2700000" algn="tl">
                              <a:srgbClr val="000000">
                                <a:alpha val="43137"/>
                              </a:srgbClr>
                            </a:outerShdw>
                          </a:effectLst>
                        </a:rPr>
                        <a:t>Other books by this author:</a:t>
                      </a:r>
                    </a:p>
                  </a:txBody>
                  <a:tcPr marL="265346" marR="67395" marT="33707" marB="3370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0" name="Table 2">
            <a:extLst>
              <a:ext uri="{FF2B5EF4-FFF2-40B4-BE49-F238E27FC236}">
                <a16:creationId xmlns:a16="http://schemas.microsoft.com/office/drawing/2014/main" id="{527AAA00-4F4A-417B-97D3-6B01710E0F2E}"/>
              </a:ext>
            </a:extLst>
          </p:cNvPr>
          <p:cNvGraphicFramePr>
            <a:graphicFrameLocks noGrp="1"/>
          </p:cNvGraphicFramePr>
          <p:nvPr>
            <p:extLst/>
          </p:nvPr>
        </p:nvGraphicFramePr>
        <p:xfrm>
          <a:off x="8256240" y="6235555"/>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1" name="Table 3">
            <a:extLst>
              <a:ext uri="{FF2B5EF4-FFF2-40B4-BE49-F238E27FC236}">
                <a16:creationId xmlns:a16="http://schemas.microsoft.com/office/drawing/2014/main" id="{BF873672-E534-481B-A619-81DB5CD0C8FA}"/>
              </a:ext>
            </a:extLst>
          </p:cNvPr>
          <p:cNvGraphicFramePr>
            <a:graphicFrameLocks noGrp="1"/>
          </p:cNvGraphicFramePr>
          <p:nvPr>
            <p:extLst/>
          </p:nvPr>
        </p:nvGraphicFramePr>
        <p:xfrm>
          <a:off x="8256240" y="6782410"/>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122" name="5-Point Star 4">
            <a:extLst>
              <a:ext uri="{FF2B5EF4-FFF2-40B4-BE49-F238E27FC236}">
                <a16:creationId xmlns:a16="http://schemas.microsoft.com/office/drawing/2014/main" id="{97515E9D-0B89-4F6D-B7EF-FF0D09922F93}"/>
              </a:ext>
            </a:extLst>
          </p:cNvPr>
          <p:cNvSpPr>
            <a:spLocks noChangeAspect="1"/>
          </p:cNvSpPr>
          <p:nvPr/>
        </p:nvSpPr>
        <p:spPr>
          <a:xfrm>
            <a:off x="1032274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5-Point Star 5">
            <a:extLst>
              <a:ext uri="{FF2B5EF4-FFF2-40B4-BE49-F238E27FC236}">
                <a16:creationId xmlns:a16="http://schemas.microsoft.com/office/drawing/2014/main" id="{0B263A83-E13C-476E-928F-7141A2B10217}"/>
              </a:ext>
            </a:extLst>
          </p:cNvPr>
          <p:cNvSpPr>
            <a:spLocks noChangeAspect="1"/>
          </p:cNvSpPr>
          <p:nvPr/>
        </p:nvSpPr>
        <p:spPr>
          <a:xfrm>
            <a:off x="1068278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5-Point Star 6">
            <a:extLst>
              <a:ext uri="{FF2B5EF4-FFF2-40B4-BE49-F238E27FC236}">
                <a16:creationId xmlns:a16="http://schemas.microsoft.com/office/drawing/2014/main" id="{9894158F-796A-4EC4-987E-F73E0036D127}"/>
              </a:ext>
            </a:extLst>
          </p:cNvPr>
          <p:cNvSpPr>
            <a:spLocks noChangeAspect="1"/>
          </p:cNvSpPr>
          <p:nvPr/>
        </p:nvSpPr>
        <p:spPr>
          <a:xfrm>
            <a:off x="11042823" y="735817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5-Point Star 7">
            <a:extLst>
              <a:ext uri="{FF2B5EF4-FFF2-40B4-BE49-F238E27FC236}">
                <a16:creationId xmlns:a16="http://schemas.microsoft.com/office/drawing/2014/main" id="{AEB61932-F24C-4246-914E-DD6DCAA8C48F}"/>
              </a:ext>
            </a:extLst>
          </p:cNvPr>
          <p:cNvSpPr>
            <a:spLocks noChangeAspect="1"/>
          </p:cNvSpPr>
          <p:nvPr/>
        </p:nvSpPr>
        <p:spPr>
          <a:xfrm>
            <a:off x="11402863" y="735817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5-Point Star 8">
            <a:extLst>
              <a:ext uri="{FF2B5EF4-FFF2-40B4-BE49-F238E27FC236}">
                <a16:creationId xmlns:a16="http://schemas.microsoft.com/office/drawing/2014/main" id="{6902E7B7-C9E4-49CF-942B-2A69F80EC5D9}"/>
              </a:ext>
            </a:extLst>
          </p:cNvPr>
          <p:cNvSpPr>
            <a:spLocks noChangeAspect="1"/>
          </p:cNvSpPr>
          <p:nvPr/>
        </p:nvSpPr>
        <p:spPr>
          <a:xfrm>
            <a:off x="10322743" y="779052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5-Point Star 9">
            <a:extLst>
              <a:ext uri="{FF2B5EF4-FFF2-40B4-BE49-F238E27FC236}">
                <a16:creationId xmlns:a16="http://schemas.microsoft.com/office/drawing/2014/main" id="{AEA47879-D9A9-45BF-8D68-7215E37B32F1}"/>
              </a:ext>
            </a:extLst>
          </p:cNvPr>
          <p:cNvSpPr>
            <a:spLocks noChangeAspect="1"/>
          </p:cNvSpPr>
          <p:nvPr/>
        </p:nvSpPr>
        <p:spPr>
          <a:xfrm>
            <a:off x="1068278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5-Point Star 10">
            <a:extLst>
              <a:ext uri="{FF2B5EF4-FFF2-40B4-BE49-F238E27FC236}">
                <a16:creationId xmlns:a16="http://schemas.microsoft.com/office/drawing/2014/main" id="{72E12A07-0859-47E5-8FAF-E4C9D10645DC}"/>
              </a:ext>
            </a:extLst>
          </p:cNvPr>
          <p:cNvSpPr>
            <a:spLocks noChangeAspect="1"/>
          </p:cNvSpPr>
          <p:nvPr/>
        </p:nvSpPr>
        <p:spPr>
          <a:xfrm>
            <a:off x="1104282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5-Point Star 11">
            <a:extLst>
              <a:ext uri="{FF2B5EF4-FFF2-40B4-BE49-F238E27FC236}">
                <a16:creationId xmlns:a16="http://schemas.microsoft.com/office/drawing/2014/main" id="{31512EAD-75D7-41D7-AD63-F17FE8DCF2EE}"/>
              </a:ext>
            </a:extLst>
          </p:cNvPr>
          <p:cNvSpPr>
            <a:spLocks noChangeAspect="1"/>
          </p:cNvSpPr>
          <p:nvPr/>
        </p:nvSpPr>
        <p:spPr>
          <a:xfrm>
            <a:off x="11402863" y="779052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5-Point Star 12">
            <a:extLst>
              <a:ext uri="{FF2B5EF4-FFF2-40B4-BE49-F238E27FC236}">
                <a16:creationId xmlns:a16="http://schemas.microsoft.com/office/drawing/2014/main" id="{BB75037A-8B87-489D-B060-DA09D0FD3B84}"/>
              </a:ext>
            </a:extLst>
          </p:cNvPr>
          <p:cNvSpPr>
            <a:spLocks noChangeAspect="1"/>
          </p:cNvSpPr>
          <p:nvPr/>
        </p:nvSpPr>
        <p:spPr>
          <a:xfrm>
            <a:off x="10318997" y="829457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5-Point Star 13">
            <a:extLst>
              <a:ext uri="{FF2B5EF4-FFF2-40B4-BE49-F238E27FC236}">
                <a16:creationId xmlns:a16="http://schemas.microsoft.com/office/drawing/2014/main" id="{D5AE1B82-2824-4B9B-AF5E-EA854189B42E}"/>
              </a:ext>
            </a:extLst>
          </p:cNvPr>
          <p:cNvSpPr>
            <a:spLocks noChangeAspect="1"/>
          </p:cNvSpPr>
          <p:nvPr/>
        </p:nvSpPr>
        <p:spPr>
          <a:xfrm>
            <a:off x="1067903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5-Point Star 14">
            <a:extLst>
              <a:ext uri="{FF2B5EF4-FFF2-40B4-BE49-F238E27FC236}">
                <a16:creationId xmlns:a16="http://schemas.microsoft.com/office/drawing/2014/main" id="{D05904F2-AAEC-486F-948F-1684BC1341E8}"/>
              </a:ext>
            </a:extLst>
          </p:cNvPr>
          <p:cNvSpPr>
            <a:spLocks noChangeAspect="1"/>
          </p:cNvSpPr>
          <p:nvPr/>
        </p:nvSpPr>
        <p:spPr>
          <a:xfrm>
            <a:off x="1103907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5-Point Star 15">
            <a:extLst>
              <a:ext uri="{FF2B5EF4-FFF2-40B4-BE49-F238E27FC236}">
                <a16:creationId xmlns:a16="http://schemas.microsoft.com/office/drawing/2014/main" id="{57B6F484-9FD0-49C0-BB7D-3C99E97D9E52}"/>
              </a:ext>
            </a:extLst>
          </p:cNvPr>
          <p:cNvSpPr>
            <a:spLocks noChangeAspect="1"/>
          </p:cNvSpPr>
          <p:nvPr/>
        </p:nvSpPr>
        <p:spPr>
          <a:xfrm>
            <a:off x="11399117" y="82945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5-Point Star 16">
            <a:extLst>
              <a:ext uri="{FF2B5EF4-FFF2-40B4-BE49-F238E27FC236}">
                <a16:creationId xmlns:a16="http://schemas.microsoft.com/office/drawing/2014/main" id="{30AD2CDA-A986-43B1-85FE-1B525075BE3A}"/>
              </a:ext>
            </a:extLst>
          </p:cNvPr>
          <p:cNvSpPr>
            <a:spLocks noChangeAspect="1"/>
          </p:cNvSpPr>
          <p:nvPr/>
        </p:nvSpPr>
        <p:spPr>
          <a:xfrm>
            <a:off x="1032784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5-Point Star 17">
            <a:extLst>
              <a:ext uri="{FF2B5EF4-FFF2-40B4-BE49-F238E27FC236}">
                <a16:creationId xmlns:a16="http://schemas.microsoft.com/office/drawing/2014/main" id="{ACDA4AD8-9B2B-4E2C-A2B8-D1AEDF5CB5AF}"/>
              </a:ext>
            </a:extLst>
          </p:cNvPr>
          <p:cNvSpPr>
            <a:spLocks noChangeAspect="1"/>
          </p:cNvSpPr>
          <p:nvPr/>
        </p:nvSpPr>
        <p:spPr>
          <a:xfrm>
            <a:off x="1068788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5-Point Star 18">
            <a:extLst>
              <a:ext uri="{FF2B5EF4-FFF2-40B4-BE49-F238E27FC236}">
                <a16:creationId xmlns:a16="http://schemas.microsoft.com/office/drawing/2014/main" id="{09A348C5-F54B-4414-83B9-54F3354A1D91}"/>
              </a:ext>
            </a:extLst>
          </p:cNvPr>
          <p:cNvSpPr>
            <a:spLocks noChangeAspect="1"/>
          </p:cNvSpPr>
          <p:nvPr/>
        </p:nvSpPr>
        <p:spPr>
          <a:xfrm>
            <a:off x="1104792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5-Point Star 19">
            <a:extLst>
              <a:ext uri="{FF2B5EF4-FFF2-40B4-BE49-F238E27FC236}">
                <a16:creationId xmlns:a16="http://schemas.microsoft.com/office/drawing/2014/main" id="{70B478C2-F430-400C-A554-95360FA25439}"/>
              </a:ext>
            </a:extLst>
          </p:cNvPr>
          <p:cNvSpPr>
            <a:spLocks noChangeAspect="1"/>
          </p:cNvSpPr>
          <p:nvPr/>
        </p:nvSpPr>
        <p:spPr>
          <a:xfrm>
            <a:off x="11407964" y="8762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aixaDeTexto 137">
            <a:hlinkClick r:id="rId4" action="ppaction://hlinksldjump"/>
            <a:extLst>
              <a:ext uri="{FF2B5EF4-FFF2-40B4-BE49-F238E27FC236}">
                <a16:creationId xmlns:a16="http://schemas.microsoft.com/office/drawing/2014/main" id="{B480FEA0-1CB1-4884-898B-E58473A6133E}"/>
              </a:ext>
            </a:extLst>
          </p:cNvPr>
          <p:cNvSpPr txBox="1"/>
          <p:nvPr/>
        </p:nvSpPr>
        <p:spPr>
          <a:xfrm>
            <a:off x="8328281" y="7288190"/>
            <a:ext cx="1694685" cy="430887"/>
          </a:xfrm>
          <a:prstGeom prst="rect">
            <a:avLst/>
          </a:prstGeom>
          <a:noFill/>
        </p:spPr>
        <p:txBody>
          <a:bodyPr wrap="square" rtlCol="0">
            <a:spAutoFit/>
          </a:bodyPr>
          <a:lstStyle/>
          <a:p>
            <a:endParaRPr lang="pt-PT" sz="1100" dirty="0"/>
          </a:p>
          <a:p>
            <a:endParaRPr lang="pt-PT" sz="1100" dirty="0"/>
          </a:p>
        </p:txBody>
      </p:sp>
      <p:sp>
        <p:nvSpPr>
          <p:cNvPr id="101" name="Retângulo 100">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39" name="Retângulo 138">
            <a:hlinkClick r:id="rId6"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0" name="Retângulo 139">
            <a:extLst>
              <a:ext uri="{FF2B5EF4-FFF2-40B4-BE49-F238E27FC236}">
                <a16:creationId xmlns:a16="http://schemas.microsoft.com/office/drawing/2014/main" id="{489C3F62-9AE9-447A-9561-4FE74E113828}"/>
              </a:ext>
            </a:extLst>
          </p:cNvPr>
          <p:cNvSpPr/>
          <p:nvPr/>
        </p:nvSpPr>
        <p:spPr>
          <a:xfrm>
            <a:off x="8083615" y="878792"/>
            <a:ext cx="3783814" cy="1584613"/>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141" name="Triângulo isósceles 140">
            <a:extLst>
              <a:ext uri="{FF2B5EF4-FFF2-40B4-BE49-F238E27FC236}">
                <a16:creationId xmlns:a16="http://schemas.microsoft.com/office/drawing/2014/main" id="{9909216A-7290-49A7-A47A-C20C0D2AE54B}"/>
              </a:ext>
            </a:extLst>
          </p:cNvPr>
          <p:cNvSpPr/>
          <p:nvPr/>
        </p:nvSpPr>
        <p:spPr>
          <a:xfrm>
            <a:off x="10008178" y="522226"/>
            <a:ext cx="512348" cy="356567"/>
          </a:xfrm>
          <a:prstGeom prst="triangle">
            <a:avLst/>
          </a:prstGeom>
          <a:solidFill>
            <a:schemeClr val="tx1">
              <a:lumMod val="50000"/>
              <a:lumOff val="50000"/>
            </a:schemeClr>
          </a:solidFill>
          <a:ln w="25400">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pt-PT" dirty="0"/>
          </a:p>
        </p:txBody>
      </p:sp>
      <p:graphicFrame>
        <p:nvGraphicFramePr>
          <p:cNvPr id="142" name="Table 48">
            <a:extLst>
              <a:ext uri="{FF2B5EF4-FFF2-40B4-BE49-F238E27FC236}">
                <a16:creationId xmlns:a16="http://schemas.microsoft.com/office/drawing/2014/main" id="{D06603C6-94A2-44A7-AC4A-8CFE880DDFB2}"/>
              </a:ext>
            </a:extLst>
          </p:cNvPr>
          <p:cNvGraphicFramePr>
            <a:graphicFrameLocks noGrp="1"/>
          </p:cNvGraphicFramePr>
          <p:nvPr>
            <p:extLst>
              <p:ext uri="{D42A27DB-BD31-4B8C-83A1-F6EECF244321}">
                <p14:modId xmlns:p14="http://schemas.microsoft.com/office/powerpoint/2010/main" val="3792919048"/>
              </p:ext>
            </p:extLst>
          </p:nvPr>
        </p:nvGraphicFramePr>
        <p:xfrm>
          <a:off x="8256240" y="949302"/>
          <a:ext cx="3490987" cy="390094"/>
        </p:xfrm>
        <a:graphic>
          <a:graphicData uri="http://schemas.openxmlformats.org/drawingml/2006/table">
            <a:tbl>
              <a:tblPr firstRow="1" bandRow="1">
                <a:effectLst/>
                <a:tableStyleId>{073A0DAA-6AF3-43AB-8588-CEC1D06C72B9}</a:tableStyleId>
              </a:tblPr>
              <a:tblGrid>
                <a:gridCol w="3490987">
                  <a:extLst>
                    <a:ext uri="{9D8B030D-6E8A-4147-A177-3AD203B41FA5}">
                      <a16:colId xmlns:a16="http://schemas.microsoft.com/office/drawing/2014/main" val="20000"/>
                    </a:ext>
                  </a:extLst>
                </a:gridCol>
              </a:tblGrid>
              <a:tr h="390094">
                <a:tc>
                  <a:txBody>
                    <a:bodyPr/>
                    <a:lstStyle/>
                    <a:p>
                      <a:pPr lvl="0" algn="ctr"/>
                      <a:r>
                        <a:rPr lang="en-US" sz="1800" b="0" noProof="0" dirty="0">
                          <a:effectLst>
                            <a:outerShdw blurRad="38100" dist="38100" dir="2700000" algn="tl">
                              <a:srgbClr val="000000">
                                <a:alpha val="43137"/>
                              </a:srgbClr>
                            </a:outerShdw>
                          </a:effectLst>
                        </a:rPr>
                        <a:t>ADD BOOK TO LIBRARY</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graphicFrame>
        <p:nvGraphicFramePr>
          <p:cNvPr id="143" name="Table 48">
            <a:extLst>
              <a:ext uri="{FF2B5EF4-FFF2-40B4-BE49-F238E27FC236}">
                <a16:creationId xmlns:a16="http://schemas.microsoft.com/office/drawing/2014/main" id="{B3D3FD75-D5FF-4B8F-AE05-D90EBDD5DBDF}"/>
              </a:ext>
            </a:extLst>
          </p:cNvPr>
          <p:cNvGraphicFramePr>
            <a:graphicFrameLocks noGrp="1"/>
          </p:cNvGraphicFramePr>
          <p:nvPr>
            <p:extLst>
              <p:ext uri="{D42A27DB-BD31-4B8C-83A1-F6EECF244321}">
                <p14:modId xmlns:p14="http://schemas.microsoft.com/office/powerpoint/2010/main" val="230644592"/>
              </p:ext>
            </p:extLst>
          </p:nvPr>
        </p:nvGraphicFramePr>
        <p:xfrm>
          <a:off x="8256240" y="1460221"/>
          <a:ext cx="3490987" cy="390094"/>
        </p:xfrm>
        <a:graphic>
          <a:graphicData uri="http://schemas.openxmlformats.org/drawingml/2006/table">
            <a:tbl>
              <a:tblPr firstRow="1" bandRow="1">
                <a:effectLst/>
                <a:tableStyleId>{073A0DAA-6AF3-43AB-8588-CEC1D06C72B9}</a:tableStyleId>
              </a:tblPr>
              <a:tblGrid>
                <a:gridCol w="3490987">
                  <a:extLst>
                    <a:ext uri="{9D8B030D-6E8A-4147-A177-3AD203B41FA5}">
                      <a16:colId xmlns:a16="http://schemas.microsoft.com/office/drawing/2014/main" val="20000"/>
                    </a:ext>
                  </a:extLst>
                </a:gridCol>
              </a:tblGrid>
              <a:tr h="390094">
                <a:tc>
                  <a:txBody>
                    <a:bodyPr/>
                    <a:lstStyle/>
                    <a:p>
                      <a:pPr lvl="0" algn="ctr"/>
                      <a:r>
                        <a:rPr lang="en-US" sz="1800" b="0" noProof="0" dirty="0">
                          <a:effectLst>
                            <a:outerShdw blurRad="38100" dist="38100" dir="2700000" algn="tl">
                              <a:srgbClr val="000000">
                                <a:alpha val="43137"/>
                              </a:srgbClr>
                            </a:outerShdw>
                          </a:effectLst>
                        </a:rPr>
                        <a:t>LIBRARY</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sp>
        <p:nvSpPr>
          <p:cNvPr id="144" name="CaixaDeTexto 143">
            <a:extLst>
              <a:ext uri="{FF2B5EF4-FFF2-40B4-BE49-F238E27FC236}">
                <a16:creationId xmlns:a16="http://schemas.microsoft.com/office/drawing/2014/main" id="{7FF3FAC7-D55A-4798-BBDF-1FFE521D6FA2}"/>
              </a:ext>
            </a:extLst>
          </p:cNvPr>
          <p:cNvSpPr txBox="1"/>
          <p:nvPr/>
        </p:nvSpPr>
        <p:spPr>
          <a:xfrm>
            <a:off x="8228260" y="740223"/>
            <a:ext cx="546945" cy="707886"/>
          </a:xfrm>
          <a:prstGeom prst="rect">
            <a:avLst/>
          </a:prstGeom>
          <a:noFill/>
        </p:spPr>
        <p:txBody>
          <a:bodyPr wrap="none" rtlCol="0">
            <a:spAutoFit/>
          </a:bodyPr>
          <a:lstStyle/>
          <a:p>
            <a:r>
              <a:rPr lang="en-US" sz="4000" b="1" dirty="0">
                <a:solidFill>
                  <a:schemeClr val="bg1"/>
                </a:solidFill>
                <a:effectLst>
                  <a:outerShdw blurRad="38100" dist="38100" dir="2700000" algn="tl">
                    <a:srgbClr val="000000">
                      <a:alpha val="43137"/>
                    </a:srgbClr>
                  </a:outerShdw>
                </a:effectLst>
              </a:rPr>
              <a:t>+</a:t>
            </a:r>
            <a:endParaRPr lang="pt-PT" b="1" dirty="0">
              <a:solidFill>
                <a:schemeClr val="bg1"/>
              </a:solidFill>
            </a:endParaRPr>
          </a:p>
        </p:txBody>
      </p:sp>
      <p:graphicFrame>
        <p:nvGraphicFramePr>
          <p:cNvPr id="145" name="Table 48">
            <a:extLst>
              <a:ext uri="{FF2B5EF4-FFF2-40B4-BE49-F238E27FC236}">
                <a16:creationId xmlns:a16="http://schemas.microsoft.com/office/drawing/2014/main" id="{DA1FC4BC-3058-4859-B458-3971A4414340}"/>
              </a:ext>
            </a:extLst>
          </p:cNvPr>
          <p:cNvGraphicFramePr>
            <a:graphicFrameLocks noGrp="1"/>
          </p:cNvGraphicFramePr>
          <p:nvPr>
            <p:extLst>
              <p:ext uri="{D42A27DB-BD31-4B8C-83A1-F6EECF244321}">
                <p14:modId xmlns:p14="http://schemas.microsoft.com/office/powerpoint/2010/main" val="385458914"/>
              </p:ext>
            </p:extLst>
          </p:nvPr>
        </p:nvGraphicFramePr>
        <p:xfrm>
          <a:off x="8256240" y="1977199"/>
          <a:ext cx="3490987" cy="390094"/>
        </p:xfrm>
        <a:graphic>
          <a:graphicData uri="http://schemas.openxmlformats.org/drawingml/2006/table">
            <a:tbl>
              <a:tblPr firstRow="1" bandRow="1">
                <a:effectLst/>
                <a:tableStyleId>{073A0DAA-6AF3-43AB-8588-CEC1D06C72B9}</a:tableStyleId>
              </a:tblPr>
              <a:tblGrid>
                <a:gridCol w="3490987">
                  <a:extLst>
                    <a:ext uri="{9D8B030D-6E8A-4147-A177-3AD203B41FA5}">
                      <a16:colId xmlns:a16="http://schemas.microsoft.com/office/drawing/2014/main" val="20000"/>
                    </a:ext>
                  </a:extLst>
                </a:gridCol>
              </a:tblGrid>
              <a:tr h="390094">
                <a:tc>
                  <a:txBody>
                    <a:bodyPr/>
                    <a:lstStyle/>
                    <a:p>
                      <a:pPr lvl="0" algn="ctr"/>
                      <a:r>
                        <a:rPr lang="en-US" sz="1800" b="0" noProof="0" dirty="0">
                          <a:effectLst>
                            <a:outerShdw blurRad="38100" dist="38100" dir="2700000" algn="tl">
                              <a:srgbClr val="000000">
                                <a:alpha val="43137"/>
                              </a:srgbClr>
                            </a:outerShdw>
                          </a:effectLst>
                        </a:rPr>
                        <a:t>PROFILE</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0000"/>
                  </a:ext>
                </a:extLst>
              </a:tr>
            </a:tbl>
          </a:graphicData>
        </a:graphic>
      </p:graphicFrame>
      <p:pic>
        <p:nvPicPr>
          <p:cNvPr id="146" name="Gráfico 158" descr="Utilizador">
            <a:extLst>
              <a:ext uri="{FF2B5EF4-FFF2-40B4-BE49-F238E27FC236}">
                <a16:creationId xmlns:a16="http://schemas.microsoft.com/office/drawing/2014/main" id="{933A9444-8A96-413A-B424-C757C87C9A3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13889" y="1993338"/>
            <a:ext cx="356616" cy="356616"/>
          </a:xfrm>
          <a:prstGeom prst="rect">
            <a:avLst/>
          </a:prstGeom>
        </p:spPr>
      </p:pic>
      <p:pic>
        <p:nvPicPr>
          <p:cNvPr id="147" name="Gráfico 159" descr="Livros">
            <a:extLst>
              <a:ext uri="{FF2B5EF4-FFF2-40B4-BE49-F238E27FC236}">
                <a16:creationId xmlns:a16="http://schemas.microsoft.com/office/drawing/2014/main" id="{A5C43CB2-632B-459F-A7ED-B836E57B278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13381" y="1484446"/>
            <a:ext cx="356616" cy="356616"/>
          </a:xfrm>
          <a:prstGeom prst="rect">
            <a:avLst/>
          </a:prstGeom>
        </p:spPr>
      </p:pic>
      <p:sp>
        <p:nvSpPr>
          <p:cNvPr id="148" name="CaixaDeTexto 147">
            <a:hlinkClick r:id="rId11" action="ppaction://hlinksldjump"/>
            <a:extLst>
              <a:ext uri="{FF2B5EF4-FFF2-40B4-BE49-F238E27FC236}">
                <a16:creationId xmlns:a16="http://schemas.microsoft.com/office/drawing/2014/main" id="{A6127049-FE64-4D94-BA0C-0842E75E3E8C}"/>
              </a:ext>
            </a:extLst>
          </p:cNvPr>
          <p:cNvSpPr txBox="1"/>
          <p:nvPr/>
        </p:nvSpPr>
        <p:spPr>
          <a:xfrm>
            <a:off x="8205144" y="879322"/>
            <a:ext cx="3573060" cy="523220"/>
          </a:xfrm>
          <a:prstGeom prst="rect">
            <a:avLst/>
          </a:prstGeom>
          <a:noFill/>
        </p:spPr>
        <p:txBody>
          <a:bodyPr wrap="square" rtlCol="0">
            <a:spAutoFit/>
          </a:bodyPr>
          <a:lstStyle/>
          <a:p>
            <a:endParaRPr lang="pt-PT" sz="1400" dirty="0"/>
          </a:p>
          <a:p>
            <a:endParaRPr lang="pt-PT" sz="1400" dirty="0"/>
          </a:p>
        </p:txBody>
      </p:sp>
      <p:sp>
        <p:nvSpPr>
          <p:cNvPr id="149" name="CaixaDeTexto 148">
            <a:hlinkClick r:id="rId12" action="ppaction://hlinksldjump"/>
            <a:extLst>
              <a:ext uri="{FF2B5EF4-FFF2-40B4-BE49-F238E27FC236}">
                <a16:creationId xmlns:a16="http://schemas.microsoft.com/office/drawing/2014/main" id="{4E410968-CB13-4390-A76F-F0031D499AB8}"/>
              </a:ext>
            </a:extLst>
          </p:cNvPr>
          <p:cNvSpPr txBox="1"/>
          <p:nvPr/>
        </p:nvSpPr>
        <p:spPr>
          <a:xfrm>
            <a:off x="8459159" y="153152"/>
            <a:ext cx="2876765" cy="523220"/>
          </a:xfrm>
          <a:prstGeom prst="rect">
            <a:avLst/>
          </a:prstGeom>
          <a:noFill/>
        </p:spPr>
        <p:txBody>
          <a:bodyPr wrap="square" rtlCol="0">
            <a:spAutoFit/>
          </a:bodyPr>
          <a:lstStyle/>
          <a:p>
            <a:endParaRPr lang="pt-PT" sz="1400" dirty="0"/>
          </a:p>
          <a:p>
            <a:endParaRPr lang="pt-PT" sz="1400" dirty="0"/>
          </a:p>
        </p:txBody>
      </p:sp>
      <p:sp>
        <p:nvSpPr>
          <p:cNvPr id="150" name="CaixaDeTexto 149">
            <a:hlinkClick r:id="rId13" action="ppaction://hlinksldjump"/>
            <a:extLst>
              <a:ext uri="{FF2B5EF4-FFF2-40B4-BE49-F238E27FC236}">
                <a16:creationId xmlns:a16="http://schemas.microsoft.com/office/drawing/2014/main" id="{069B3056-0617-4F91-AAE0-F1C4096A0661}"/>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151" name="Retângulo 150">
            <a:extLst>
              <a:ext uri="{FF2B5EF4-FFF2-40B4-BE49-F238E27FC236}">
                <a16:creationId xmlns:a16="http://schemas.microsoft.com/office/drawing/2014/main" id="{945DAD23-FFE0-4BC9-88A0-46C7E5C36427}"/>
              </a:ext>
            </a:extLst>
          </p:cNvPr>
          <p:cNvSpPr/>
          <p:nvPr/>
        </p:nvSpPr>
        <p:spPr>
          <a:xfrm>
            <a:off x="8150322" y="861415"/>
            <a:ext cx="3634309"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52" name="Picture 2" descr="Resultado de imagem para mouse pointer white">
            <a:extLst>
              <a:ext uri="{FF2B5EF4-FFF2-40B4-BE49-F238E27FC236}">
                <a16:creationId xmlns:a16="http://schemas.microsoft.com/office/drawing/2014/main" id="{04BAA396-A570-4979-A7AB-CC4D18DC3E0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070238">
            <a:off x="9663633" y="1178770"/>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818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69286C1F-6B9D-4C06-A1AB-7DBEF5C18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86" y="2729497"/>
            <a:ext cx="2131553" cy="2767756"/>
          </a:xfrm>
          <a:prstGeom prst="rect">
            <a:avLst/>
          </a:prstGeom>
          <a:ln w="25400">
            <a:solidFill>
              <a:srgbClr val="FFFFFF"/>
            </a:solidFill>
          </a:ln>
        </p:spPr>
      </p:pic>
      <p:graphicFrame>
        <p:nvGraphicFramePr>
          <p:cNvPr id="43" name="Table 42"/>
          <p:cNvGraphicFramePr>
            <a:graphicFrameLocks noGrp="1"/>
          </p:cNvGraphicFramePr>
          <p:nvPr>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extLst>
                    <a:ext uri="{9D8B030D-6E8A-4147-A177-3AD203B41FA5}">
                      <a16:colId xmlns:a16="http://schemas.microsoft.com/office/drawing/2014/main" val="20000"/>
                    </a:ext>
                  </a:extLst>
                </a:gridCol>
                <a:gridCol w="2836988">
                  <a:extLst>
                    <a:ext uri="{9D8B030D-6E8A-4147-A177-3AD203B41FA5}">
                      <a16:colId xmlns:a16="http://schemas.microsoft.com/office/drawing/2014/main" val="20001"/>
                    </a:ext>
                  </a:extLst>
                </a:gridCol>
                <a:gridCol w="1958872">
                  <a:extLst>
                    <a:ext uri="{9D8B030D-6E8A-4147-A177-3AD203B41FA5}">
                      <a16:colId xmlns:a16="http://schemas.microsoft.com/office/drawing/2014/main" val="20002"/>
                    </a:ext>
                  </a:extLst>
                </a:gridCol>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u="sng" dirty="0" err="1">
                          <a:effectLst>
                            <a:outerShdw blurRad="38100" dist="38100" dir="2700000" algn="tl">
                              <a:srgbClr val="000000">
                                <a:alpha val="43137"/>
                              </a:srgbClr>
                            </a:outerShdw>
                          </a:effectLst>
                        </a:rPr>
                        <a:t>Demon</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God</a:t>
                      </a:r>
                      <a:r>
                        <a:rPr lang="pt-PT" sz="1800" b="1" u="sng" dirty="0">
                          <a:effectLst>
                            <a:outerShdw blurRad="38100" dist="38100" dir="2700000" algn="tl">
                              <a:srgbClr val="000000">
                                <a:alpha val="43137"/>
                              </a:srgbClr>
                            </a:outerShdw>
                          </a:effectLst>
                        </a:rPr>
                        <a:t> </a:t>
                      </a:r>
                      <a:r>
                        <a:rPr lang="pt-PT" sz="1800" b="1" u="sng" dirty="0" err="1">
                          <a:effectLst>
                            <a:outerShdw blurRad="38100" dist="38100" dir="2700000" algn="tl">
                              <a:srgbClr val="000000">
                                <a:alpha val="43137"/>
                              </a:srgbClr>
                            </a:outerShdw>
                          </a:effectLst>
                        </a:rPr>
                        <a:t>Trafford</a:t>
                      </a:r>
                      <a:endParaRPr lang="pt-PT" sz="1800" b="1" u="sng"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effectLst>
                            <a:outerShdw blurRad="38100" dist="38100" dir="2700000" algn="tl">
                              <a:srgbClr val="000000">
                                <a:alpha val="43137"/>
                              </a:srgbClr>
                            </a:outerShdw>
                          </a:effectLst>
                        </a:rPr>
                        <a:t>By: </a:t>
                      </a:r>
                      <a:r>
                        <a:rPr lang="en-US" sz="1800" b="1" u="sng" noProof="0" dirty="0">
                          <a:effectLst>
                            <a:outerShdw blurRad="38100" dist="38100" dir="2700000" algn="tl">
                              <a:srgbClr val="000000">
                                <a:alpha val="43137"/>
                              </a:srgbClr>
                            </a:outerShdw>
                          </a:effectLst>
                        </a:rPr>
                        <a:t>Ghost Writer </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sp>
        <p:nvSpPr>
          <p:cNvPr id="44" name="5-Point Star 4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p:cNvGraphicFramePr>
            <a:graphicFrameLocks noGrp="1"/>
          </p:cNvGraphicFramePr>
          <p:nvPr>
            <p:extLst/>
          </p:nvPr>
        </p:nvGraphicFramePr>
        <p:xfrm>
          <a:off x="3287688" y="3035325"/>
          <a:ext cx="4536504" cy="2202498"/>
        </p:xfrm>
        <a:graphic>
          <a:graphicData uri="http://schemas.openxmlformats.org/drawingml/2006/table">
            <a:tbl>
              <a:tblPr firstRow="1" bandRow="1">
                <a:effectLst/>
                <a:tableStyleId>{073A0DAA-6AF3-43AB-8588-CEC1D06C72B9}</a:tableStyleId>
              </a:tblPr>
              <a:tblGrid>
                <a:gridCol w="4536504">
                  <a:extLst>
                    <a:ext uri="{9D8B030D-6E8A-4147-A177-3AD203B41FA5}">
                      <a16:colId xmlns:a16="http://schemas.microsoft.com/office/drawing/2014/main" val="20000"/>
                    </a:ext>
                  </a:extLst>
                </a:gridCol>
              </a:tblGrid>
              <a:tr h="2202498">
                <a:tc>
                  <a:txBody>
                    <a:bodyPr/>
                    <a:lstStyle/>
                    <a:p>
                      <a:pPr lvl="0" algn="l"/>
                      <a:endParaRPr lang="pt-PT" sz="1800" dirty="0">
                        <a:effectLst>
                          <a:outerShdw blurRad="38100" dist="38100" dir="2700000" algn="tl">
                            <a:srgbClr val="000000">
                              <a:alpha val="43137"/>
                            </a:srgbClr>
                          </a:outerShdw>
                        </a:effectLst>
                      </a:endParaRPr>
                    </a:p>
                    <a:p>
                      <a:pPr lvl="0" algn="l"/>
                      <a:r>
                        <a:rPr lang="en-US" sz="1200" noProof="0" dirty="0">
                          <a:effectLst>
                            <a:outerShdw blurRad="38100" dist="38100" dir="2700000" algn="tl">
                              <a:srgbClr val="000000">
                                <a:alpha val="43137"/>
                              </a:srgbClr>
                            </a:outerShdw>
                          </a:effectLst>
                        </a:rPr>
                        <a:t>The</a:t>
                      </a:r>
                      <a:r>
                        <a:rPr lang="en-US" sz="1200" baseline="0" noProof="0" dirty="0">
                          <a:effectLst>
                            <a:outerShdw blurRad="38100" dist="38100" dir="2700000" algn="tl">
                              <a:srgbClr val="000000">
                                <a:alpha val="43137"/>
                              </a:srgbClr>
                            </a:outerShdw>
                          </a:effectLst>
                        </a:rPr>
                        <a:t> fantastic adventures of Trafford on it’s path to be the God of all Demons. The fabulous encounters with the Archangels and the fight for supremacy with the demons. </a:t>
                      </a:r>
                    </a:p>
                    <a:p>
                      <a:pPr lvl="0" algn="l"/>
                      <a:r>
                        <a:rPr lang="en-US" sz="1200" baseline="0" noProof="0" dirty="0">
                          <a:effectLst>
                            <a:outerShdw blurRad="38100" dist="38100" dir="2700000" algn="tl">
                              <a:srgbClr val="000000">
                                <a:alpha val="43137"/>
                              </a:srgbClr>
                            </a:outerShdw>
                          </a:effectLst>
                        </a:rPr>
                        <a:t>How will Trafford rise from a low bastard from a low standing noble demon into the terrifying being know as Demon God? </a:t>
                      </a:r>
                      <a:endParaRPr lang="en-US" sz="1200" noProof="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alpha val="35000"/>
                      </a:schemeClr>
                    </a:solid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nvPr>
        </p:nvGraphicFramePr>
        <p:xfrm>
          <a:off x="2980074" y="2780487"/>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Synopsis</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nvPr>
        </p:nvGraphicFramePr>
        <p:xfrm>
          <a:off x="767408" y="5865718"/>
          <a:ext cx="7048400" cy="2675850"/>
        </p:xfrm>
        <a:graphic>
          <a:graphicData uri="http://schemas.openxmlformats.org/drawingml/2006/table">
            <a:tbl>
              <a:tblPr firstRow="1" bandRow="1">
                <a:effectLst/>
                <a:tableStyleId>{073A0DAA-6AF3-43AB-8588-CEC1D06C72B9}</a:tableStyleId>
              </a:tblPr>
              <a:tblGrid>
                <a:gridCol w="7048400">
                  <a:extLst>
                    <a:ext uri="{9D8B030D-6E8A-4147-A177-3AD203B41FA5}">
                      <a16:colId xmlns:a16="http://schemas.microsoft.com/office/drawing/2014/main" val="20000"/>
                    </a:ext>
                  </a:extLst>
                </a:gridCol>
              </a:tblGrid>
              <a:tr h="2675850">
                <a:tc>
                  <a:txBody>
                    <a:bodyPr/>
                    <a:lstStyle/>
                    <a:p>
                      <a:pPr lvl="0" algn="l"/>
                      <a:endParaRPr lang="pt-PT" sz="1800" dirty="0">
                        <a:effectLst>
                          <a:outerShdw blurRad="38100" dist="38100" dir="2700000" algn="tl">
                            <a:srgbClr val="000000">
                              <a:alpha val="43137"/>
                            </a:srgbClr>
                          </a:outerShdw>
                        </a:effectLst>
                      </a:endParaRPr>
                    </a:p>
                    <a:p>
                      <a:pPr lvl="0" algn="l"/>
                      <a:endParaRPr lang="pt-PT" sz="180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nvPr>
        </p:nvGraphicFramePr>
        <p:xfrm>
          <a:off x="543000" y="5641268"/>
          <a:ext cx="1512168" cy="474847"/>
        </p:xfrm>
        <a:graphic>
          <a:graphicData uri="http://schemas.openxmlformats.org/drawingml/2006/table">
            <a:tbl>
              <a:tblPr firstRow="1" bandRow="1">
                <a:effectLst/>
                <a:tableStyleId>{073A0DAA-6AF3-43AB-8588-CEC1D06C72B9}</a:tableStyleId>
              </a:tblPr>
              <a:tblGrid>
                <a:gridCol w="1512168">
                  <a:extLst>
                    <a:ext uri="{9D8B030D-6E8A-4147-A177-3AD203B41FA5}">
                      <a16:colId xmlns:a16="http://schemas.microsoft.com/office/drawing/2014/main" val="20000"/>
                    </a:ext>
                  </a:extLst>
                </a:gridCol>
              </a:tblGrid>
              <a:tr h="474847">
                <a:tc>
                  <a:txBody>
                    <a:bodyPr/>
                    <a:lstStyle/>
                    <a:p>
                      <a:pPr lvl="0" algn="ctr"/>
                      <a:r>
                        <a:rPr lang="pt-PT" sz="1800" dirty="0" err="1">
                          <a:effectLst>
                            <a:outerShdw blurRad="38100" dist="38100" dir="2700000" algn="tl">
                              <a:srgbClr val="000000">
                                <a:alpha val="43137"/>
                              </a:srgbClr>
                            </a:outerShdw>
                          </a:effectLst>
                        </a:rPr>
                        <a:t>Chapter</a:t>
                      </a:r>
                      <a:r>
                        <a:rPr lang="pt-PT" sz="1800" dirty="0">
                          <a:effectLst>
                            <a:outerShdw blurRad="38100" dist="38100" dir="2700000" algn="tl">
                              <a:srgbClr val="000000">
                                <a:alpha val="43137"/>
                              </a:srgbClr>
                            </a:outerShdw>
                          </a:effectLst>
                        </a:rPr>
                        <a:t> </a:t>
                      </a:r>
                      <a:r>
                        <a:rPr lang="pt-PT" sz="1800" dirty="0" err="1">
                          <a:effectLst>
                            <a:outerShdw blurRad="38100" dist="38100" dir="2700000" algn="tl">
                              <a:srgbClr val="000000">
                                <a:alpha val="43137"/>
                              </a:srgbClr>
                            </a:outerShdw>
                          </a:effectLst>
                        </a:rPr>
                        <a:t>List</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nvPr>
        </p:nvGraphicFramePr>
        <p:xfrm>
          <a:off x="1055440" y="623731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sng" noProof="0" dirty="0">
                          <a:effectLst>
                            <a:outerShdw blurRad="38100" dist="38100" dir="2700000" algn="tl">
                              <a:srgbClr val="000000">
                                <a:alpha val="43137"/>
                              </a:srgbClr>
                            </a:outerShdw>
                          </a:effectLst>
                        </a:rPr>
                        <a:t>Chapter</a:t>
                      </a:r>
                      <a:r>
                        <a:rPr lang="en-US" sz="1200" u="sng" baseline="0" noProof="0" dirty="0">
                          <a:effectLst>
                            <a:outerShdw blurRad="38100" dist="38100" dir="2700000" algn="tl">
                              <a:srgbClr val="000000">
                                <a:alpha val="43137"/>
                              </a:srgbClr>
                            </a:outerShdw>
                          </a:effectLst>
                        </a:rPr>
                        <a:t> 1 - Desperate Teenager</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nvPr>
        </p:nvGraphicFramePr>
        <p:xfrm>
          <a:off x="1055440" y="6669360"/>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2 - The Pill of Fasting and Training</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nvPr>
        </p:nvGraphicFramePr>
        <p:xfrm>
          <a:off x="1055440" y="7101408"/>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3 - Dark Bone Method</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extLst/>
          </p:nvPr>
        </p:nvGraphicFramePr>
        <p:xfrm>
          <a:off x="1055440" y="7533456"/>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Purple-Clothed Maiden</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extLst/>
          </p:nvPr>
        </p:nvGraphicFramePr>
        <p:xfrm>
          <a:off x="1055440" y="7965504"/>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u="none" noProof="0" dirty="0">
                          <a:effectLst>
                            <a:outerShdw blurRad="38100" dist="38100" dir="2700000" algn="tl">
                              <a:srgbClr val="000000">
                                <a:alpha val="43137"/>
                              </a:srgbClr>
                            </a:outerShdw>
                          </a:effectLst>
                        </a:rPr>
                        <a:t>Chapter</a:t>
                      </a:r>
                      <a:r>
                        <a:rPr lang="en-US" sz="1200" u="none" baseline="0" noProof="0" dirty="0">
                          <a:effectLst>
                            <a:outerShdw blurRad="38100" dist="38100" dir="2700000" algn="tl">
                              <a:srgbClr val="000000">
                                <a:alpha val="43137"/>
                              </a:srgbClr>
                            </a:outerShdw>
                          </a:effectLst>
                        </a:rPr>
                        <a:t> 4 - The Beginnings of Spells</a:t>
                      </a:r>
                      <a:endParaRPr lang="en-US" sz="1200" u="none"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nvPr>
        </p:nvGraphicFramePr>
        <p:xfrm>
          <a:off x="1055440" y="8397552"/>
          <a:ext cx="6534426" cy="288032"/>
        </p:xfrm>
        <a:graphic>
          <a:graphicData uri="http://schemas.openxmlformats.org/drawingml/2006/table">
            <a:tbl>
              <a:tblPr firstRow="1" bandRow="1">
                <a:effectLst/>
                <a:tableStyleId>{073A0DAA-6AF3-43AB-8588-CEC1D06C72B9}</a:tableStyleId>
              </a:tblPr>
              <a:tblGrid>
                <a:gridCol w="5040560">
                  <a:extLst>
                    <a:ext uri="{9D8B030D-6E8A-4147-A177-3AD203B41FA5}">
                      <a16:colId xmlns:a16="http://schemas.microsoft.com/office/drawing/2014/main" val="20000"/>
                    </a:ext>
                  </a:extLst>
                </a:gridCol>
                <a:gridCol w="1493866">
                  <a:extLst>
                    <a:ext uri="{9D8B030D-6E8A-4147-A177-3AD203B41FA5}">
                      <a16:colId xmlns:a16="http://schemas.microsoft.com/office/drawing/2014/main" val="20001"/>
                    </a:ext>
                  </a:extLst>
                </a:gridCol>
              </a:tblGrid>
              <a:tr h="288032">
                <a:tc>
                  <a:txBody>
                    <a:bodyPr/>
                    <a:lstStyle/>
                    <a:p>
                      <a:pPr lvl="0" algn="l"/>
                      <a:r>
                        <a:rPr lang="en-US" sz="1200" noProof="0" dirty="0">
                          <a:effectLst>
                            <a:outerShdw blurRad="38100" dist="38100" dir="2700000" algn="tl">
                              <a:srgbClr val="000000">
                                <a:alpha val="43137"/>
                              </a:srgbClr>
                            </a:outerShdw>
                          </a:effectLst>
                        </a:rPr>
                        <a:t>Chapter</a:t>
                      </a:r>
                      <a:r>
                        <a:rPr lang="en-US" sz="1200" baseline="0" noProof="0" dirty="0">
                          <a:effectLst>
                            <a:outerShdw blurRad="38100" dist="38100" dir="2700000" algn="tl">
                              <a:srgbClr val="000000">
                                <a:alpha val="43137"/>
                              </a:srgbClr>
                            </a:outerShdw>
                          </a:effectLst>
                        </a:rPr>
                        <a:t> 5 - Spirit Farms</a:t>
                      </a:r>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60000"/>
                      </a:schemeClr>
                    </a:solidFill>
                  </a:tcPr>
                </a:tc>
                <a:extLst>
                  <a:ext uri="{0D108BD9-81ED-4DB2-BD59-A6C34878D82A}">
                    <a16:rowId xmlns:a16="http://schemas.microsoft.com/office/drawing/2014/main" val="10000"/>
                  </a:ext>
                </a:extLst>
              </a:tr>
            </a:tbl>
          </a:graphicData>
        </a:graphic>
      </p:graphicFrame>
      <p:sp>
        <p:nvSpPr>
          <p:cNvPr id="61" name="5-Point Star 60"/>
          <p:cNvSpPr>
            <a:spLocks noChangeAspect="1"/>
          </p:cNvSpPr>
          <p:nvPr/>
        </p:nvSpPr>
        <p:spPr>
          <a:xfrm>
            <a:off x="6312822"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a:spLocks noChangeAspect="1"/>
          </p:cNvSpPr>
          <p:nvPr/>
        </p:nvSpPr>
        <p:spPr>
          <a:xfrm>
            <a:off x="6546340" y="630932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a:spLocks noChangeAspect="1"/>
          </p:cNvSpPr>
          <p:nvPr/>
        </p:nvSpPr>
        <p:spPr>
          <a:xfrm>
            <a:off x="6762364"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a:spLocks noChangeAspect="1"/>
          </p:cNvSpPr>
          <p:nvPr/>
        </p:nvSpPr>
        <p:spPr>
          <a:xfrm>
            <a:off x="6978388"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p:cNvSpPr>
            <a:spLocks noChangeAspect="1"/>
          </p:cNvSpPr>
          <p:nvPr/>
        </p:nvSpPr>
        <p:spPr>
          <a:xfrm>
            <a:off x="7194412" y="630932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a:spLocks noChangeAspect="1"/>
          </p:cNvSpPr>
          <p:nvPr/>
        </p:nvSpPr>
        <p:spPr>
          <a:xfrm>
            <a:off x="6305962"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a:spLocks noChangeAspect="1"/>
          </p:cNvSpPr>
          <p:nvPr/>
        </p:nvSpPr>
        <p:spPr>
          <a:xfrm>
            <a:off x="6539480"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a:spLocks noChangeAspect="1"/>
          </p:cNvSpPr>
          <p:nvPr/>
        </p:nvSpPr>
        <p:spPr>
          <a:xfrm>
            <a:off x="6755504" y="674138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6971528"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7187552" y="6741384"/>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6312822"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6546340"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6762364"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6978388" y="71734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7194412" y="71734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6305962"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a:spLocks noChangeAspect="1"/>
          </p:cNvSpPr>
          <p:nvPr/>
        </p:nvSpPr>
        <p:spPr>
          <a:xfrm>
            <a:off x="6539480"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a:spLocks noChangeAspect="1"/>
          </p:cNvSpPr>
          <p:nvPr/>
        </p:nvSpPr>
        <p:spPr>
          <a:xfrm>
            <a:off x="6755504" y="76055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a:spLocks noChangeAspect="1"/>
          </p:cNvSpPr>
          <p:nvPr/>
        </p:nvSpPr>
        <p:spPr>
          <a:xfrm>
            <a:off x="6971528"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a:spLocks noChangeAspect="1"/>
          </p:cNvSpPr>
          <p:nvPr/>
        </p:nvSpPr>
        <p:spPr>
          <a:xfrm>
            <a:off x="7187552" y="76055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a:spLocks noChangeAspect="1"/>
          </p:cNvSpPr>
          <p:nvPr/>
        </p:nvSpPr>
        <p:spPr>
          <a:xfrm>
            <a:off x="631282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a:spLocks noChangeAspect="1"/>
          </p:cNvSpPr>
          <p:nvPr/>
        </p:nvSpPr>
        <p:spPr>
          <a:xfrm>
            <a:off x="6546340"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a:spLocks noChangeAspect="1"/>
          </p:cNvSpPr>
          <p:nvPr/>
        </p:nvSpPr>
        <p:spPr>
          <a:xfrm>
            <a:off x="6762364"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a:spLocks noChangeAspect="1"/>
          </p:cNvSpPr>
          <p:nvPr/>
        </p:nvSpPr>
        <p:spPr>
          <a:xfrm>
            <a:off x="6978388"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a:spLocks noChangeAspect="1"/>
          </p:cNvSpPr>
          <p:nvPr/>
        </p:nvSpPr>
        <p:spPr>
          <a:xfrm>
            <a:off x="7194412" y="80375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767451" y="2780487"/>
          <a:ext cx="1312738" cy="402871"/>
        </p:xfrm>
        <a:graphic>
          <a:graphicData uri="http://schemas.openxmlformats.org/drawingml/2006/table">
            <a:tbl>
              <a:tblPr firstRow="1" bandRow="1">
                <a:effectLst/>
                <a:tableStyleId>{073A0DAA-6AF3-43AB-8588-CEC1D06C72B9}</a:tableStyleId>
              </a:tblPr>
              <a:tblGrid>
                <a:gridCol w="1312738">
                  <a:extLst>
                    <a:ext uri="{9D8B030D-6E8A-4147-A177-3AD203B41FA5}">
                      <a16:colId xmlns:a16="http://schemas.microsoft.com/office/drawing/2014/main" val="20000"/>
                    </a:ext>
                  </a:extLst>
                </a:gridCol>
              </a:tblGrid>
              <a:tr h="402871">
                <a:tc>
                  <a:txBody>
                    <a:bodyPr/>
                    <a:lstStyle/>
                    <a:p>
                      <a:pPr lvl="0" algn="ctr"/>
                      <a:r>
                        <a:rPr lang="pt-PT" sz="1600" dirty="0">
                          <a:effectLst>
                            <a:outerShdw blurRad="38100" dist="38100" dir="2700000" algn="tl">
                              <a:srgbClr val="000000">
                                <a:alpha val="43137"/>
                              </a:srgbClr>
                            </a:outerShdw>
                          </a:effectLst>
                        </a:rPr>
                        <a:t>ONGOING</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accent4">
                          <a:lumMod val="40000"/>
                          <a:lumOff val="60000"/>
                        </a:schemeClr>
                      </a:fgClr>
                      <a:bgClr>
                        <a:schemeClr val="accent4">
                          <a:lumMod val="60000"/>
                          <a:lumOff val="40000"/>
                        </a:schemeClr>
                      </a:bgClr>
                    </a:pattFill>
                  </a:tcPr>
                </a:tc>
                <a:extLst>
                  <a:ext uri="{0D108BD9-81ED-4DB2-BD59-A6C34878D82A}">
                    <a16:rowId xmlns:a16="http://schemas.microsoft.com/office/drawing/2014/main" val="10000"/>
                  </a:ext>
                </a:extLst>
              </a:tr>
            </a:tbl>
          </a:graphicData>
        </a:graphic>
      </p:graphicFrame>
      <p:sp>
        <p:nvSpPr>
          <p:cNvPr id="87" name="CaixaDeTexto 86">
            <a:hlinkClick r:id="rId3" action="ppaction://hlinksldjump"/>
            <a:extLst>
              <a:ext uri="{FF2B5EF4-FFF2-40B4-BE49-F238E27FC236}">
                <a16:creationId xmlns:a16="http://schemas.microsoft.com/office/drawing/2014/main" id="{B0D3E21A-C90C-46D1-99F2-6F98D99599DF}"/>
              </a:ext>
            </a:extLst>
          </p:cNvPr>
          <p:cNvSpPr txBox="1"/>
          <p:nvPr/>
        </p:nvSpPr>
        <p:spPr>
          <a:xfrm>
            <a:off x="1055440" y="6217567"/>
            <a:ext cx="5056944" cy="307777"/>
          </a:xfrm>
          <a:prstGeom prst="rect">
            <a:avLst/>
          </a:prstGeom>
          <a:noFill/>
        </p:spPr>
        <p:txBody>
          <a:bodyPr wrap="square" rtlCol="0">
            <a:spAutoFit/>
          </a:bodyPr>
          <a:lstStyle/>
          <a:p>
            <a:endParaRPr lang="pt-PT" sz="700" dirty="0"/>
          </a:p>
          <a:p>
            <a:endParaRPr lang="pt-PT" sz="700" dirty="0"/>
          </a:p>
        </p:txBody>
      </p:sp>
      <p:sp>
        <p:nvSpPr>
          <p:cNvPr id="88" name="CaixaDeTexto 87">
            <a:hlinkClick r:id="rId4" action="ppaction://hlinksldjump"/>
            <a:extLst>
              <a:ext uri="{FF2B5EF4-FFF2-40B4-BE49-F238E27FC236}">
                <a16:creationId xmlns:a16="http://schemas.microsoft.com/office/drawing/2014/main" id="{D646EEBD-0CF6-40A7-A0C9-C458A3BC9878}"/>
              </a:ext>
            </a:extLst>
          </p:cNvPr>
          <p:cNvSpPr txBox="1"/>
          <p:nvPr/>
        </p:nvSpPr>
        <p:spPr>
          <a:xfrm>
            <a:off x="263352" y="757084"/>
            <a:ext cx="11593288" cy="6355586"/>
          </a:xfrm>
          <a:prstGeom prst="rect">
            <a:avLst/>
          </a:prstGeom>
          <a:noFill/>
        </p:spPr>
        <p:txBody>
          <a:bodyPr wrap="square" rtlCol="0">
            <a:spAutoFit/>
          </a:bodyPr>
          <a:lstStyle/>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a:p>
            <a:endParaRPr lang="pt-PT" sz="1100" dirty="0"/>
          </a:p>
        </p:txBody>
      </p:sp>
      <p:graphicFrame>
        <p:nvGraphicFramePr>
          <p:cNvPr id="91" name="Table 40">
            <a:extLst>
              <a:ext uri="{FF2B5EF4-FFF2-40B4-BE49-F238E27FC236}">
                <a16:creationId xmlns:a16="http://schemas.microsoft.com/office/drawing/2014/main" id="{B4DDBE36-644B-478F-8096-BF455FB2BC8C}"/>
              </a:ext>
            </a:extLst>
          </p:cNvPr>
          <p:cNvGraphicFramePr>
            <a:graphicFrameLocks noGrp="1"/>
          </p:cNvGraphicFramePr>
          <p:nvPr>
            <p:extLst/>
          </p:nvPr>
        </p:nvGraphicFramePr>
        <p:xfrm>
          <a:off x="8256240" y="3972754"/>
          <a:ext cx="3549180" cy="459398"/>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9398">
                <a:tc>
                  <a:txBody>
                    <a:bodyPr/>
                    <a:lstStyle/>
                    <a:p>
                      <a:pPr lvl="0" algn="l"/>
                      <a:r>
                        <a:rPr lang="en-US" sz="1800" noProof="0" dirty="0">
                          <a:solidFill>
                            <a:schemeClr val="bg1"/>
                          </a:solidFill>
                          <a:effectLst>
                            <a:outerShdw blurRad="38100" dist="38100" dir="2700000" algn="tl">
                              <a:srgbClr val="000000">
                                <a:alpha val="43137"/>
                              </a:srgbClr>
                            </a:outerShdw>
                          </a:effectLst>
                        </a:rPr>
                        <a:t>Recommendations by genre:</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92" name="Table 41">
            <a:extLst>
              <a:ext uri="{FF2B5EF4-FFF2-40B4-BE49-F238E27FC236}">
                <a16:creationId xmlns:a16="http://schemas.microsoft.com/office/drawing/2014/main" id="{E9C33B5D-6439-43FB-869B-BC07E8EEB11B}"/>
              </a:ext>
            </a:extLst>
          </p:cNvPr>
          <p:cNvGraphicFramePr>
            <a:graphicFrameLocks noGrp="1"/>
          </p:cNvGraphicFramePr>
          <p:nvPr>
            <p:extLst/>
          </p:nvPr>
        </p:nvGraphicFramePr>
        <p:xfrm>
          <a:off x="8256240" y="4490472"/>
          <a:ext cx="3535224" cy="1656232"/>
        </p:xfrm>
        <a:graphic>
          <a:graphicData uri="http://schemas.openxmlformats.org/drawingml/2006/table">
            <a:tbl>
              <a:tblPr firstRow="1" bandRow="1" bandCol="1">
                <a:tableStyleId>{AF606853-7671-496A-8E4F-DF71F8EC918B}</a:tableStyleId>
              </a:tblPr>
              <a:tblGrid>
                <a:gridCol w="1795605">
                  <a:extLst>
                    <a:ext uri="{9D8B030D-6E8A-4147-A177-3AD203B41FA5}">
                      <a16:colId xmlns:a16="http://schemas.microsoft.com/office/drawing/2014/main" val="20000"/>
                    </a:ext>
                  </a:extLst>
                </a:gridCol>
                <a:gridCol w="1739619">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14058">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bl>
          </a:graphicData>
        </a:graphic>
      </p:graphicFrame>
      <p:sp>
        <p:nvSpPr>
          <p:cNvPr id="93" name="5-Point Star 72">
            <a:extLst>
              <a:ext uri="{FF2B5EF4-FFF2-40B4-BE49-F238E27FC236}">
                <a16:creationId xmlns:a16="http://schemas.microsoft.com/office/drawing/2014/main" id="{CF84400A-63ED-4F4F-BDC5-11BF8AC806E9}"/>
              </a:ext>
            </a:extLst>
          </p:cNvPr>
          <p:cNvSpPr>
            <a:spLocks noChangeAspect="1"/>
          </p:cNvSpPr>
          <p:nvPr/>
        </p:nvSpPr>
        <p:spPr>
          <a:xfrm>
            <a:off x="10250724" y="577950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73">
            <a:extLst>
              <a:ext uri="{FF2B5EF4-FFF2-40B4-BE49-F238E27FC236}">
                <a16:creationId xmlns:a16="http://schemas.microsoft.com/office/drawing/2014/main" id="{BEB1D30C-1523-4B7A-81B3-87184922A0AF}"/>
              </a:ext>
            </a:extLst>
          </p:cNvPr>
          <p:cNvSpPr>
            <a:spLocks noChangeAspect="1"/>
          </p:cNvSpPr>
          <p:nvPr/>
        </p:nvSpPr>
        <p:spPr>
          <a:xfrm>
            <a:off x="1061076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74">
            <a:extLst>
              <a:ext uri="{FF2B5EF4-FFF2-40B4-BE49-F238E27FC236}">
                <a16:creationId xmlns:a16="http://schemas.microsoft.com/office/drawing/2014/main" id="{E0F90FFF-C0E2-4A2D-8D8B-9A1F99B7EC61}"/>
              </a:ext>
            </a:extLst>
          </p:cNvPr>
          <p:cNvSpPr>
            <a:spLocks noChangeAspect="1"/>
          </p:cNvSpPr>
          <p:nvPr/>
        </p:nvSpPr>
        <p:spPr>
          <a:xfrm>
            <a:off x="10970804" y="57795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75">
            <a:extLst>
              <a:ext uri="{FF2B5EF4-FFF2-40B4-BE49-F238E27FC236}">
                <a16:creationId xmlns:a16="http://schemas.microsoft.com/office/drawing/2014/main" id="{7E2B7D9D-A475-4EC1-82D7-F67FA2835E3E}"/>
              </a:ext>
            </a:extLst>
          </p:cNvPr>
          <p:cNvSpPr>
            <a:spLocks noChangeAspect="1"/>
          </p:cNvSpPr>
          <p:nvPr/>
        </p:nvSpPr>
        <p:spPr>
          <a:xfrm>
            <a:off x="11330844" y="57795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18">
            <a:extLst>
              <a:ext uri="{FF2B5EF4-FFF2-40B4-BE49-F238E27FC236}">
                <a16:creationId xmlns:a16="http://schemas.microsoft.com/office/drawing/2014/main" id="{E8D6964E-67B3-40E6-8058-8D2E44E4F499}"/>
              </a:ext>
            </a:extLst>
          </p:cNvPr>
          <p:cNvGrpSpPr/>
          <p:nvPr/>
        </p:nvGrpSpPr>
        <p:grpSpPr>
          <a:xfrm>
            <a:off x="10390494" y="5838927"/>
            <a:ext cx="1006694" cy="307777"/>
            <a:chOff x="10525060" y="5685685"/>
            <a:chExt cx="1006694" cy="307777"/>
          </a:xfrm>
        </p:grpSpPr>
        <p:sp>
          <p:nvSpPr>
            <p:cNvPr id="98" name="Down Ribbon 46">
              <a:extLst>
                <a:ext uri="{FF2B5EF4-FFF2-40B4-BE49-F238E27FC236}">
                  <a16:creationId xmlns:a16="http://schemas.microsoft.com/office/drawing/2014/main" id="{CDCC6B03-E6C1-40F9-A642-F0AAFFB185F0}"/>
                </a:ext>
              </a:extLst>
            </p:cNvPr>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5-Point Star 47">
              <a:extLst>
                <a:ext uri="{FF2B5EF4-FFF2-40B4-BE49-F238E27FC236}">
                  <a16:creationId xmlns:a16="http://schemas.microsoft.com/office/drawing/2014/main" id="{50825B2C-AEF2-4654-A3D5-2AD893C1C6A0}"/>
                </a:ext>
              </a:extLst>
            </p:cNvPr>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48">
              <a:extLst>
                <a:ext uri="{FF2B5EF4-FFF2-40B4-BE49-F238E27FC236}">
                  <a16:creationId xmlns:a16="http://schemas.microsoft.com/office/drawing/2014/main" id="{5041620A-7C05-47E1-8E55-BD516D8AEC20}"/>
                </a:ext>
              </a:extLst>
            </p:cNvPr>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graphicFrame>
        <p:nvGraphicFramePr>
          <p:cNvPr id="102" name="Table 41">
            <a:extLst>
              <a:ext uri="{FF2B5EF4-FFF2-40B4-BE49-F238E27FC236}">
                <a16:creationId xmlns:a16="http://schemas.microsoft.com/office/drawing/2014/main" id="{29115F6F-7072-469B-9EE2-D60453309EC5}"/>
              </a:ext>
            </a:extLst>
          </p:cNvPr>
          <p:cNvGraphicFramePr>
            <a:graphicFrameLocks noGrp="1"/>
          </p:cNvGraphicFramePr>
          <p:nvPr>
            <p:extLst/>
          </p:nvPr>
        </p:nvGraphicFramePr>
        <p:xfrm>
          <a:off x="8285059" y="2636912"/>
          <a:ext cx="3493145" cy="1242174"/>
        </p:xfrm>
        <a:graphic>
          <a:graphicData uri="http://schemas.openxmlformats.org/drawingml/2006/table">
            <a:tbl>
              <a:tblPr firstRow="1" bandRow="1" bandCol="1">
                <a:tableStyleId>{AF606853-7671-496A-8E4F-DF71F8EC918B}</a:tableStyleId>
              </a:tblPr>
              <a:tblGrid>
                <a:gridCol w="1770175">
                  <a:extLst>
                    <a:ext uri="{9D8B030D-6E8A-4147-A177-3AD203B41FA5}">
                      <a16:colId xmlns:a16="http://schemas.microsoft.com/office/drawing/2014/main" val="20000"/>
                    </a:ext>
                  </a:extLst>
                </a:gridCol>
                <a:gridCol w="1722970">
                  <a:extLst>
                    <a:ext uri="{9D8B030D-6E8A-4147-A177-3AD203B41FA5}">
                      <a16:colId xmlns:a16="http://schemas.microsoft.com/office/drawing/2014/main" val="20001"/>
                    </a:ext>
                  </a:extLst>
                </a:gridCol>
              </a:tblGrid>
              <a:tr h="414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14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14058">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bl>
          </a:graphicData>
        </a:graphic>
      </p:graphicFrame>
      <p:sp>
        <p:nvSpPr>
          <p:cNvPr id="103" name="5-Point Star 38">
            <a:extLst>
              <a:ext uri="{FF2B5EF4-FFF2-40B4-BE49-F238E27FC236}">
                <a16:creationId xmlns:a16="http://schemas.microsoft.com/office/drawing/2014/main" id="{CA735334-A475-4A6F-B713-2C4348DC88DE}"/>
              </a:ext>
            </a:extLst>
          </p:cNvPr>
          <p:cNvSpPr>
            <a:spLocks noChangeAspect="1"/>
          </p:cNvSpPr>
          <p:nvPr/>
        </p:nvSpPr>
        <p:spPr>
          <a:xfrm>
            <a:off x="10250724" y="53546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5-Point Star 39">
            <a:extLst>
              <a:ext uri="{FF2B5EF4-FFF2-40B4-BE49-F238E27FC236}">
                <a16:creationId xmlns:a16="http://schemas.microsoft.com/office/drawing/2014/main" id="{C71D708F-370B-4642-BA68-14FB7BC8E992}"/>
              </a:ext>
            </a:extLst>
          </p:cNvPr>
          <p:cNvSpPr>
            <a:spLocks noChangeAspect="1"/>
          </p:cNvSpPr>
          <p:nvPr/>
        </p:nvSpPr>
        <p:spPr>
          <a:xfrm>
            <a:off x="10610764" y="53546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5-Point Star 40">
            <a:extLst>
              <a:ext uri="{FF2B5EF4-FFF2-40B4-BE49-F238E27FC236}">
                <a16:creationId xmlns:a16="http://schemas.microsoft.com/office/drawing/2014/main" id="{26E8F08F-00B2-4360-B09C-3DE5253B30AA}"/>
              </a:ext>
            </a:extLst>
          </p:cNvPr>
          <p:cNvSpPr>
            <a:spLocks noChangeAspect="1"/>
          </p:cNvSpPr>
          <p:nvPr/>
        </p:nvSpPr>
        <p:spPr>
          <a:xfrm>
            <a:off x="10970804" y="53546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5-Point Star 41">
            <a:extLst>
              <a:ext uri="{FF2B5EF4-FFF2-40B4-BE49-F238E27FC236}">
                <a16:creationId xmlns:a16="http://schemas.microsoft.com/office/drawing/2014/main" id="{802FCB53-42C4-483E-A46A-7E7C2AD63C2D}"/>
              </a:ext>
            </a:extLst>
          </p:cNvPr>
          <p:cNvSpPr>
            <a:spLocks noChangeAspect="1"/>
          </p:cNvSpPr>
          <p:nvPr/>
        </p:nvSpPr>
        <p:spPr>
          <a:xfrm>
            <a:off x="11330844" y="53546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5-Point Star 26">
            <a:extLst>
              <a:ext uri="{FF2B5EF4-FFF2-40B4-BE49-F238E27FC236}">
                <a16:creationId xmlns:a16="http://schemas.microsoft.com/office/drawing/2014/main" id="{A2687698-31E6-4D5A-81CD-C5C3B03613E8}"/>
              </a:ext>
            </a:extLst>
          </p:cNvPr>
          <p:cNvSpPr>
            <a:spLocks noChangeAspect="1"/>
          </p:cNvSpPr>
          <p:nvPr/>
        </p:nvSpPr>
        <p:spPr>
          <a:xfrm>
            <a:off x="10246494" y="49498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5-Point Star 27">
            <a:extLst>
              <a:ext uri="{FF2B5EF4-FFF2-40B4-BE49-F238E27FC236}">
                <a16:creationId xmlns:a16="http://schemas.microsoft.com/office/drawing/2014/main" id="{71EE2AEF-CD5E-488F-A4E7-A3A51BC14915}"/>
              </a:ext>
            </a:extLst>
          </p:cNvPr>
          <p:cNvSpPr>
            <a:spLocks noChangeAspect="1"/>
          </p:cNvSpPr>
          <p:nvPr/>
        </p:nvSpPr>
        <p:spPr>
          <a:xfrm>
            <a:off x="1060653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5-Point Star 28">
            <a:extLst>
              <a:ext uri="{FF2B5EF4-FFF2-40B4-BE49-F238E27FC236}">
                <a16:creationId xmlns:a16="http://schemas.microsoft.com/office/drawing/2014/main" id="{98DD3CDA-91F8-4863-9CB6-49844045801A}"/>
              </a:ext>
            </a:extLst>
          </p:cNvPr>
          <p:cNvSpPr>
            <a:spLocks noChangeAspect="1"/>
          </p:cNvSpPr>
          <p:nvPr/>
        </p:nvSpPr>
        <p:spPr>
          <a:xfrm>
            <a:off x="10966574" y="49498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5-Point Star 29">
            <a:extLst>
              <a:ext uri="{FF2B5EF4-FFF2-40B4-BE49-F238E27FC236}">
                <a16:creationId xmlns:a16="http://schemas.microsoft.com/office/drawing/2014/main" id="{B44F785C-D120-4059-A4E3-FCEEAFBF02AC}"/>
              </a:ext>
            </a:extLst>
          </p:cNvPr>
          <p:cNvSpPr>
            <a:spLocks noChangeAspect="1"/>
          </p:cNvSpPr>
          <p:nvPr/>
        </p:nvSpPr>
        <p:spPr>
          <a:xfrm>
            <a:off x="11326614" y="494982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5-Point Star 26">
            <a:extLst>
              <a:ext uri="{FF2B5EF4-FFF2-40B4-BE49-F238E27FC236}">
                <a16:creationId xmlns:a16="http://schemas.microsoft.com/office/drawing/2014/main" id="{3244041F-32AB-4020-97EB-B47C30237CD7}"/>
              </a:ext>
            </a:extLst>
          </p:cNvPr>
          <p:cNvSpPr>
            <a:spLocks noChangeAspect="1"/>
          </p:cNvSpPr>
          <p:nvPr/>
        </p:nvSpPr>
        <p:spPr>
          <a:xfrm>
            <a:off x="10245689" y="30991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5-Point Star 27">
            <a:extLst>
              <a:ext uri="{FF2B5EF4-FFF2-40B4-BE49-F238E27FC236}">
                <a16:creationId xmlns:a16="http://schemas.microsoft.com/office/drawing/2014/main" id="{03B20F53-9C3F-43AB-BC75-2AFA6AD52E6B}"/>
              </a:ext>
            </a:extLst>
          </p:cNvPr>
          <p:cNvSpPr>
            <a:spLocks noChangeAspect="1"/>
          </p:cNvSpPr>
          <p:nvPr/>
        </p:nvSpPr>
        <p:spPr>
          <a:xfrm>
            <a:off x="1060572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5-Point Star 28">
            <a:extLst>
              <a:ext uri="{FF2B5EF4-FFF2-40B4-BE49-F238E27FC236}">
                <a16:creationId xmlns:a16="http://schemas.microsoft.com/office/drawing/2014/main" id="{6259CA6E-1574-4F2B-802D-C67B53BA8426}"/>
              </a:ext>
            </a:extLst>
          </p:cNvPr>
          <p:cNvSpPr>
            <a:spLocks noChangeAspect="1"/>
          </p:cNvSpPr>
          <p:nvPr/>
        </p:nvSpPr>
        <p:spPr>
          <a:xfrm>
            <a:off x="10965769" y="309911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5-Point Star 29">
            <a:extLst>
              <a:ext uri="{FF2B5EF4-FFF2-40B4-BE49-F238E27FC236}">
                <a16:creationId xmlns:a16="http://schemas.microsoft.com/office/drawing/2014/main" id="{E7D249C0-7809-400E-9BED-6261F25F30DF}"/>
              </a:ext>
            </a:extLst>
          </p:cNvPr>
          <p:cNvSpPr>
            <a:spLocks noChangeAspect="1"/>
          </p:cNvSpPr>
          <p:nvPr/>
        </p:nvSpPr>
        <p:spPr>
          <a:xfrm>
            <a:off x="11325809" y="309911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5-Point Star 72">
            <a:extLst>
              <a:ext uri="{FF2B5EF4-FFF2-40B4-BE49-F238E27FC236}">
                <a16:creationId xmlns:a16="http://schemas.microsoft.com/office/drawing/2014/main" id="{3882A8AC-455B-4424-84B6-21A0119E848D}"/>
              </a:ext>
            </a:extLst>
          </p:cNvPr>
          <p:cNvSpPr>
            <a:spLocks noChangeAspect="1"/>
          </p:cNvSpPr>
          <p:nvPr/>
        </p:nvSpPr>
        <p:spPr>
          <a:xfrm>
            <a:off x="10245689" y="352748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5-Point Star 73">
            <a:extLst>
              <a:ext uri="{FF2B5EF4-FFF2-40B4-BE49-F238E27FC236}">
                <a16:creationId xmlns:a16="http://schemas.microsoft.com/office/drawing/2014/main" id="{68203471-4FBE-43B0-AEBC-9542A1800662}"/>
              </a:ext>
            </a:extLst>
          </p:cNvPr>
          <p:cNvSpPr>
            <a:spLocks noChangeAspect="1"/>
          </p:cNvSpPr>
          <p:nvPr/>
        </p:nvSpPr>
        <p:spPr>
          <a:xfrm>
            <a:off x="1060572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5-Point Star 74">
            <a:extLst>
              <a:ext uri="{FF2B5EF4-FFF2-40B4-BE49-F238E27FC236}">
                <a16:creationId xmlns:a16="http://schemas.microsoft.com/office/drawing/2014/main" id="{CACDDCA5-CB32-4B86-B130-D7DA29378715}"/>
              </a:ext>
            </a:extLst>
          </p:cNvPr>
          <p:cNvSpPr>
            <a:spLocks noChangeAspect="1"/>
          </p:cNvSpPr>
          <p:nvPr/>
        </p:nvSpPr>
        <p:spPr>
          <a:xfrm>
            <a:off x="10965769" y="352748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5-Point Star 75">
            <a:extLst>
              <a:ext uri="{FF2B5EF4-FFF2-40B4-BE49-F238E27FC236}">
                <a16:creationId xmlns:a16="http://schemas.microsoft.com/office/drawing/2014/main" id="{DE10CD25-F849-4B6E-A867-F705922C381C}"/>
              </a:ext>
            </a:extLst>
          </p:cNvPr>
          <p:cNvSpPr>
            <a:spLocks noChangeAspect="1"/>
          </p:cNvSpPr>
          <p:nvPr/>
        </p:nvSpPr>
        <p:spPr>
          <a:xfrm>
            <a:off x="11325809" y="35274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9" name="Table 40">
            <a:extLst>
              <a:ext uri="{FF2B5EF4-FFF2-40B4-BE49-F238E27FC236}">
                <a16:creationId xmlns:a16="http://schemas.microsoft.com/office/drawing/2014/main" id="{13EC636A-9965-4A6F-B1CC-7278643F1067}"/>
              </a:ext>
            </a:extLst>
          </p:cNvPr>
          <p:cNvGraphicFramePr>
            <a:graphicFrameLocks noGrp="1"/>
          </p:cNvGraphicFramePr>
          <p:nvPr>
            <p:extLst/>
          </p:nvPr>
        </p:nvGraphicFramePr>
        <p:xfrm>
          <a:off x="8256240" y="2118713"/>
          <a:ext cx="3549180" cy="455343"/>
        </p:xfrm>
        <a:graphic>
          <a:graphicData uri="http://schemas.openxmlformats.org/drawingml/2006/table">
            <a:tbl>
              <a:tblPr firstRow="1" bandRow="1">
                <a:effectLst/>
                <a:tableStyleId>{073A0DAA-6AF3-43AB-8588-CEC1D06C72B9}</a:tableStyleId>
              </a:tblPr>
              <a:tblGrid>
                <a:gridCol w="3549180">
                  <a:extLst>
                    <a:ext uri="{9D8B030D-6E8A-4147-A177-3AD203B41FA5}">
                      <a16:colId xmlns:a16="http://schemas.microsoft.com/office/drawing/2014/main" val="20000"/>
                    </a:ext>
                  </a:extLst>
                </a:gridCol>
              </a:tblGrid>
              <a:tr h="455343">
                <a:tc>
                  <a:txBody>
                    <a:bodyPr/>
                    <a:lstStyle/>
                    <a:p>
                      <a:pPr lvl="0" algn="l"/>
                      <a:r>
                        <a:rPr lang="en-US" sz="1800" noProof="0" dirty="0">
                          <a:solidFill>
                            <a:schemeClr val="bg1"/>
                          </a:solidFill>
                          <a:effectLst>
                            <a:outerShdw blurRad="38100" dist="38100" dir="2700000" algn="tl">
                              <a:srgbClr val="000000">
                                <a:alpha val="43137"/>
                              </a:srgbClr>
                            </a:outerShdw>
                          </a:effectLst>
                        </a:rPr>
                        <a:t>Other books by this author:</a:t>
                      </a:r>
                    </a:p>
                  </a:txBody>
                  <a:tcPr marL="265346" marR="67395" marT="33707" marB="3370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0" name="Table 2">
            <a:extLst>
              <a:ext uri="{FF2B5EF4-FFF2-40B4-BE49-F238E27FC236}">
                <a16:creationId xmlns:a16="http://schemas.microsoft.com/office/drawing/2014/main" id="{527AAA00-4F4A-417B-97D3-6B01710E0F2E}"/>
              </a:ext>
            </a:extLst>
          </p:cNvPr>
          <p:cNvGraphicFramePr>
            <a:graphicFrameLocks noGrp="1"/>
          </p:cNvGraphicFramePr>
          <p:nvPr>
            <p:extLst/>
          </p:nvPr>
        </p:nvGraphicFramePr>
        <p:xfrm>
          <a:off x="8256240" y="6235555"/>
          <a:ext cx="3529922" cy="474847"/>
        </p:xfrm>
        <a:graphic>
          <a:graphicData uri="http://schemas.openxmlformats.org/drawingml/2006/table">
            <a:tbl>
              <a:tblPr firstRow="1" bandRow="1">
                <a:effectLst/>
                <a:tableStyleId>{073A0DAA-6AF3-43AB-8588-CEC1D06C72B9}</a:tableStyleId>
              </a:tblPr>
              <a:tblGrid>
                <a:gridCol w="3529922">
                  <a:extLst>
                    <a:ext uri="{9D8B030D-6E8A-4147-A177-3AD203B41FA5}">
                      <a16:colId xmlns:a16="http://schemas.microsoft.com/office/drawing/2014/main" val="20000"/>
                    </a:ext>
                  </a:extLst>
                </a:gridCol>
              </a:tblGrid>
              <a:tr h="474847">
                <a:tc>
                  <a:txBody>
                    <a:bodyPr/>
                    <a:lstStyle/>
                    <a:p>
                      <a:pPr lvl="0" algn="l"/>
                      <a:r>
                        <a:rPr lang="pt-PT" sz="1800" dirty="0">
                          <a:effectLst>
                            <a:outerShdw blurRad="38100" dist="38100" dir="2700000" algn="tl">
                              <a:srgbClr val="000000">
                                <a:alpha val="43137"/>
                              </a:srgbClr>
                            </a:outerShdw>
                          </a:effectLst>
                        </a:rPr>
                        <a:t>New </a:t>
                      </a:r>
                      <a:r>
                        <a:rPr lang="en-US" sz="1800" noProof="0" dirty="0">
                          <a:effectLst>
                            <a:outerShdw blurRad="38100" dist="38100" dir="2700000" algn="tl">
                              <a:srgbClr val="000000">
                                <a:alpha val="43137"/>
                              </a:srgbClr>
                            </a:outerShdw>
                          </a:effectLst>
                        </a:rPr>
                        <a:t>Book</a:t>
                      </a:r>
                      <a:r>
                        <a:rPr lang="pt-PT" sz="1800" dirty="0">
                          <a:effectLst>
                            <a:outerShdw blurRad="38100" dist="38100" dir="2700000" algn="tl">
                              <a:srgbClr val="000000">
                                <a:alpha val="43137"/>
                              </a:srgbClr>
                            </a:outerShdw>
                          </a:effectLst>
                        </a:rPr>
                        <a:t> </a:t>
                      </a:r>
                      <a:r>
                        <a:rPr lang="en-US" sz="1800" noProof="0" dirty="0">
                          <a:effectLst>
                            <a:outerShdw blurRad="38100" dist="38100" dir="2700000" algn="tl">
                              <a:srgbClr val="000000">
                                <a:alpha val="43137"/>
                              </a:srgbClr>
                            </a:outerShdw>
                          </a:effectLst>
                        </a:rPr>
                        <a:t>Additions</a:t>
                      </a:r>
                      <a:r>
                        <a:rPr lang="pt-PT" sz="1800" dirty="0">
                          <a:effectLst>
                            <a:outerShdw blurRad="38100" dist="38100" dir="2700000" algn="tl">
                              <a:srgbClr val="000000">
                                <a:alpha val="43137"/>
                              </a:srgbClr>
                            </a:outerShdw>
                          </a:effectLst>
                        </a:rPr>
                        <a:t>:</a:t>
                      </a: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extLst>
                  <a:ext uri="{0D108BD9-81ED-4DB2-BD59-A6C34878D82A}">
                    <a16:rowId xmlns:a16="http://schemas.microsoft.com/office/drawing/2014/main" val="10000"/>
                  </a:ext>
                </a:extLst>
              </a:tr>
            </a:tbl>
          </a:graphicData>
        </a:graphic>
      </p:graphicFrame>
      <p:graphicFrame>
        <p:nvGraphicFramePr>
          <p:cNvPr id="121" name="Table 3">
            <a:extLst>
              <a:ext uri="{FF2B5EF4-FFF2-40B4-BE49-F238E27FC236}">
                <a16:creationId xmlns:a16="http://schemas.microsoft.com/office/drawing/2014/main" id="{BF873672-E534-481B-A619-81DB5CD0C8FA}"/>
              </a:ext>
            </a:extLst>
          </p:cNvPr>
          <p:cNvGraphicFramePr>
            <a:graphicFrameLocks noGrp="1"/>
          </p:cNvGraphicFramePr>
          <p:nvPr>
            <p:extLst/>
          </p:nvPr>
        </p:nvGraphicFramePr>
        <p:xfrm>
          <a:off x="8256240" y="6782410"/>
          <a:ext cx="3528392" cy="2379007"/>
        </p:xfrm>
        <a:graphic>
          <a:graphicData uri="http://schemas.openxmlformats.org/drawingml/2006/table">
            <a:tbl>
              <a:tblPr firstRow="1" bandRow="1" bandCol="1">
                <a:tableStyleId>{AF606853-7671-496A-8E4F-DF71F8EC918B}</a:tableStyleId>
              </a:tblPr>
              <a:tblGrid>
                <a:gridCol w="2026948">
                  <a:extLst>
                    <a:ext uri="{9D8B030D-6E8A-4147-A177-3AD203B41FA5}">
                      <a16:colId xmlns:a16="http://schemas.microsoft.com/office/drawing/2014/main" val="20000"/>
                    </a:ext>
                  </a:extLst>
                </a:gridCol>
                <a:gridCol w="1501444">
                  <a:extLst>
                    <a:ext uri="{9D8B030D-6E8A-4147-A177-3AD203B41FA5}">
                      <a16:colId xmlns:a16="http://schemas.microsoft.com/office/drawing/2014/main" val="20001"/>
                    </a:ext>
                  </a:extLst>
                </a:gridCol>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1"/>
                  </a:ext>
                </a:extLst>
              </a:tr>
              <a:tr h="474847">
                <a:tc>
                  <a:txBody>
                    <a:bodyPr/>
                    <a:lstStyle/>
                    <a:p>
                      <a:pPr lvl="0" algn="l"/>
                      <a:r>
                        <a:rPr lang="en-US" sz="1200" b="1" dirty="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2"/>
                  </a:ext>
                </a:extLst>
              </a:tr>
              <a:tr h="474847">
                <a:tc>
                  <a:txBody>
                    <a:bodyPr/>
                    <a:lstStyle/>
                    <a:p>
                      <a:pPr lvl="0" algn="l"/>
                      <a:r>
                        <a:rPr lang="pt-PT" sz="1200" b="1" dirty="0" err="1">
                          <a:effectLst>
                            <a:outerShdw blurRad="38100" dist="38100" dir="2700000" algn="tl">
                              <a:srgbClr val="000000">
                                <a:alpha val="43137"/>
                              </a:srgbClr>
                            </a:outerShdw>
                          </a:effectLst>
                        </a:rPr>
                        <a:t>Emperor</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3"/>
                  </a:ext>
                </a:extLst>
              </a:tr>
              <a:tr h="474847">
                <a:tc>
                  <a:txBody>
                    <a:bodyPr/>
                    <a:lstStyle/>
                    <a:p>
                      <a:pPr lvl="0" algn="l"/>
                      <a:r>
                        <a:rPr lang="pt-PT" sz="1200" b="1" dirty="0" err="1">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extLst>
                  <a:ext uri="{0D108BD9-81ED-4DB2-BD59-A6C34878D82A}">
                    <a16:rowId xmlns:a16="http://schemas.microsoft.com/office/drawing/2014/main" val="10004"/>
                  </a:ext>
                </a:extLst>
              </a:tr>
            </a:tbl>
          </a:graphicData>
        </a:graphic>
      </p:graphicFrame>
      <p:sp>
        <p:nvSpPr>
          <p:cNvPr id="122" name="5-Point Star 4">
            <a:extLst>
              <a:ext uri="{FF2B5EF4-FFF2-40B4-BE49-F238E27FC236}">
                <a16:creationId xmlns:a16="http://schemas.microsoft.com/office/drawing/2014/main" id="{97515E9D-0B89-4F6D-B7EF-FF0D09922F93}"/>
              </a:ext>
            </a:extLst>
          </p:cNvPr>
          <p:cNvSpPr>
            <a:spLocks noChangeAspect="1"/>
          </p:cNvSpPr>
          <p:nvPr/>
        </p:nvSpPr>
        <p:spPr>
          <a:xfrm>
            <a:off x="1032274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5-Point Star 5">
            <a:extLst>
              <a:ext uri="{FF2B5EF4-FFF2-40B4-BE49-F238E27FC236}">
                <a16:creationId xmlns:a16="http://schemas.microsoft.com/office/drawing/2014/main" id="{0B263A83-E13C-476E-928F-7141A2B10217}"/>
              </a:ext>
            </a:extLst>
          </p:cNvPr>
          <p:cNvSpPr>
            <a:spLocks noChangeAspect="1"/>
          </p:cNvSpPr>
          <p:nvPr/>
        </p:nvSpPr>
        <p:spPr>
          <a:xfrm>
            <a:off x="10682783" y="73581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5-Point Star 6">
            <a:extLst>
              <a:ext uri="{FF2B5EF4-FFF2-40B4-BE49-F238E27FC236}">
                <a16:creationId xmlns:a16="http://schemas.microsoft.com/office/drawing/2014/main" id="{9894158F-796A-4EC4-987E-F73E0036D127}"/>
              </a:ext>
            </a:extLst>
          </p:cNvPr>
          <p:cNvSpPr>
            <a:spLocks noChangeAspect="1"/>
          </p:cNvSpPr>
          <p:nvPr/>
        </p:nvSpPr>
        <p:spPr>
          <a:xfrm>
            <a:off x="11042823" y="735817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5-Point Star 7">
            <a:extLst>
              <a:ext uri="{FF2B5EF4-FFF2-40B4-BE49-F238E27FC236}">
                <a16:creationId xmlns:a16="http://schemas.microsoft.com/office/drawing/2014/main" id="{AEB61932-F24C-4246-914E-DD6DCAA8C48F}"/>
              </a:ext>
            </a:extLst>
          </p:cNvPr>
          <p:cNvSpPr>
            <a:spLocks noChangeAspect="1"/>
          </p:cNvSpPr>
          <p:nvPr/>
        </p:nvSpPr>
        <p:spPr>
          <a:xfrm>
            <a:off x="11402863" y="735817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5-Point Star 8">
            <a:extLst>
              <a:ext uri="{FF2B5EF4-FFF2-40B4-BE49-F238E27FC236}">
                <a16:creationId xmlns:a16="http://schemas.microsoft.com/office/drawing/2014/main" id="{6902E7B7-C9E4-49CF-942B-2A69F80EC5D9}"/>
              </a:ext>
            </a:extLst>
          </p:cNvPr>
          <p:cNvSpPr>
            <a:spLocks noChangeAspect="1"/>
          </p:cNvSpPr>
          <p:nvPr/>
        </p:nvSpPr>
        <p:spPr>
          <a:xfrm>
            <a:off x="10322743" y="779052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5-Point Star 9">
            <a:extLst>
              <a:ext uri="{FF2B5EF4-FFF2-40B4-BE49-F238E27FC236}">
                <a16:creationId xmlns:a16="http://schemas.microsoft.com/office/drawing/2014/main" id="{AEA47879-D9A9-45BF-8D68-7215E37B32F1}"/>
              </a:ext>
            </a:extLst>
          </p:cNvPr>
          <p:cNvSpPr>
            <a:spLocks noChangeAspect="1"/>
          </p:cNvSpPr>
          <p:nvPr/>
        </p:nvSpPr>
        <p:spPr>
          <a:xfrm>
            <a:off x="1068278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5-Point Star 10">
            <a:extLst>
              <a:ext uri="{FF2B5EF4-FFF2-40B4-BE49-F238E27FC236}">
                <a16:creationId xmlns:a16="http://schemas.microsoft.com/office/drawing/2014/main" id="{72E12A07-0859-47E5-8FAF-E4C9D10645DC}"/>
              </a:ext>
            </a:extLst>
          </p:cNvPr>
          <p:cNvSpPr>
            <a:spLocks noChangeAspect="1"/>
          </p:cNvSpPr>
          <p:nvPr/>
        </p:nvSpPr>
        <p:spPr>
          <a:xfrm>
            <a:off x="11042823" y="779052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5-Point Star 11">
            <a:extLst>
              <a:ext uri="{FF2B5EF4-FFF2-40B4-BE49-F238E27FC236}">
                <a16:creationId xmlns:a16="http://schemas.microsoft.com/office/drawing/2014/main" id="{31512EAD-75D7-41D7-AD63-F17FE8DCF2EE}"/>
              </a:ext>
            </a:extLst>
          </p:cNvPr>
          <p:cNvSpPr>
            <a:spLocks noChangeAspect="1"/>
          </p:cNvSpPr>
          <p:nvPr/>
        </p:nvSpPr>
        <p:spPr>
          <a:xfrm>
            <a:off x="11402863" y="779052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5-Point Star 12">
            <a:extLst>
              <a:ext uri="{FF2B5EF4-FFF2-40B4-BE49-F238E27FC236}">
                <a16:creationId xmlns:a16="http://schemas.microsoft.com/office/drawing/2014/main" id="{BB75037A-8B87-489D-B060-DA09D0FD3B84}"/>
              </a:ext>
            </a:extLst>
          </p:cNvPr>
          <p:cNvSpPr>
            <a:spLocks noChangeAspect="1"/>
          </p:cNvSpPr>
          <p:nvPr/>
        </p:nvSpPr>
        <p:spPr>
          <a:xfrm>
            <a:off x="10318997" y="829457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5-Point Star 13">
            <a:extLst>
              <a:ext uri="{FF2B5EF4-FFF2-40B4-BE49-F238E27FC236}">
                <a16:creationId xmlns:a16="http://schemas.microsoft.com/office/drawing/2014/main" id="{D5AE1B82-2824-4B9B-AF5E-EA854189B42E}"/>
              </a:ext>
            </a:extLst>
          </p:cNvPr>
          <p:cNvSpPr>
            <a:spLocks noChangeAspect="1"/>
          </p:cNvSpPr>
          <p:nvPr/>
        </p:nvSpPr>
        <p:spPr>
          <a:xfrm>
            <a:off x="1067903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5-Point Star 14">
            <a:extLst>
              <a:ext uri="{FF2B5EF4-FFF2-40B4-BE49-F238E27FC236}">
                <a16:creationId xmlns:a16="http://schemas.microsoft.com/office/drawing/2014/main" id="{D05904F2-AAEC-486F-948F-1684BC1341E8}"/>
              </a:ext>
            </a:extLst>
          </p:cNvPr>
          <p:cNvSpPr>
            <a:spLocks noChangeAspect="1"/>
          </p:cNvSpPr>
          <p:nvPr/>
        </p:nvSpPr>
        <p:spPr>
          <a:xfrm>
            <a:off x="11039077" y="829457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5-Point Star 15">
            <a:extLst>
              <a:ext uri="{FF2B5EF4-FFF2-40B4-BE49-F238E27FC236}">
                <a16:creationId xmlns:a16="http://schemas.microsoft.com/office/drawing/2014/main" id="{57B6F484-9FD0-49C0-BB7D-3C99E97D9E52}"/>
              </a:ext>
            </a:extLst>
          </p:cNvPr>
          <p:cNvSpPr>
            <a:spLocks noChangeAspect="1"/>
          </p:cNvSpPr>
          <p:nvPr/>
        </p:nvSpPr>
        <p:spPr>
          <a:xfrm>
            <a:off x="11399117" y="82945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5-Point Star 16">
            <a:extLst>
              <a:ext uri="{FF2B5EF4-FFF2-40B4-BE49-F238E27FC236}">
                <a16:creationId xmlns:a16="http://schemas.microsoft.com/office/drawing/2014/main" id="{30AD2CDA-A986-43B1-85FE-1B525075BE3A}"/>
              </a:ext>
            </a:extLst>
          </p:cNvPr>
          <p:cNvSpPr>
            <a:spLocks noChangeAspect="1"/>
          </p:cNvSpPr>
          <p:nvPr/>
        </p:nvSpPr>
        <p:spPr>
          <a:xfrm>
            <a:off x="1032784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5-Point Star 17">
            <a:extLst>
              <a:ext uri="{FF2B5EF4-FFF2-40B4-BE49-F238E27FC236}">
                <a16:creationId xmlns:a16="http://schemas.microsoft.com/office/drawing/2014/main" id="{ACDA4AD8-9B2B-4E2C-A2B8-D1AEDF5CB5AF}"/>
              </a:ext>
            </a:extLst>
          </p:cNvPr>
          <p:cNvSpPr>
            <a:spLocks noChangeAspect="1"/>
          </p:cNvSpPr>
          <p:nvPr/>
        </p:nvSpPr>
        <p:spPr>
          <a:xfrm>
            <a:off x="1068788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5-Point Star 18">
            <a:extLst>
              <a:ext uri="{FF2B5EF4-FFF2-40B4-BE49-F238E27FC236}">
                <a16:creationId xmlns:a16="http://schemas.microsoft.com/office/drawing/2014/main" id="{09A348C5-F54B-4414-83B9-54F3354A1D91}"/>
              </a:ext>
            </a:extLst>
          </p:cNvPr>
          <p:cNvSpPr>
            <a:spLocks noChangeAspect="1"/>
          </p:cNvSpPr>
          <p:nvPr/>
        </p:nvSpPr>
        <p:spPr>
          <a:xfrm>
            <a:off x="11047924" y="87626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5-Point Star 19">
            <a:extLst>
              <a:ext uri="{FF2B5EF4-FFF2-40B4-BE49-F238E27FC236}">
                <a16:creationId xmlns:a16="http://schemas.microsoft.com/office/drawing/2014/main" id="{70B478C2-F430-400C-A554-95360FA25439}"/>
              </a:ext>
            </a:extLst>
          </p:cNvPr>
          <p:cNvSpPr>
            <a:spLocks noChangeAspect="1"/>
          </p:cNvSpPr>
          <p:nvPr/>
        </p:nvSpPr>
        <p:spPr>
          <a:xfrm>
            <a:off x="11407964" y="8762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aixaDeTexto 137">
            <a:hlinkClick r:id="rId4" action="ppaction://hlinksldjump"/>
            <a:extLst>
              <a:ext uri="{FF2B5EF4-FFF2-40B4-BE49-F238E27FC236}">
                <a16:creationId xmlns:a16="http://schemas.microsoft.com/office/drawing/2014/main" id="{B480FEA0-1CB1-4884-898B-E58473A6133E}"/>
              </a:ext>
            </a:extLst>
          </p:cNvPr>
          <p:cNvSpPr txBox="1"/>
          <p:nvPr/>
        </p:nvSpPr>
        <p:spPr>
          <a:xfrm>
            <a:off x="8328281" y="7288190"/>
            <a:ext cx="1694685" cy="430887"/>
          </a:xfrm>
          <a:prstGeom prst="rect">
            <a:avLst/>
          </a:prstGeom>
          <a:noFill/>
        </p:spPr>
        <p:txBody>
          <a:bodyPr wrap="square" rtlCol="0">
            <a:spAutoFit/>
          </a:bodyPr>
          <a:lstStyle/>
          <a:p>
            <a:endParaRPr lang="pt-PT" sz="1100" dirty="0"/>
          </a:p>
          <a:p>
            <a:endParaRPr lang="pt-PT" sz="1100" dirty="0"/>
          </a:p>
        </p:txBody>
      </p:sp>
      <p:sp>
        <p:nvSpPr>
          <p:cNvPr id="101" name="Retângulo 100">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39" name="Retângulo 138">
            <a:hlinkClick r:id="rId6"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148" name="Table 48">
            <a:extLst>
              <a:ext uri="{FF2B5EF4-FFF2-40B4-BE49-F238E27FC236}">
                <a16:creationId xmlns:a16="http://schemas.microsoft.com/office/drawing/2014/main" id="{BE462DC8-E9EE-4C3D-9F46-F349B66A6139}"/>
              </a:ext>
            </a:extLst>
          </p:cNvPr>
          <p:cNvGraphicFramePr>
            <a:graphicFrameLocks noGrp="1"/>
          </p:cNvGraphicFramePr>
          <p:nvPr>
            <p:extLst>
              <p:ext uri="{D42A27DB-BD31-4B8C-83A1-F6EECF244321}">
                <p14:modId xmlns:p14="http://schemas.microsoft.com/office/powerpoint/2010/main" val="1590431042"/>
              </p:ext>
            </p:extLst>
          </p:nvPr>
        </p:nvGraphicFramePr>
        <p:xfrm>
          <a:off x="3136340" y="2245452"/>
          <a:ext cx="5623956" cy="3094617"/>
        </p:xfrm>
        <a:graphic>
          <a:graphicData uri="http://schemas.openxmlformats.org/drawingml/2006/table">
            <a:tbl>
              <a:tblPr firstRow="1" bandRow="1">
                <a:effectLst/>
                <a:tableStyleId>{073A0DAA-6AF3-43AB-8588-CEC1D06C72B9}</a:tableStyleId>
              </a:tblPr>
              <a:tblGrid>
                <a:gridCol w="5623956">
                  <a:extLst>
                    <a:ext uri="{9D8B030D-6E8A-4147-A177-3AD203B41FA5}">
                      <a16:colId xmlns:a16="http://schemas.microsoft.com/office/drawing/2014/main" val="20000"/>
                    </a:ext>
                  </a:extLst>
                </a:gridCol>
              </a:tblGrid>
              <a:tr h="3094617">
                <a:tc>
                  <a:txBody>
                    <a:bodyPr/>
                    <a:lstStyle/>
                    <a:p>
                      <a:pPr lvl="0" algn="ctr"/>
                      <a:endParaRPr lang="en-US" sz="2400" b="1" noProof="0" dirty="0">
                        <a:effectLst>
                          <a:outerShdw blurRad="38100" dist="38100" dir="2700000" algn="tl">
                            <a:srgbClr val="000000">
                              <a:alpha val="43137"/>
                            </a:srgbClr>
                          </a:outerShdw>
                        </a:effectLst>
                      </a:endParaRPr>
                    </a:p>
                    <a:p>
                      <a:pPr lvl="0" algn="ctr"/>
                      <a:endParaRPr lang="en-US" sz="2400" b="1" noProof="0" dirty="0">
                        <a:effectLst>
                          <a:outerShdw blurRad="38100" dist="38100" dir="2700000" algn="tl">
                            <a:srgbClr val="000000">
                              <a:alpha val="43137"/>
                            </a:srgbClr>
                          </a:outerShdw>
                        </a:effectLst>
                      </a:endParaRPr>
                    </a:p>
                    <a:p>
                      <a:pPr lvl="0" algn="ctr"/>
                      <a:r>
                        <a:rPr lang="en-US" sz="2400" b="1" noProof="0" dirty="0">
                          <a:effectLst>
                            <a:outerShdw blurRad="38100" dist="38100" dir="2700000" algn="tl">
                              <a:srgbClr val="000000">
                                <a:alpha val="43137"/>
                              </a:srgbClr>
                            </a:outerShdw>
                          </a:effectLst>
                        </a:rPr>
                        <a:t>Demon God Trafford by Ghost Writer Successful Added To </a:t>
                      </a:r>
                      <a:r>
                        <a:rPr lang="en-US" sz="2400" b="1" noProof="0" dirty="0" err="1">
                          <a:effectLst>
                            <a:outerShdw blurRad="38100" dist="38100" dir="2700000" algn="tl">
                              <a:srgbClr val="000000">
                                <a:alpha val="43137"/>
                              </a:srgbClr>
                            </a:outerShdw>
                          </a:effectLst>
                        </a:rPr>
                        <a:t>Authenticated’s</a:t>
                      </a:r>
                      <a:r>
                        <a:rPr lang="en-US" sz="2400" b="1" noProof="0" dirty="0">
                          <a:effectLst>
                            <a:outerShdw blurRad="38100" dist="38100" dir="2700000" algn="tl">
                              <a:srgbClr val="000000">
                                <a:alpha val="43137"/>
                              </a:srgbClr>
                            </a:outerShdw>
                          </a:effectLst>
                        </a:rPr>
                        <a:t> Library</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95000"/>
                      </a:schemeClr>
                    </a:solidFill>
                  </a:tcPr>
                </a:tc>
                <a:extLst>
                  <a:ext uri="{0D108BD9-81ED-4DB2-BD59-A6C34878D82A}">
                    <a16:rowId xmlns:a16="http://schemas.microsoft.com/office/drawing/2014/main" val="10000"/>
                  </a:ext>
                </a:extLst>
              </a:tr>
            </a:tbl>
          </a:graphicData>
        </a:graphic>
      </p:graphicFrame>
      <p:pic>
        <p:nvPicPr>
          <p:cNvPr id="149" name="Gráfico 149" descr="Livros">
            <a:extLst>
              <a:ext uri="{FF2B5EF4-FFF2-40B4-BE49-F238E27FC236}">
                <a16:creationId xmlns:a16="http://schemas.microsoft.com/office/drawing/2014/main" id="{BC734AA6-C033-4BAE-993A-2EF7086A6F9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41792" y="2370064"/>
            <a:ext cx="1213051" cy="1213051"/>
          </a:xfrm>
          <a:prstGeom prst="rect">
            <a:avLst/>
          </a:prstGeom>
        </p:spPr>
      </p:pic>
      <p:sp>
        <p:nvSpPr>
          <p:cNvPr id="140" name="CaixaDeTexto 139">
            <a:hlinkClick r:id="rId9" action="ppaction://hlinksldjump"/>
            <a:extLst>
              <a:ext uri="{FF2B5EF4-FFF2-40B4-BE49-F238E27FC236}">
                <a16:creationId xmlns:a16="http://schemas.microsoft.com/office/drawing/2014/main" id="{1D30B856-52C5-4263-8EF8-3F9DCC62CDAB}"/>
              </a:ext>
            </a:extLst>
          </p:cNvPr>
          <p:cNvSpPr txBox="1"/>
          <p:nvPr/>
        </p:nvSpPr>
        <p:spPr>
          <a:xfrm>
            <a:off x="8459159" y="153152"/>
            <a:ext cx="2876765" cy="523220"/>
          </a:xfrm>
          <a:prstGeom prst="rect">
            <a:avLst/>
          </a:prstGeom>
          <a:noFill/>
        </p:spPr>
        <p:txBody>
          <a:bodyPr wrap="square" rtlCol="0">
            <a:spAutoFit/>
          </a:bodyPr>
          <a:lstStyle/>
          <a:p>
            <a:endParaRPr lang="pt-PT" sz="1400" dirty="0"/>
          </a:p>
          <a:p>
            <a:endParaRPr lang="pt-PT" sz="1400" dirty="0"/>
          </a:p>
        </p:txBody>
      </p:sp>
      <p:sp>
        <p:nvSpPr>
          <p:cNvPr id="141" name="CaixaDeTexto 140">
            <a:hlinkClick r:id="rId10" action="ppaction://hlinksldjump"/>
            <a:extLst>
              <a:ext uri="{FF2B5EF4-FFF2-40B4-BE49-F238E27FC236}">
                <a16:creationId xmlns:a16="http://schemas.microsoft.com/office/drawing/2014/main" id="{240E7EFE-959F-43E0-866E-52DAD2701023}"/>
              </a:ext>
            </a:extLst>
          </p:cNvPr>
          <p:cNvSpPr txBox="1"/>
          <p:nvPr/>
        </p:nvSpPr>
        <p:spPr>
          <a:xfrm>
            <a:off x="3012110" y="2118713"/>
            <a:ext cx="5996202" cy="3409827"/>
          </a:xfrm>
          <a:prstGeom prst="rect">
            <a:avLst/>
          </a:prstGeom>
          <a:noFill/>
        </p:spPr>
        <p:txBody>
          <a:bodyPr wrap="square" rtlCol="0">
            <a:spAutoFit/>
          </a:bodyPr>
          <a:lstStyle/>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a:p>
            <a:endParaRPr lang="pt-PT" sz="1400" dirty="0"/>
          </a:p>
        </p:txBody>
      </p:sp>
      <p:sp>
        <p:nvSpPr>
          <p:cNvPr id="142" name="CaixaDeTexto 141">
            <a:hlinkClick r:id="rId11" action="ppaction://hlinksldjump"/>
            <a:extLst>
              <a:ext uri="{FF2B5EF4-FFF2-40B4-BE49-F238E27FC236}">
                <a16:creationId xmlns:a16="http://schemas.microsoft.com/office/drawing/2014/main" id="{A2498E67-50D0-42E2-A39D-7C52B71A2FDA}"/>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144" name="Retângulo 143">
            <a:extLst>
              <a:ext uri="{FF2B5EF4-FFF2-40B4-BE49-F238E27FC236}">
                <a16:creationId xmlns:a16="http://schemas.microsoft.com/office/drawing/2014/main" id="{E5F0F10E-3510-4CF5-B6D2-3146393A6858}"/>
              </a:ext>
            </a:extLst>
          </p:cNvPr>
          <p:cNvSpPr/>
          <p:nvPr/>
        </p:nvSpPr>
        <p:spPr>
          <a:xfrm>
            <a:off x="2970264" y="2143475"/>
            <a:ext cx="5934079" cy="32392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3" name="Picture 2" descr="Resultado de imagem para mouse pointer white">
            <a:extLst>
              <a:ext uri="{FF2B5EF4-FFF2-40B4-BE49-F238E27FC236}">
                <a16:creationId xmlns:a16="http://schemas.microsoft.com/office/drawing/2014/main" id="{F3626CC7-0255-4BAB-8FB8-5FCD9278515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5948220" y="5120690"/>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07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4"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 name="Table 6"/>
          <p:cNvGraphicFramePr>
            <a:graphicFrameLocks noGrp="1"/>
          </p:cNvGraphicFramePr>
          <p:nvPr>
            <p:extLst>
              <p:ext uri="{D42A27DB-BD31-4B8C-83A1-F6EECF244321}">
                <p14:modId xmlns:p14="http://schemas.microsoft.com/office/powerpoint/2010/main" val="2083519026"/>
              </p:ext>
            </p:extLst>
          </p:nvPr>
        </p:nvGraphicFramePr>
        <p:xfrm>
          <a:off x="585948" y="2276871"/>
          <a:ext cx="11090789" cy="4752529"/>
        </p:xfrm>
        <a:graphic>
          <a:graphicData uri="http://schemas.openxmlformats.org/drawingml/2006/table">
            <a:tbl>
              <a:tblPr firstRow="1" bandRow="1" bandCol="1">
                <a:tableStyleId>{AF606853-7671-496A-8E4F-DF71F8EC918B}</a:tableStyleId>
              </a:tblPr>
              <a:tblGrid>
                <a:gridCol w="1830863">
                  <a:extLst>
                    <a:ext uri="{9D8B030D-6E8A-4147-A177-3AD203B41FA5}">
                      <a16:colId xmlns:a16="http://schemas.microsoft.com/office/drawing/2014/main" val="20000"/>
                    </a:ext>
                  </a:extLst>
                </a:gridCol>
                <a:gridCol w="2155421">
                  <a:extLst>
                    <a:ext uri="{9D8B030D-6E8A-4147-A177-3AD203B41FA5}">
                      <a16:colId xmlns:a16="http://schemas.microsoft.com/office/drawing/2014/main" val="20001"/>
                    </a:ext>
                  </a:extLst>
                </a:gridCol>
                <a:gridCol w="2155421">
                  <a:extLst>
                    <a:ext uri="{9D8B030D-6E8A-4147-A177-3AD203B41FA5}">
                      <a16:colId xmlns:a16="http://schemas.microsoft.com/office/drawing/2014/main" val="20003"/>
                    </a:ext>
                  </a:extLst>
                </a:gridCol>
                <a:gridCol w="1980974">
                  <a:extLst>
                    <a:ext uri="{9D8B030D-6E8A-4147-A177-3AD203B41FA5}">
                      <a16:colId xmlns:a16="http://schemas.microsoft.com/office/drawing/2014/main" val="20002"/>
                    </a:ext>
                  </a:extLst>
                </a:gridCol>
                <a:gridCol w="1356196">
                  <a:extLst>
                    <a:ext uri="{9D8B030D-6E8A-4147-A177-3AD203B41FA5}">
                      <a16:colId xmlns:a16="http://schemas.microsoft.com/office/drawing/2014/main" val="20004"/>
                    </a:ext>
                  </a:extLst>
                </a:gridCol>
                <a:gridCol w="1611914">
                  <a:extLst>
                    <a:ext uri="{9D8B030D-6E8A-4147-A177-3AD203B41FA5}">
                      <a16:colId xmlns:a16="http://schemas.microsoft.com/office/drawing/2014/main" val="20005"/>
                    </a:ext>
                  </a:extLst>
                </a:gridCol>
              </a:tblGrid>
              <a:tr h="9967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 Last 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Last</a:t>
                      </a:r>
                      <a:r>
                        <a:rPr lang="pt-PT" sz="1600" dirty="0"/>
                        <a:t> </a:t>
                      </a:r>
                      <a:r>
                        <a:rPr lang="pt-PT" sz="1600" dirty="0" err="1"/>
                        <a:t>Added</a:t>
                      </a:r>
                      <a:r>
                        <a:rPr lang="pt-PT" sz="1600" dirty="0"/>
                        <a:t> </a:t>
                      </a:r>
                      <a:r>
                        <a:rPr lang="pt-PT" sz="1600" dirty="0" err="1"/>
                        <a:t>Chapter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Number of C</a:t>
                      </a:r>
                      <a:r>
                        <a:rPr lang="en-US" sz="1600" noProof="0" dirty="0"/>
                        <a:t>hapters Released</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397083">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algn="ctr"/>
                      <a:r>
                        <a:rPr lang="pt-PT" sz="1200" dirty="0"/>
                        <a:t>4</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378244341"/>
                  </a:ext>
                </a:extLst>
              </a:tr>
              <a:tr h="457756">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Feng Ling Tian</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43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1"/>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 </a:t>
                      </a: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166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2"/>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3"/>
                  </a:ext>
                </a:extLst>
              </a:tr>
              <a:tr h="397083">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599</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4"/>
                  </a:ext>
                </a:extLst>
              </a:tr>
              <a:tr h="397083">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5"/>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126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6"/>
                  </a:ext>
                </a:extLst>
              </a:tr>
              <a:tr h="397083">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27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sz="1200"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7"/>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15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8"/>
                  </a:ext>
                </a:extLst>
              </a:tr>
            </a:tbl>
          </a:graphicData>
        </a:graphic>
      </p:graphicFrame>
      <p:sp>
        <p:nvSpPr>
          <p:cNvPr id="12" name="5-Point Star 14"/>
          <p:cNvSpPr>
            <a:spLocks noChangeAspect="1"/>
          </p:cNvSpPr>
          <p:nvPr/>
        </p:nvSpPr>
        <p:spPr>
          <a:xfrm>
            <a:off x="10200456" y="465313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5"/>
          <p:cNvSpPr>
            <a:spLocks noChangeAspect="1"/>
          </p:cNvSpPr>
          <p:nvPr/>
        </p:nvSpPr>
        <p:spPr>
          <a:xfrm>
            <a:off x="10560496" y="465313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6"/>
          <p:cNvSpPr>
            <a:spLocks noChangeAspect="1"/>
          </p:cNvSpPr>
          <p:nvPr/>
        </p:nvSpPr>
        <p:spPr>
          <a:xfrm>
            <a:off x="10920536" y="465313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7"/>
          <p:cNvSpPr>
            <a:spLocks noChangeAspect="1"/>
          </p:cNvSpPr>
          <p:nvPr/>
        </p:nvSpPr>
        <p:spPr>
          <a:xfrm>
            <a:off x="11280576" y="465313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72"/>
          <p:cNvSpPr>
            <a:spLocks noChangeAspect="1"/>
          </p:cNvSpPr>
          <p:nvPr/>
        </p:nvSpPr>
        <p:spPr>
          <a:xfrm>
            <a:off x="10200456" y="329372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73"/>
          <p:cNvSpPr>
            <a:spLocks noChangeAspect="1"/>
          </p:cNvSpPr>
          <p:nvPr/>
        </p:nvSpPr>
        <p:spPr>
          <a:xfrm>
            <a:off x="10560496" y="329373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74"/>
          <p:cNvSpPr>
            <a:spLocks noChangeAspect="1"/>
          </p:cNvSpPr>
          <p:nvPr/>
        </p:nvSpPr>
        <p:spPr>
          <a:xfrm>
            <a:off x="10920536" y="329373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75"/>
          <p:cNvSpPr>
            <a:spLocks noChangeAspect="1"/>
          </p:cNvSpPr>
          <p:nvPr/>
        </p:nvSpPr>
        <p:spPr>
          <a:xfrm>
            <a:off x="11280576" y="329373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8"/>
          <p:cNvGrpSpPr/>
          <p:nvPr/>
        </p:nvGrpSpPr>
        <p:grpSpPr>
          <a:xfrm>
            <a:off x="10357799" y="3375418"/>
            <a:ext cx="1006694" cy="307777"/>
            <a:chOff x="10525060" y="5685685"/>
            <a:chExt cx="1006694" cy="307777"/>
          </a:xfrm>
        </p:grpSpPr>
        <p:sp>
          <p:nvSpPr>
            <p:cNvPr id="22"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25" name="5-Point Star 34"/>
          <p:cNvSpPr>
            <a:spLocks noChangeAspect="1"/>
          </p:cNvSpPr>
          <p:nvPr/>
        </p:nvSpPr>
        <p:spPr>
          <a:xfrm>
            <a:off x="10200456" y="547253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35"/>
          <p:cNvSpPr>
            <a:spLocks noChangeAspect="1"/>
          </p:cNvSpPr>
          <p:nvPr/>
        </p:nvSpPr>
        <p:spPr>
          <a:xfrm>
            <a:off x="10560496" y="547253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36"/>
          <p:cNvSpPr>
            <a:spLocks noChangeAspect="1"/>
          </p:cNvSpPr>
          <p:nvPr/>
        </p:nvSpPr>
        <p:spPr>
          <a:xfrm>
            <a:off x="10920536" y="547253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37"/>
          <p:cNvSpPr>
            <a:spLocks noChangeAspect="1"/>
          </p:cNvSpPr>
          <p:nvPr/>
        </p:nvSpPr>
        <p:spPr>
          <a:xfrm>
            <a:off x="11280576" y="547253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38"/>
          <p:cNvSpPr>
            <a:spLocks noChangeAspect="1"/>
          </p:cNvSpPr>
          <p:nvPr/>
        </p:nvSpPr>
        <p:spPr>
          <a:xfrm>
            <a:off x="10200456" y="671399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39"/>
          <p:cNvSpPr>
            <a:spLocks noChangeAspect="1"/>
          </p:cNvSpPr>
          <p:nvPr/>
        </p:nvSpPr>
        <p:spPr>
          <a:xfrm>
            <a:off x="10560496" y="671400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40"/>
          <p:cNvSpPr>
            <a:spLocks noChangeAspect="1"/>
          </p:cNvSpPr>
          <p:nvPr/>
        </p:nvSpPr>
        <p:spPr>
          <a:xfrm>
            <a:off x="10920536" y="671400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41"/>
          <p:cNvSpPr>
            <a:spLocks noChangeAspect="1"/>
          </p:cNvSpPr>
          <p:nvPr/>
        </p:nvSpPr>
        <p:spPr>
          <a:xfrm>
            <a:off x="11280576" y="671400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4"/>
          <p:cNvSpPr>
            <a:spLocks noChangeAspect="1"/>
          </p:cNvSpPr>
          <p:nvPr/>
        </p:nvSpPr>
        <p:spPr>
          <a:xfrm>
            <a:off x="1020045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5"/>
          <p:cNvSpPr>
            <a:spLocks noChangeAspect="1"/>
          </p:cNvSpPr>
          <p:nvPr/>
        </p:nvSpPr>
        <p:spPr>
          <a:xfrm>
            <a:off x="1056049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6"/>
          <p:cNvSpPr>
            <a:spLocks noChangeAspect="1"/>
          </p:cNvSpPr>
          <p:nvPr/>
        </p:nvSpPr>
        <p:spPr>
          <a:xfrm>
            <a:off x="1092053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7"/>
          <p:cNvSpPr>
            <a:spLocks noChangeAspect="1"/>
          </p:cNvSpPr>
          <p:nvPr/>
        </p:nvSpPr>
        <p:spPr>
          <a:xfrm>
            <a:off x="11280576" y="62919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68"/>
          <p:cNvSpPr>
            <a:spLocks noChangeAspect="1"/>
          </p:cNvSpPr>
          <p:nvPr/>
        </p:nvSpPr>
        <p:spPr>
          <a:xfrm>
            <a:off x="10200456" y="420554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71"/>
          <p:cNvSpPr>
            <a:spLocks noChangeAspect="1"/>
          </p:cNvSpPr>
          <p:nvPr/>
        </p:nvSpPr>
        <p:spPr>
          <a:xfrm>
            <a:off x="11280576" y="423106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68"/>
          <p:cNvSpPr>
            <a:spLocks noChangeAspect="1"/>
          </p:cNvSpPr>
          <p:nvPr/>
        </p:nvSpPr>
        <p:spPr>
          <a:xfrm>
            <a:off x="10560496" y="42180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68"/>
          <p:cNvSpPr>
            <a:spLocks noChangeAspect="1"/>
          </p:cNvSpPr>
          <p:nvPr/>
        </p:nvSpPr>
        <p:spPr>
          <a:xfrm>
            <a:off x="10920536" y="42180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72"/>
          <p:cNvSpPr>
            <a:spLocks noChangeAspect="1"/>
          </p:cNvSpPr>
          <p:nvPr/>
        </p:nvSpPr>
        <p:spPr>
          <a:xfrm>
            <a:off x="10182331" y="588225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73"/>
          <p:cNvSpPr>
            <a:spLocks noChangeAspect="1"/>
          </p:cNvSpPr>
          <p:nvPr/>
        </p:nvSpPr>
        <p:spPr>
          <a:xfrm>
            <a:off x="10542371" y="58822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74"/>
          <p:cNvSpPr>
            <a:spLocks noChangeAspect="1"/>
          </p:cNvSpPr>
          <p:nvPr/>
        </p:nvSpPr>
        <p:spPr>
          <a:xfrm>
            <a:off x="10902411" y="58822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75"/>
          <p:cNvSpPr>
            <a:spLocks noChangeAspect="1"/>
          </p:cNvSpPr>
          <p:nvPr/>
        </p:nvSpPr>
        <p:spPr>
          <a:xfrm>
            <a:off x="11262451" y="58822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72"/>
          <p:cNvSpPr>
            <a:spLocks noChangeAspect="1"/>
          </p:cNvSpPr>
          <p:nvPr/>
        </p:nvSpPr>
        <p:spPr>
          <a:xfrm>
            <a:off x="10200456" y="508962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73"/>
          <p:cNvSpPr>
            <a:spLocks noChangeAspect="1"/>
          </p:cNvSpPr>
          <p:nvPr/>
        </p:nvSpPr>
        <p:spPr>
          <a:xfrm>
            <a:off x="10560496" y="508962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74"/>
          <p:cNvSpPr>
            <a:spLocks noChangeAspect="1"/>
          </p:cNvSpPr>
          <p:nvPr/>
        </p:nvSpPr>
        <p:spPr>
          <a:xfrm>
            <a:off x="10920536" y="508962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75"/>
          <p:cNvSpPr>
            <a:spLocks noChangeAspect="1"/>
          </p:cNvSpPr>
          <p:nvPr/>
        </p:nvSpPr>
        <p:spPr>
          <a:xfrm>
            <a:off x="11280576" y="508962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38"/>
          <p:cNvSpPr>
            <a:spLocks noChangeAspect="1"/>
          </p:cNvSpPr>
          <p:nvPr/>
        </p:nvSpPr>
        <p:spPr>
          <a:xfrm>
            <a:off x="10200456" y="3780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39"/>
          <p:cNvSpPr>
            <a:spLocks noChangeAspect="1"/>
          </p:cNvSpPr>
          <p:nvPr/>
        </p:nvSpPr>
        <p:spPr>
          <a:xfrm>
            <a:off x="10560496" y="3780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40"/>
          <p:cNvSpPr>
            <a:spLocks noChangeAspect="1"/>
          </p:cNvSpPr>
          <p:nvPr/>
        </p:nvSpPr>
        <p:spPr>
          <a:xfrm>
            <a:off x="10920536" y="378058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41"/>
          <p:cNvSpPr>
            <a:spLocks noChangeAspect="1"/>
          </p:cNvSpPr>
          <p:nvPr/>
        </p:nvSpPr>
        <p:spPr>
          <a:xfrm>
            <a:off x="11280576" y="3780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tângulo 54">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56" name="CaixaDeTexto 55">
            <a:hlinkClick r:id="rId6" action="ppaction://hlinksldjump"/>
            <a:extLst>
              <a:ext uri="{FF2B5EF4-FFF2-40B4-BE49-F238E27FC236}">
                <a16:creationId xmlns:a16="http://schemas.microsoft.com/office/drawing/2014/main" id="{181EA0A8-854E-4386-BAB2-6B13E5A7DC46}"/>
              </a:ext>
            </a:extLst>
          </p:cNvPr>
          <p:cNvSpPr txBox="1"/>
          <p:nvPr/>
        </p:nvSpPr>
        <p:spPr>
          <a:xfrm>
            <a:off x="585948" y="4581693"/>
            <a:ext cx="1837644" cy="430887"/>
          </a:xfrm>
          <a:prstGeom prst="rect">
            <a:avLst/>
          </a:prstGeom>
          <a:noFill/>
        </p:spPr>
        <p:txBody>
          <a:bodyPr wrap="square" rtlCol="0">
            <a:spAutoFit/>
          </a:bodyPr>
          <a:lstStyle/>
          <a:p>
            <a:endParaRPr lang="pt-PT" sz="1100" dirty="0"/>
          </a:p>
          <a:p>
            <a:endParaRPr lang="pt-PT" sz="1100" dirty="0"/>
          </a:p>
        </p:txBody>
      </p:sp>
      <p:sp>
        <p:nvSpPr>
          <p:cNvPr id="57" name="CaixaDeTexto 56">
            <a:hlinkClick r:id="rId7" action="ppaction://hlinksldjump"/>
            <a:extLst>
              <a:ext uri="{FF2B5EF4-FFF2-40B4-BE49-F238E27FC236}">
                <a16:creationId xmlns:a16="http://schemas.microsoft.com/office/drawing/2014/main" id="{860EAB74-B398-4CFB-B6D3-30586118FD9C}"/>
              </a:ext>
            </a:extLst>
          </p:cNvPr>
          <p:cNvSpPr txBox="1"/>
          <p:nvPr/>
        </p:nvSpPr>
        <p:spPr>
          <a:xfrm>
            <a:off x="4583832" y="4581693"/>
            <a:ext cx="2160240" cy="430887"/>
          </a:xfrm>
          <a:prstGeom prst="rect">
            <a:avLst/>
          </a:prstGeom>
          <a:noFill/>
        </p:spPr>
        <p:txBody>
          <a:bodyPr wrap="square" rtlCol="0">
            <a:spAutoFit/>
          </a:bodyPr>
          <a:lstStyle/>
          <a:p>
            <a:endParaRPr lang="pt-PT" sz="1100" dirty="0"/>
          </a:p>
          <a:p>
            <a:endParaRPr lang="pt-PT" sz="1100" dirty="0"/>
          </a:p>
        </p:txBody>
      </p:sp>
      <p:sp>
        <p:nvSpPr>
          <p:cNvPr id="58" name="Retângulo 57">
            <a:hlinkClick r:id="rId8" action="ppaction://hlinksldjump"/>
            <a:extLst>
              <a:ext uri="{FF2B5EF4-FFF2-40B4-BE49-F238E27FC236}">
                <a16:creationId xmlns:a16="http://schemas.microsoft.com/office/drawing/2014/main" id="{5D710E45-5698-4D3F-A993-BF6CFF301A6A}"/>
              </a:ext>
            </a:extLst>
          </p:cNvPr>
          <p:cNvSpPr/>
          <p:nvPr/>
        </p:nvSpPr>
        <p:spPr>
          <a:xfrm>
            <a:off x="5159897" y="109401"/>
            <a:ext cx="3312368"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9" name="Picture 2" descr="Resultado de imagem para mouse pointer white">
            <a:extLst>
              <a:ext uri="{FF2B5EF4-FFF2-40B4-BE49-F238E27FC236}">
                <a16:creationId xmlns:a16="http://schemas.microsoft.com/office/drawing/2014/main" id="{A67AB81C-8D78-42C2-9A08-206407323B4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70238">
            <a:off x="6780571" y="436551"/>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257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4"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 name="Table 6"/>
          <p:cNvGraphicFramePr>
            <a:graphicFrameLocks noGrp="1"/>
          </p:cNvGraphicFramePr>
          <p:nvPr>
            <p:extLst>
              <p:ext uri="{D42A27DB-BD31-4B8C-83A1-F6EECF244321}">
                <p14:modId xmlns:p14="http://schemas.microsoft.com/office/powerpoint/2010/main" val="1156091140"/>
              </p:ext>
            </p:extLst>
          </p:nvPr>
        </p:nvGraphicFramePr>
        <p:xfrm>
          <a:off x="585948" y="2276871"/>
          <a:ext cx="11090789" cy="4752529"/>
        </p:xfrm>
        <a:graphic>
          <a:graphicData uri="http://schemas.openxmlformats.org/drawingml/2006/table">
            <a:tbl>
              <a:tblPr firstRow="1" bandRow="1" bandCol="1">
                <a:tableStyleId>{AF606853-7671-496A-8E4F-DF71F8EC918B}</a:tableStyleId>
              </a:tblPr>
              <a:tblGrid>
                <a:gridCol w="1830863">
                  <a:extLst>
                    <a:ext uri="{9D8B030D-6E8A-4147-A177-3AD203B41FA5}">
                      <a16:colId xmlns:a16="http://schemas.microsoft.com/office/drawing/2014/main" val="20000"/>
                    </a:ext>
                  </a:extLst>
                </a:gridCol>
                <a:gridCol w="2155421">
                  <a:extLst>
                    <a:ext uri="{9D8B030D-6E8A-4147-A177-3AD203B41FA5}">
                      <a16:colId xmlns:a16="http://schemas.microsoft.com/office/drawing/2014/main" val="20001"/>
                    </a:ext>
                  </a:extLst>
                </a:gridCol>
                <a:gridCol w="2155421">
                  <a:extLst>
                    <a:ext uri="{9D8B030D-6E8A-4147-A177-3AD203B41FA5}">
                      <a16:colId xmlns:a16="http://schemas.microsoft.com/office/drawing/2014/main" val="20003"/>
                    </a:ext>
                  </a:extLst>
                </a:gridCol>
                <a:gridCol w="1980974">
                  <a:extLst>
                    <a:ext uri="{9D8B030D-6E8A-4147-A177-3AD203B41FA5}">
                      <a16:colId xmlns:a16="http://schemas.microsoft.com/office/drawing/2014/main" val="20002"/>
                    </a:ext>
                  </a:extLst>
                </a:gridCol>
                <a:gridCol w="1356196">
                  <a:extLst>
                    <a:ext uri="{9D8B030D-6E8A-4147-A177-3AD203B41FA5}">
                      <a16:colId xmlns:a16="http://schemas.microsoft.com/office/drawing/2014/main" val="20004"/>
                    </a:ext>
                  </a:extLst>
                </a:gridCol>
                <a:gridCol w="1611914">
                  <a:extLst>
                    <a:ext uri="{9D8B030D-6E8A-4147-A177-3AD203B41FA5}">
                      <a16:colId xmlns:a16="http://schemas.microsoft.com/office/drawing/2014/main" val="20005"/>
                    </a:ext>
                  </a:extLst>
                </a:gridCol>
              </a:tblGrid>
              <a:tr h="9967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 Last 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Last</a:t>
                      </a:r>
                      <a:r>
                        <a:rPr lang="pt-PT" sz="1600" dirty="0"/>
                        <a:t> </a:t>
                      </a:r>
                      <a:r>
                        <a:rPr lang="pt-PT" sz="1600" dirty="0" err="1"/>
                        <a:t>Added</a:t>
                      </a:r>
                      <a:r>
                        <a:rPr lang="pt-PT" sz="1600" dirty="0"/>
                        <a:t> </a:t>
                      </a:r>
                      <a:r>
                        <a:rPr lang="pt-PT" sz="1600" dirty="0" err="1"/>
                        <a:t>Chapter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Number of C</a:t>
                      </a:r>
                      <a:r>
                        <a:rPr lang="en-US" sz="1600" noProof="0" dirty="0"/>
                        <a:t>hapters Released</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algn="ctr"/>
                      <a:r>
                        <a:rPr lang="pt-PT" sz="1200" dirty="0"/>
                        <a:t>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378244341"/>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166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1"/>
                  </a:ext>
                </a:extLst>
              </a:tr>
              <a:tr h="457756">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 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126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2"/>
                  </a:ext>
                </a:extLst>
              </a:tr>
              <a:tr h="457756">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 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599</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3"/>
                  </a:ext>
                </a:extLst>
              </a:tr>
              <a:tr h="397083">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4"/>
                  </a:ext>
                </a:extLst>
              </a:tr>
              <a:tr h="397083">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5"/>
                  </a:ext>
                </a:extLst>
              </a:tr>
              <a:tr h="397083">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4</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6"/>
                  </a:ext>
                </a:extLst>
              </a:tr>
              <a:tr h="397083">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27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sz="1200"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7"/>
                  </a:ext>
                </a:extLst>
              </a:tr>
              <a:tr h="397083">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43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8"/>
                  </a:ext>
                </a:extLst>
              </a:tr>
            </a:tbl>
          </a:graphicData>
        </a:graphic>
      </p:graphicFrame>
      <p:sp>
        <p:nvSpPr>
          <p:cNvPr id="57" name="5-Point Star 68"/>
          <p:cNvSpPr>
            <a:spLocks noChangeAspect="1"/>
          </p:cNvSpPr>
          <p:nvPr/>
        </p:nvSpPr>
        <p:spPr>
          <a:xfrm>
            <a:off x="10210423" y="372434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5-Point Star 71"/>
          <p:cNvSpPr>
            <a:spLocks noChangeAspect="1"/>
          </p:cNvSpPr>
          <p:nvPr/>
        </p:nvSpPr>
        <p:spPr>
          <a:xfrm>
            <a:off x="11299460" y="373854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68"/>
          <p:cNvSpPr>
            <a:spLocks noChangeAspect="1"/>
          </p:cNvSpPr>
          <p:nvPr/>
        </p:nvSpPr>
        <p:spPr>
          <a:xfrm>
            <a:off x="10570463" y="37368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5-Point Star 68"/>
          <p:cNvSpPr>
            <a:spLocks noChangeAspect="1"/>
          </p:cNvSpPr>
          <p:nvPr/>
        </p:nvSpPr>
        <p:spPr>
          <a:xfrm>
            <a:off x="10930503" y="37368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5-Point Star 14"/>
          <p:cNvSpPr>
            <a:spLocks noChangeAspect="1"/>
          </p:cNvSpPr>
          <p:nvPr/>
        </p:nvSpPr>
        <p:spPr>
          <a:xfrm>
            <a:off x="10210423" y="331464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15"/>
          <p:cNvSpPr>
            <a:spLocks noChangeAspect="1"/>
          </p:cNvSpPr>
          <p:nvPr/>
        </p:nvSpPr>
        <p:spPr>
          <a:xfrm>
            <a:off x="10570463" y="331464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16"/>
          <p:cNvSpPr>
            <a:spLocks noChangeAspect="1"/>
          </p:cNvSpPr>
          <p:nvPr/>
        </p:nvSpPr>
        <p:spPr>
          <a:xfrm>
            <a:off x="10930503" y="3314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17"/>
          <p:cNvSpPr>
            <a:spLocks noChangeAspect="1"/>
          </p:cNvSpPr>
          <p:nvPr/>
        </p:nvSpPr>
        <p:spPr>
          <a:xfrm>
            <a:off x="11290543" y="331464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72"/>
          <p:cNvSpPr>
            <a:spLocks noChangeAspect="1"/>
          </p:cNvSpPr>
          <p:nvPr/>
        </p:nvSpPr>
        <p:spPr>
          <a:xfrm>
            <a:off x="10210423" y="42056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73"/>
          <p:cNvSpPr>
            <a:spLocks noChangeAspect="1"/>
          </p:cNvSpPr>
          <p:nvPr/>
        </p:nvSpPr>
        <p:spPr>
          <a:xfrm>
            <a:off x="10570463" y="42056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74"/>
          <p:cNvSpPr>
            <a:spLocks noChangeAspect="1"/>
          </p:cNvSpPr>
          <p:nvPr/>
        </p:nvSpPr>
        <p:spPr>
          <a:xfrm>
            <a:off x="10930503" y="42056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75"/>
          <p:cNvSpPr>
            <a:spLocks noChangeAspect="1"/>
          </p:cNvSpPr>
          <p:nvPr/>
        </p:nvSpPr>
        <p:spPr>
          <a:xfrm>
            <a:off x="11290543" y="42056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72"/>
          <p:cNvSpPr>
            <a:spLocks noChangeAspect="1"/>
          </p:cNvSpPr>
          <p:nvPr/>
        </p:nvSpPr>
        <p:spPr>
          <a:xfrm>
            <a:off x="10210423" y="468690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73"/>
          <p:cNvSpPr>
            <a:spLocks noChangeAspect="1"/>
          </p:cNvSpPr>
          <p:nvPr/>
        </p:nvSpPr>
        <p:spPr>
          <a:xfrm>
            <a:off x="10570463" y="468690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4"/>
          <p:cNvSpPr>
            <a:spLocks noChangeAspect="1"/>
          </p:cNvSpPr>
          <p:nvPr/>
        </p:nvSpPr>
        <p:spPr>
          <a:xfrm>
            <a:off x="10930503" y="468690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5"/>
          <p:cNvSpPr>
            <a:spLocks noChangeAspect="1"/>
          </p:cNvSpPr>
          <p:nvPr/>
        </p:nvSpPr>
        <p:spPr>
          <a:xfrm>
            <a:off x="11290543" y="468690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34"/>
          <p:cNvSpPr>
            <a:spLocks noChangeAspect="1"/>
          </p:cNvSpPr>
          <p:nvPr/>
        </p:nvSpPr>
        <p:spPr>
          <a:xfrm>
            <a:off x="10215090" y="509075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35"/>
          <p:cNvSpPr>
            <a:spLocks noChangeAspect="1"/>
          </p:cNvSpPr>
          <p:nvPr/>
        </p:nvSpPr>
        <p:spPr>
          <a:xfrm>
            <a:off x="10575130" y="509075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36"/>
          <p:cNvSpPr>
            <a:spLocks noChangeAspect="1"/>
          </p:cNvSpPr>
          <p:nvPr/>
        </p:nvSpPr>
        <p:spPr>
          <a:xfrm>
            <a:off x="10935170" y="509075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37"/>
          <p:cNvSpPr>
            <a:spLocks noChangeAspect="1"/>
          </p:cNvSpPr>
          <p:nvPr/>
        </p:nvSpPr>
        <p:spPr>
          <a:xfrm>
            <a:off x="11295210" y="509075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38"/>
          <p:cNvSpPr>
            <a:spLocks noChangeAspect="1"/>
          </p:cNvSpPr>
          <p:nvPr/>
        </p:nvSpPr>
        <p:spPr>
          <a:xfrm>
            <a:off x="10210423" y="548654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39"/>
          <p:cNvSpPr>
            <a:spLocks noChangeAspect="1"/>
          </p:cNvSpPr>
          <p:nvPr/>
        </p:nvSpPr>
        <p:spPr>
          <a:xfrm>
            <a:off x="10570463" y="548655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40"/>
          <p:cNvSpPr>
            <a:spLocks noChangeAspect="1"/>
          </p:cNvSpPr>
          <p:nvPr/>
        </p:nvSpPr>
        <p:spPr>
          <a:xfrm>
            <a:off x="10930503" y="548655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41"/>
          <p:cNvSpPr>
            <a:spLocks noChangeAspect="1"/>
          </p:cNvSpPr>
          <p:nvPr/>
        </p:nvSpPr>
        <p:spPr>
          <a:xfrm>
            <a:off x="11290543" y="548655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72"/>
          <p:cNvSpPr>
            <a:spLocks noChangeAspect="1"/>
          </p:cNvSpPr>
          <p:nvPr/>
        </p:nvSpPr>
        <p:spPr>
          <a:xfrm>
            <a:off x="10210423" y="58802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73"/>
          <p:cNvSpPr>
            <a:spLocks noChangeAspect="1"/>
          </p:cNvSpPr>
          <p:nvPr/>
        </p:nvSpPr>
        <p:spPr>
          <a:xfrm>
            <a:off x="10570463" y="58802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74"/>
          <p:cNvSpPr>
            <a:spLocks noChangeAspect="1"/>
          </p:cNvSpPr>
          <p:nvPr/>
        </p:nvSpPr>
        <p:spPr>
          <a:xfrm>
            <a:off x="10930503" y="58802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75"/>
          <p:cNvSpPr>
            <a:spLocks noChangeAspect="1"/>
          </p:cNvSpPr>
          <p:nvPr/>
        </p:nvSpPr>
        <p:spPr>
          <a:xfrm>
            <a:off x="11290543" y="588020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18"/>
          <p:cNvGrpSpPr/>
          <p:nvPr/>
        </p:nvGrpSpPr>
        <p:grpSpPr>
          <a:xfrm>
            <a:off x="10354423" y="5934428"/>
            <a:ext cx="1006694" cy="307777"/>
            <a:chOff x="10525060" y="5685685"/>
            <a:chExt cx="1006694" cy="307777"/>
          </a:xfrm>
        </p:grpSpPr>
        <p:sp>
          <p:nvSpPr>
            <p:cNvPr id="86"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89" name="5-Point Star 34"/>
          <p:cNvSpPr>
            <a:spLocks noChangeAspect="1"/>
          </p:cNvSpPr>
          <p:nvPr/>
        </p:nvSpPr>
        <p:spPr>
          <a:xfrm>
            <a:off x="1020045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35"/>
          <p:cNvSpPr>
            <a:spLocks noChangeAspect="1"/>
          </p:cNvSpPr>
          <p:nvPr/>
        </p:nvSpPr>
        <p:spPr>
          <a:xfrm>
            <a:off x="1056049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36"/>
          <p:cNvSpPr>
            <a:spLocks noChangeAspect="1"/>
          </p:cNvSpPr>
          <p:nvPr/>
        </p:nvSpPr>
        <p:spPr>
          <a:xfrm>
            <a:off x="1092053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37"/>
          <p:cNvSpPr>
            <a:spLocks noChangeAspect="1"/>
          </p:cNvSpPr>
          <p:nvPr/>
        </p:nvSpPr>
        <p:spPr>
          <a:xfrm>
            <a:off x="11280576" y="62919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38"/>
          <p:cNvSpPr>
            <a:spLocks noChangeAspect="1"/>
          </p:cNvSpPr>
          <p:nvPr/>
        </p:nvSpPr>
        <p:spPr>
          <a:xfrm>
            <a:off x="10228760" y="667382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39"/>
          <p:cNvSpPr>
            <a:spLocks noChangeAspect="1"/>
          </p:cNvSpPr>
          <p:nvPr/>
        </p:nvSpPr>
        <p:spPr>
          <a:xfrm>
            <a:off x="10588800" y="667383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40"/>
          <p:cNvSpPr>
            <a:spLocks noChangeAspect="1"/>
          </p:cNvSpPr>
          <p:nvPr/>
        </p:nvSpPr>
        <p:spPr>
          <a:xfrm>
            <a:off x="10948840" y="667383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41"/>
          <p:cNvSpPr>
            <a:spLocks noChangeAspect="1"/>
          </p:cNvSpPr>
          <p:nvPr/>
        </p:nvSpPr>
        <p:spPr>
          <a:xfrm>
            <a:off x="11308880" y="667383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tângulo 96">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46" name="CaixaDeTexto 45">
            <a:hlinkClick r:id="rId6" action="ppaction://hlinksldjump"/>
            <a:extLst>
              <a:ext uri="{FF2B5EF4-FFF2-40B4-BE49-F238E27FC236}">
                <a16:creationId xmlns:a16="http://schemas.microsoft.com/office/drawing/2014/main" id="{181EA0A8-854E-4386-BAB2-6B13E5A7DC46}"/>
              </a:ext>
            </a:extLst>
          </p:cNvPr>
          <p:cNvSpPr txBox="1"/>
          <p:nvPr/>
        </p:nvSpPr>
        <p:spPr>
          <a:xfrm>
            <a:off x="585948" y="3243200"/>
            <a:ext cx="1837644" cy="430887"/>
          </a:xfrm>
          <a:prstGeom prst="rect">
            <a:avLst/>
          </a:prstGeom>
          <a:noFill/>
        </p:spPr>
        <p:txBody>
          <a:bodyPr wrap="square" rtlCol="0">
            <a:spAutoFit/>
          </a:bodyPr>
          <a:lstStyle/>
          <a:p>
            <a:endParaRPr lang="pt-PT" sz="1100" dirty="0"/>
          </a:p>
          <a:p>
            <a:endParaRPr lang="pt-PT" sz="1100" dirty="0"/>
          </a:p>
        </p:txBody>
      </p:sp>
      <p:sp>
        <p:nvSpPr>
          <p:cNvPr id="47" name="CaixaDeTexto 46">
            <a:hlinkClick r:id="rId7" action="ppaction://hlinksldjump"/>
            <a:extLst>
              <a:ext uri="{FF2B5EF4-FFF2-40B4-BE49-F238E27FC236}">
                <a16:creationId xmlns:a16="http://schemas.microsoft.com/office/drawing/2014/main" id="{860EAB74-B398-4CFB-B6D3-30586118FD9C}"/>
              </a:ext>
            </a:extLst>
          </p:cNvPr>
          <p:cNvSpPr txBox="1"/>
          <p:nvPr/>
        </p:nvSpPr>
        <p:spPr>
          <a:xfrm>
            <a:off x="4516807" y="3243200"/>
            <a:ext cx="2160240" cy="430887"/>
          </a:xfrm>
          <a:prstGeom prst="rect">
            <a:avLst/>
          </a:prstGeom>
          <a:noFill/>
        </p:spPr>
        <p:txBody>
          <a:bodyPr wrap="square" rtlCol="0">
            <a:spAutoFit/>
          </a:bodyPr>
          <a:lstStyle/>
          <a:p>
            <a:endParaRPr lang="pt-PT" sz="1100" dirty="0"/>
          </a:p>
          <a:p>
            <a:endParaRPr lang="pt-PT" sz="1100" dirty="0"/>
          </a:p>
        </p:txBody>
      </p:sp>
      <p:sp>
        <p:nvSpPr>
          <p:cNvPr id="48" name="Retângulo 47">
            <a:hlinkClick r:id="rId8" action="ppaction://hlinksldjump"/>
            <a:extLst>
              <a:ext uri="{FF2B5EF4-FFF2-40B4-BE49-F238E27FC236}">
                <a16:creationId xmlns:a16="http://schemas.microsoft.com/office/drawing/2014/main" id="{74CB4366-EB98-47A1-BD05-605BCF353986}"/>
              </a:ext>
            </a:extLst>
          </p:cNvPr>
          <p:cNvSpPr/>
          <p:nvPr/>
        </p:nvSpPr>
        <p:spPr>
          <a:xfrm>
            <a:off x="5159897" y="109401"/>
            <a:ext cx="3312368"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49" name="Picture 2" descr="Resultado de imagem para mouse pointer white">
            <a:extLst>
              <a:ext uri="{FF2B5EF4-FFF2-40B4-BE49-F238E27FC236}">
                <a16:creationId xmlns:a16="http://schemas.microsoft.com/office/drawing/2014/main" id="{CC2469DB-1261-416E-8254-27C635CE3AD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70238">
            <a:off x="6743422" y="438533"/>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52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671"/>
            <a:ext cx="11521280" cy="693367"/>
          </a:xfrm>
        </p:spPr>
        <p:txBody>
          <a:bodyPr>
            <a:normAutofit/>
          </a:bodyPr>
          <a:lstStyle/>
          <a:p>
            <a:r>
              <a:rPr lang="pt-PT" sz="4000" b="1" dirty="0">
                <a:solidFill>
                  <a:schemeClr val="bg1"/>
                </a:solidFill>
                <a:effectLst>
                  <a:outerShdw blurRad="38100" dist="38100" dir="2700000" algn="tl">
                    <a:srgbClr val="000000">
                      <a:alpha val="43137"/>
                    </a:srgbClr>
                  </a:outerShdw>
                </a:effectLst>
              </a:rPr>
              <a:t>Trabalho: Maquete SIEM: Modelo Relacional</a:t>
            </a:r>
          </a:p>
        </p:txBody>
      </p:sp>
      <p:pic>
        <p:nvPicPr>
          <p:cNvPr id="4" name="Imagem 3">
            <a:extLst>
              <a:ext uri="{FF2B5EF4-FFF2-40B4-BE49-F238E27FC236}">
                <a16:creationId xmlns:a16="http://schemas.microsoft.com/office/drawing/2014/main" id="{28F1D857-0C98-41FB-9C93-B52C134A9D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424" y="476672"/>
            <a:ext cx="9577064" cy="6965138"/>
          </a:xfrm>
          <a:prstGeom prst="rect">
            <a:avLst/>
          </a:prstGeom>
        </p:spPr>
      </p:pic>
    </p:spTree>
    <p:extLst>
      <p:ext uri="{BB962C8B-B14F-4D97-AF65-F5344CB8AC3E}">
        <p14:creationId xmlns:p14="http://schemas.microsoft.com/office/powerpoint/2010/main" val="3329184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4"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5" name="Retângulo 4">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graphicFrame>
        <p:nvGraphicFramePr>
          <p:cNvPr id="7" name="Table 6"/>
          <p:cNvGraphicFramePr>
            <a:graphicFrameLocks noGrp="1"/>
          </p:cNvGraphicFramePr>
          <p:nvPr>
            <p:extLst>
              <p:ext uri="{D42A27DB-BD31-4B8C-83A1-F6EECF244321}">
                <p14:modId xmlns:p14="http://schemas.microsoft.com/office/powerpoint/2010/main" val="4277935762"/>
              </p:ext>
            </p:extLst>
          </p:nvPr>
        </p:nvGraphicFramePr>
        <p:xfrm>
          <a:off x="585948" y="2276871"/>
          <a:ext cx="11090789" cy="4752529"/>
        </p:xfrm>
        <a:graphic>
          <a:graphicData uri="http://schemas.openxmlformats.org/drawingml/2006/table">
            <a:tbl>
              <a:tblPr firstRow="1" bandRow="1" bandCol="1">
                <a:tableStyleId>{AF606853-7671-496A-8E4F-DF71F8EC918B}</a:tableStyleId>
              </a:tblPr>
              <a:tblGrid>
                <a:gridCol w="1830863">
                  <a:extLst>
                    <a:ext uri="{9D8B030D-6E8A-4147-A177-3AD203B41FA5}">
                      <a16:colId xmlns:a16="http://schemas.microsoft.com/office/drawing/2014/main" val="20000"/>
                    </a:ext>
                  </a:extLst>
                </a:gridCol>
                <a:gridCol w="2155421">
                  <a:extLst>
                    <a:ext uri="{9D8B030D-6E8A-4147-A177-3AD203B41FA5}">
                      <a16:colId xmlns:a16="http://schemas.microsoft.com/office/drawing/2014/main" val="20001"/>
                    </a:ext>
                  </a:extLst>
                </a:gridCol>
                <a:gridCol w="2155421">
                  <a:extLst>
                    <a:ext uri="{9D8B030D-6E8A-4147-A177-3AD203B41FA5}">
                      <a16:colId xmlns:a16="http://schemas.microsoft.com/office/drawing/2014/main" val="20003"/>
                    </a:ext>
                  </a:extLst>
                </a:gridCol>
                <a:gridCol w="1980974">
                  <a:extLst>
                    <a:ext uri="{9D8B030D-6E8A-4147-A177-3AD203B41FA5}">
                      <a16:colId xmlns:a16="http://schemas.microsoft.com/office/drawing/2014/main" val="20002"/>
                    </a:ext>
                  </a:extLst>
                </a:gridCol>
                <a:gridCol w="1356196">
                  <a:extLst>
                    <a:ext uri="{9D8B030D-6E8A-4147-A177-3AD203B41FA5}">
                      <a16:colId xmlns:a16="http://schemas.microsoft.com/office/drawing/2014/main" val="20004"/>
                    </a:ext>
                  </a:extLst>
                </a:gridCol>
                <a:gridCol w="1611914">
                  <a:extLst>
                    <a:ext uri="{9D8B030D-6E8A-4147-A177-3AD203B41FA5}">
                      <a16:colId xmlns:a16="http://schemas.microsoft.com/office/drawing/2014/main" val="20005"/>
                    </a:ext>
                  </a:extLst>
                </a:gridCol>
              </a:tblGrid>
              <a:tr h="9967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 Last 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Last</a:t>
                      </a:r>
                      <a:r>
                        <a:rPr lang="pt-PT" sz="1600" dirty="0"/>
                        <a:t> </a:t>
                      </a:r>
                      <a:r>
                        <a:rPr lang="pt-PT" sz="1600" dirty="0" err="1"/>
                        <a:t>Added</a:t>
                      </a:r>
                      <a:r>
                        <a:rPr lang="pt-PT" sz="1600" dirty="0"/>
                        <a:t> </a:t>
                      </a:r>
                      <a:r>
                        <a:rPr lang="pt-PT" sz="1600" dirty="0" err="1"/>
                        <a:t>Chapter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Number of C</a:t>
                      </a:r>
                      <a:r>
                        <a:rPr lang="en-US" sz="1600" noProof="0" dirty="0"/>
                        <a:t>hapters Released</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397083">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algn="ctr"/>
                      <a:r>
                        <a:rPr lang="pt-PT" sz="1200" dirty="0"/>
                        <a:t>4</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378244341"/>
                  </a:ext>
                </a:extLst>
              </a:tr>
              <a:tr h="457756">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599</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1"/>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126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2"/>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 </a:t>
                      </a: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166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3"/>
                  </a:ext>
                </a:extLst>
              </a:tr>
              <a:tr h="397083">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4"/>
                  </a:ext>
                </a:extLst>
              </a:tr>
              <a:tr h="397083">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27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5"/>
                  </a:ext>
                </a:extLst>
              </a:tr>
              <a:tr h="397083">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Feng Ling Tian</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43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6"/>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sz="1200"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7"/>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15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8"/>
                  </a:ext>
                </a:extLst>
              </a:tr>
            </a:tbl>
          </a:graphicData>
        </a:graphic>
      </p:graphicFrame>
      <p:sp>
        <p:nvSpPr>
          <p:cNvPr id="10" name="5-Point Star 72"/>
          <p:cNvSpPr>
            <a:spLocks noChangeAspect="1"/>
          </p:cNvSpPr>
          <p:nvPr/>
        </p:nvSpPr>
        <p:spPr>
          <a:xfrm>
            <a:off x="10200456" y="332656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73"/>
          <p:cNvSpPr>
            <a:spLocks noChangeAspect="1"/>
          </p:cNvSpPr>
          <p:nvPr/>
        </p:nvSpPr>
        <p:spPr>
          <a:xfrm>
            <a:off x="10560496" y="332657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74"/>
          <p:cNvSpPr>
            <a:spLocks noChangeAspect="1"/>
          </p:cNvSpPr>
          <p:nvPr/>
        </p:nvSpPr>
        <p:spPr>
          <a:xfrm>
            <a:off x="10920536" y="332657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75"/>
          <p:cNvSpPr>
            <a:spLocks noChangeAspect="1"/>
          </p:cNvSpPr>
          <p:nvPr/>
        </p:nvSpPr>
        <p:spPr>
          <a:xfrm>
            <a:off x="11280576" y="33265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8"/>
          <p:cNvGrpSpPr/>
          <p:nvPr/>
        </p:nvGrpSpPr>
        <p:grpSpPr>
          <a:xfrm>
            <a:off x="10382736" y="3438867"/>
            <a:ext cx="1006694" cy="307777"/>
            <a:chOff x="10525060" y="5685685"/>
            <a:chExt cx="1006694" cy="307777"/>
          </a:xfrm>
        </p:grpSpPr>
        <p:sp>
          <p:nvSpPr>
            <p:cNvPr id="15"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18" name="5-Point Star 72"/>
          <p:cNvSpPr>
            <a:spLocks noChangeAspect="1"/>
          </p:cNvSpPr>
          <p:nvPr/>
        </p:nvSpPr>
        <p:spPr>
          <a:xfrm>
            <a:off x="10210423" y="42056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73"/>
          <p:cNvSpPr>
            <a:spLocks noChangeAspect="1"/>
          </p:cNvSpPr>
          <p:nvPr/>
        </p:nvSpPr>
        <p:spPr>
          <a:xfrm>
            <a:off x="10570463" y="42056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74"/>
          <p:cNvSpPr>
            <a:spLocks noChangeAspect="1"/>
          </p:cNvSpPr>
          <p:nvPr/>
        </p:nvSpPr>
        <p:spPr>
          <a:xfrm>
            <a:off x="10930503" y="42056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75"/>
          <p:cNvSpPr>
            <a:spLocks noChangeAspect="1"/>
          </p:cNvSpPr>
          <p:nvPr/>
        </p:nvSpPr>
        <p:spPr>
          <a:xfrm>
            <a:off x="11290543" y="42056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72"/>
          <p:cNvSpPr>
            <a:spLocks noChangeAspect="1"/>
          </p:cNvSpPr>
          <p:nvPr/>
        </p:nvSpPr>
        <p:spPr>
          <a:xfrm>
            <a:off x="10200456" y="376433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73"/>
          <p:cNvSpPr>
            <a:spLocks noChangeAspect="1"/>
          </p:cNvSpPr>
          <p:nvPr/>
        </p:nvSpPr>
        <p:spPr>
          <a:xfrm>
            <a:off x="10560496" y="37643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74"/>
          <p:cNvSpPr>
            <a:spLocks noChangeAspect="1"/>
          </p:cNvSpPr>
          <p:nvPr/>
        </p:nvSpPr>
        <p:spPr>
          <a:xfrm>
            <a:off x="10920536" y="37643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75"/>
          <p:cNvSpPr>
            <a:spLocks noChangeAspect="1"/>
          </p:cNvSpPr>
          <p:nvPr/>
        </p:nvSpPr>
        <p:spPr>
          <a:xfrm>
            <a:off x="11280576" y="376434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4"/>
          <p:cNvSpPr>
            <a:spLocks noChangeAspect="1"/>
          </p:cNvSpPr>
          <p:nvPr/>
        </p:nvSpPr>
        <p:spPr>
          <a:xfrm>
            <a:off x="10210423" y="46700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5"/>
          <p:cNvSpPr>
            <a:spLocks noChangeAspect="1"/>
          </p:cNvSpPr>
          <p:nvPr/>
        </p:nvSpPr>
        <p:spPr>
          <a:xfrm>
            <a:off x="10570463" y="46700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6"/>
          <p:cNvSpPr>
            <a:spLocks noChangeAspect="1"/>
          </p:cNvSpPr>
          <p:nvPr/>
        </p:nvSpPr>
        <p:spPr>
          <a:xfrm>
            <a:off x="10930503" y="46700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7"/>
          <p:cNvSpPr>
            <a:spLocks noChangeAspect="1"/>
          </p:cNvSpPr>
          <p:nvPr/>
        </p:nvSpPr>
        <p:spPr>
          <a:xfrm>
            <a:off x="11290543" y="467004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4"/>
          <p:cNvSpPr>
            <a:spLocks noChangeAspect="1"/>
          </p:cNvSpPr>
          <p:nvPr/>
        </p:nvSpPr>
        <p:spPr>
          <a:xfrm>
            <a:off x="10210423" y="50933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5"/>
          <p:cNvSpPr>
            <a:spLocks noChangeAspect="1"/>
          </p:cNvSpPr>
          <p:nvPr/>
        </p:nvSpPr>
        <p:spPr>
          <a:xfrm>
            <a:off x="10570463" y="50933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6"/>
          <p:cNvSpPr>
            <a:spLocks noChangeAspect="1"/>
          </p:cNvSpPr>
          <p:nvPr/>
        </p:nvSpPr>
        <p:spPr>
          <a:xfrm>
            <a:off x="10930503" y="50933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37"/>
          <p:cNvSpPr>
            <a:spLocks noChangeAspect="1"/>
          </p:cNvSpPr>
          <p:nvPr/>
        </p:nvSpPr>
        <p:spPr>
          <a:xfrm>
            <a:off x="11290543" y="50933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34"/>
          <p:cNvSpPr>
            <a:spLocks noChangeAspect="1"/>
          </p:cNvSpPr>
          <p:nvPr/>
        </p:nvSpPr>
        <p:spPr>
          <a:xfrm>
            <a:off x="10200456" y="548721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35"/>
          <p:cNvSpPr>
            <a:spLocks noChangeAspect="1"/>
          </p:cNvSpPr>
          <p:nvPr/>
        </p:nvSpPr>
        <p:spPr>
          <a:xfrm>
            <a:off x="10560496" y="548721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36"/>
          <p:cNvSpPr>
            <a:spLocks noChangeAspect="1"/>
          </p:cNvSpPr>
          <p:nvPr/>
        </p:nvSpPr>
        <p:spPr>
          <a:xfrm>
            <a:off x="10920536" y="548721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37"/>
          <p:cNvSpPr>
            <a:spLocks noChangeAspect="1"/>
          </p:cNvSpPr>
          <p:nvPr/>
        </p:nvSpPr>
        <p:spPr>
          <a:xfrm>
            <a:off x="11280576" y="54872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38"/>
          <p:cNvSpPr>
            <a:spLocks noChangeAspect="1"/>
          </p:cNvSpPr>
          <p:nvPr/>
        </p:nvSpPr>
        <p:spPr>
          <a:xfrm>
            <a:off x="10200456" y="66722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39"/>
          <p:cNvSpPr>
            <a:spLocks noChangeAspect="1"/>
          </p:cNvSpPr>
          <p:nvPr/>
        </p:nvSpPr>
        <p:spPr>
          <a:xfrm>
            <a:off x="10560496" y="66722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0"/>
          <p:cNvSpPr>
            <a:spLocks noChangeAspect="1"/>
          </p:cNvSpPr>
          <p:nvPr/>
        </p:nvSpPr>
        <p:spPr>
          <a:xfrm>
            <a:off x="10920536" y="66722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1"/>
          <p:cNvSpPr>
            <a:spLocks noChangeAspect="1"/>
          </p:cNvSpPr>
          <p:nvPr/>
        </p:nvSpPr>
        <p:spPr>
          <a:xfrm>
            <a:off x="11280576" y="66722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38"/>
          <p:cNvSpPr>
            <a:spLocks noChangeAspect="1"/>
          </p:cNvSpPr>
          <p:nvPr/>
        </p:nvSpPr>
        <p:spPr>
          <a:xfrm>
            <a:off x="10210423" y="625830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39"/>
          <p:cNvSpPr>
            <a:spLocks noChangeAspect="1"/>
          </p:cNvSpPr>
          <p:nvPr/>
        </p:nvSpPr>
        <p:spPr>
          <a:xfrm>
            <a:off x="10570463" y="625830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40"/>
          <p:cNvSpPr>
            <a:spLocks noChangeAspect="1"/>
          </p:cNvSpPr>
          <p:nvPr/>
        </p:nvSpPr>
        <p:spPr>
          <a:xfrm>
            <a:off x="10930503" y="625830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41"/>
          <p:cNvSpPr>
            <a:spLocks noChangeAspect="1"/>
          </p:cNvSpPr>
          <p:nvPr/>
        </p:nvSpPr>
        <p:spPr>
          <a:xfrm>
            <a:off x="11290543" y="625830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38"/>
          <p:cNvSpPr>
            <a:spLocks noChangeAspect="1"/>
          </p:cNvSpPr>
          <p:nvPr/>
        </p:nvSpPr>
        <p:spPr>
          <a:xfrm>
            <a:off x="10211902" y="587669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39"/>
          <p:cNvSpPr>
            <a:spLocks noChangeAspect="1"/>
          </p:cNvSpPr>
          <p:nvPr/>
        </p:nvSpPr>
        <p:spPr>
          <a:xfrm>
            <a:off x="10571942" y="587669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Point Star 40"/>
          <p:cNvSpPr>
            <a:spLocks noChangeAspect="1"/>
          </p:cNvSpPr>
          <p:nvPr/>
        </p:nvSpPr>
        <p:spPr>
          <a:xfrm>
            <a:off x="10931982" y="587669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Point Star 41"/>
          <p:cNvSpPr>
            <a:spLocks noChangeAspect="1"/>
          </p:cNvSpPr>
          <p:nvPr/>
        </p:nvSpPr>
        <p:spPr>
          <a:xfrm>
            <a:off x="11292022" y="587669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aixaDeTexto 57">
            <a:hlinkClick r:id="rId6" action="ppaction://hlinksldjump"/>
            <a:extLst>
              <a:ext uri="{FF2B5EF4-FFF2-40B4-BE49-F238E27FC236}">
                <a16:creationId xmlns:a16="http://schemas.microsoft.com/office/drawing/2014/main" id="{181EA0A8-854E-4386-BAB2-6B13E5A7DC46}"/>
              </a:ext>
            </a:extLst>
          </p:cNvPr>
          <p:cNvSpPr txBox="1"/>
          <p:nvPr/>
        </p:nvSpPr>
        <p:spPr>
          <a:xfrm>
            <a:off x="592100" y="6197010"/>
            <a:ext cx="1837644" cy="430887"/>
          </a:xfrm>
          <a:prstGeom prst="rect">
            <a:avLst/>
          </a:prstGeom>
          <a:noFill/>
        </p:spPr>
        <p:txBody>
          <a:bodyPr wrap="square" rtlCol="0">
            <a:spAutoFit/>
          </a:bodyPr>
          <a:lstStyle/>
          <a:p>
            <a:endParaRPr lang="pt-PT" sz="1100" dirty="0"/>
          </a:p>
          <a:p>
            <a:endParaRPr lang="pt-PT" sz="1100" dirty="0"/>
          </a:p>
        </p:txBody>
      </p:sp>
      <p:sp>
        <p:nvSpPr>
          <p:cNvPr id="59" name="CaixaDeTexto 58">
            <a:hlinkClick r:id="rId7" action="ppaction://hlinksldjump"/>
            <a:extLst>
              <a:ext uri="{FF2B5EF4-FFF2-40B4-BE49-F238E27FC236}">
                <a16:creationId xmlns:a16="http://schemas.microsoft.com/office/drawing/2014/main" id="{860EAB74-B398-4CFB-B6D3-30586118FD9C}"/>
              </a:ext>
            </a:extLst>
          </p:cNvPr>
          <p:cNvSpPr txBox="1"/>
          <p:nvPr/>
        </p:nvSpPr>
        <p:spPr>
          <a:xfrm>
            <a:off x="4519883" y="6216171"/>
            <a:ext cx="2160240" cy="430887"/>
          </a:xfrm>
          <a:prstGeom prst="rect">
            <a:avLst/>
          </a:prstGeom>
          <a:noFill/>
        </p:spPr>
        <p:txBody>
          <a:bodyPr wrap="square" rtlCol="0">
            <a:spAutoFit/>
          </a:bodyPr>
          <a:lstStyle/>
          <a:p>
            <a:endParaRPr lang="pt-PT" sz="1100" dirty="0"/>
          </a:p>
          <a:p>
            <a:endParaRPr lang="pt-PT" sz="1100" dirty="0"/>
          </a:p>
        </p:txBody>
      </p:sp>
      <p:sp>
        <p:nvSpPr>
          <p:cNvPr id="60" name="Retângulo 59">
            <a:hlinkClick r:id="rId8" action="ppaction://hlinksldjump"/>
            <a:extLst>
              <a:ext uri="{FF2B5EF4-FFF2-40B4-BE49-F238E27FC236}">
                <a16:creationId xmlns:a16="http://schemas.microsoft.com/office/drawing/2014/main" id="{C383112C-7603-40FC-9A97-2D9F072E27C5}"/>
              </a:ext>
            </a:extLst>
          </p:cNvPr>
          <p:cNvSpPr/>
          <p:nvPr/>
        </p:nvSpPr>
        <p:spPr>
          <a:xfrm>
            <a:off x="5159897" y="109401"/>
            <a:ext cx="3312368"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61" name="Picture 2" descr="Resultado de imagem para mouse pointer white">
            <a:extLst>
              <a:ext uri="{FF2B5EF4-FFF2-40B4-BE49-F238E27FC236}">
                <a16:creationId xmlns:a16="http://schemas.microsoft.com/office/drawing/2014/main" id="{D1AB7ED8-77A3-4762-824B-C1855B1A09A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70238">
            <a:off x="6743422" y="438533"/>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213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4"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 name="Table 6"/>
          <p:cNvGraphicFramePr>
            <a:graphicFrameLocks noGrp="1"/>
          </p:cNvGraphicFramePr>
          <p:nvPr>
            <p:extLst>
              <p:ext uri="{D42A27DB-BD31-4B8C-83A1-F6EECF244321}">
                <p14:modId xmlns:p14="http://schemas.microsoft.com/office/powerpoint/2010/main" val="738698552"/>
              </p:ext>
            </p:extLst>
          </p:nvPr>
        </p:nvGraphicFramePr>
        <p:xfrm>
          <a:off x="585948" y="2276871"/>
          <a:ext cx="11090789" cy="4752529"/>
        </p:xfrm>
        <a:graphic>
          <a:graphicData uri="http://schemas.openxmlformats.org/drawingml/2006/table">
            <a:tbl>
              <a:tblPr firstRow="1" bandRow="1" bandCol="1">
                <a:tableStyleId>{AF606853-7671-496A-8E4F-DF71F8EC918B}</a:tableStyleId>
              </a:tblPr>
              <a:tblGrid>
                <a:gridCol w="1830863">
                  <a:extLst>
                    <a:ext uri="{9D8B030D-6E8A-4147-A177-3AD203B41FA5}">
                      <a16:colId xmlns:a16="http://schemas.microsoft.com/office/drawing/2014/main" val="20000"/>
                    </a:ext>
                  </a:extLst>
                </a:gridCol>
                <a:gridCol w="2155421">
                  <a:extLst>
                    <a:ext uri="{9D8B030D-6E8A-4147-A177-3AD203B41FA5}">
                      <a16:colId xmlns:a16="http://schemas.microsoft.com/office/drawing/2014/main" val="20001"/>
                    </a:ext>
                  </a:extLst>
                </a:gridCol>
                <a:gridCol w="2155421">
                  <a:extLst>
                    <a:ext uri="{9D8B030D-6E8A-4147-A177-3AD203B41FA5}">
                      <a16:colId xmlns:a16="http://schemas.microsoft.com/office/drawing/2014/main" val="20003"/>
                    </a:ext>
                  </a:extLst>
                </a:gridCol>
                <a:gridCol w="1980974">
                  <a:extLst>
                    <a:ext uri="{9D8B030D-6E8A-4147-A177-3AD203B41FA5}">
                      <a16:colId xmlns:a16="http://schemas.microsoft.com/office/drawing/2014/main" val="20002"/>
                    </a:ext>
                  </a:extLst>
                </a:gridCol>
                <a:gridCol w="1356196">
                  <a:extLst>
                    <a:ext uri="{9D8B030D-6E8A-4147-A177-3AD203B41FA5}">
                      <a16:colId xmlns:a16="http://schemas.microsoft.com/office/drawing/2014/main" val="20004"/>
                    </a:ext>
                  </a:extLst>
                </a:gridCol>
                <a:gridCol w="1611914">
                  <a:extLst>
                    <a:ext uri="{9D8B030D-6E8A-4147-A177-3AD203B41FA5}">
                      <a16:colId xmlns:a16="http://schemas.microsoft.com/office/drawing/2014/main" val="20005"/>
                    </a:ext>
                  </a:extLst>
                </a:gridCol>
              </a:tblGrid>
              <a:tr h="9967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 Last 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Last</a:t>
                      </a:r>
                      <a:r>
                        <a:rPr lang="pt-PT" sz="1600" dirty="0"/>
                        <a:t> </a:t>
                      </a:r>
                      <a:r>
                        <a:rPr lang="pt-PT" sz="1600" dirty="0" err="1"/>
                        <a:t>Added</a:t>
                      </a:r>
                      <a:r>
                        <a:rPr lang="pt-PT" sz="1600" dirty="0"/>
                        <a:t> </a:t>
                      </a:r>
                      <a:r>
                        <a:rPr lang="pt-PT" sz="1600" dirty="0" err="1"/>
                        <a:t>Chapter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Number of C</a:t>
                      </a:r>
                      <a:r>
                        <a:rPr lang="en-US" sz="1600" noProof="0" dirty="0"/>
                        <a:t>hapters Released</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397083">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algn="ctr"/>
                      <a:r>
                        <a:rPr lang="pt-PT" sz="1200" dirty="0"/>
                        <a:t>4</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378244341"/>
                  </a:ext>
                </a:extLst>
              </a:tr>
              <a:tr h="457756">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Feng Ling Tian</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43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1"/>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 </a:t>
                      </a: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166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2"/>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3"/>
                  </a:ext>
                </a:extLst>
              </a:tr>
              <a:tr h="397083">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599</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4"/>
                  </a:ext>
                </a:extLst>
              </a:tr>
              <a:tr h="397083">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5"/>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126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6"/>
                  </a:ext>
                </a:extLst>
              </a:tr>
              <a:tr h="397083">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27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sz="1200"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7"/>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15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8"/>
                  </a:ext>
                </a:extLst>
              </a:tr>
            </a:tbl>
          </a:graphicData>
        </a:graphic>
      </p:graphicFrame>
      <p:sp>
        <p:nvSpPr>
          <p:cNvPr id="12" name="5-Point Star 14"/>
          <p:cNvSpPr>
            <a:spLocks noChangeAspect="1"/>
          </p:cNvSpPr>
          <p:nvPr/>
        </p:nvSpPr>
        <p:spPr>
          <a:xfrm>
            <a:off x="10200456" y="465313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5"/>
          <p:cNvSpPr>
            <a:spLocks noChangeAspect="1"/>
          </p:cNvSpPr>
          <p:nvPr/>
        </p:nvSpPr>
        <p:spPr>
          <a:xfrm>
            <a:off x="10560496" y="465313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6"/>
          <p:cNvSpPr>
            <a:spLocks noChangeAspect="1"/>
          </p:cNvSpPr>
          <p:nvPr/>
        </p:nvSpPr>
        <p:spPr>
          <a:xfrm>
            <a:off x="10920536" y="465313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7"/>
          <p:cNvSpPr>
            <a:spLocks noChangeAspect="1"/>
          </p:cNvSpPr>
          <p:nvPr/>
        </p:nvSpPr>
        <p:spPr>
          <a:xfrm>
            <a:off x="11280576" y="465313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72"/>
          <p:cNvSpPr>
            <a:spLocks noChangeAspect="1"/>
          </p:cNvSpPr>
          <p:nvPr/>
        </p:nvSpPr>
        <p:spPr>
          <a:xfrm>
            <a:off x="10200456" y="329372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73"/>
          <p:cNvSpPr>
            <a:spLocks noChangeAspect="1"/>
          </p:cNvSpPr>
          <p:nvPr/>
        </p:nvSpPr>
        <p:spPr>
          <a:xfrm>
            <a:off x="10560496" y="329373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74"/>
          <p:cNvSpPr>
            <a:spLocks noChangeAspect="1"/>
          </p:cNvSpPr>
          <p:nvPr/>
        </p:nvSpPr>
        <p:spPr>
          <a:xfrm>
            <a:off x="10920536" y="329373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75"/>
          <p:cNvSpPr>
            <a:spLocks noChangeAspect="1"/>
          </p:cNvSpPr>
          <p:nvPr/>
        </p:nvSpPr>
        <p:spPr>
          <a:xfrm>
            <a:off x="11280576" y="329373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8"/>
          <p:cNvGrpSpPr/>
          <p:nvPr/>
        </p:nvGrpSpPr>
        <p:grpSpPr>
          <a:xfrm>
            <a:off x="10357799" y="3375418"/>
            <a:ext cx="1006694" cy="307777"/>
            <a:chOff x="10525060" y="5685685"/>
            <a:chExt cx="1006694" cy="307777"/>
          </a:xfrm>
        </p:grpSpPr>
        <p:sp>
          <p:nvSpPr>
            <p:cNvPr id="22"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25" name="5-Point Star 34"/>
          <p:cNvSpPr>
            <a:spLocks noChangeAspect="1"/>
          </p:cNvSpPr>
          <p:nvPr/>
        </p:nvSpPr>
        <p:spPr>
          <a:xfrm>
            <a:off x="10200456" y="547253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35"/>
          <p:cNvSpPr>
            <a:spLocks noChangeAspect="1"/>
          </p:cNvSpPr>
          <p:nvPr/>
        </p:nvSpPr>
        <p:spPr>
          <a:xfrm>
            <a:off x="10560496" y="547253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36"/>
          <p:cNvSpPr>
            <a:spLocks noChangeAspect="1"/>
          </p:cNvSpPr>
          <p:nvPr/>
        </p:nvSpPr>
        <p:spPr>
          <a:xfrm>
            <a:off x="10920536" y="547253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37"/>
          <p:cNvSpPr>
            <a:spLocks noChangeAspect="1"/>
          </p:cNvSpPr>
          <p:nvPr/>
        </p:nvSpPr>
        <p:spPr>
          <a:xfrm>
            <a:off x="11280576" y="547253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38"/>
          <p:cNvSpPr>
            <a:spLocks noChangeAspect="1"/>
          </p:cNvSpPr>
          <p:nvPr/>
        </p:nvSpPr>
        <p:spPr>
          <a:xfrm>
            <a:off x="10200456" y="671399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39"/>
          <p:cNvSpPr>
            <a:spLocks noChangeAspect="1"/>
          </p:cNvSpPr>
          <p:nvPr/>
        </p:nvSpPr>
        <p:spPr>
          <a:xfrm>
            <a:off x="10560496" y="671400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40"/>
          <p:cNvSpPr>
            <a:spLocks noChangeAspect="1"/>
          </p:cNvSpPr>
          <p:nvPr/>
        </p:nvSpPr>
        <p:spPr>
          <a:xfrm>
            <a:off x="10920536" y="671400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41"/>
          <p:cNvSpPr>
            <a:spLocks noChangeAspect="1"/>
          </p:cNvSpPr>
          <p:nvPr/>
        </p:nvSpPr>
        <p:spPr>
          <a:xfrm>
            <a:off x="11280576" y="671400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4"/>
          <p:cNvSpPr>
            <a:spLocks noChangeAspect="1"/>
          </p:cNvSpPr>
          <p:nvPr/>
        </p:nvSpPr>
        <p:spPr>
          <a:xfrm>
            <a:off x="1020045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5"/>
          <p:cNvSpPr>
            <a:spLocks noChangeAspect="1"/>
          </p:cNvSpPr>
          <p:nvPr/>
        </p:nvSpPr>
        <p:spPr>
          <a:xfrm>
            <a:off x="1056049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6"/>
          <p:cNvSpPr>
            <a:spLocks noChangeAspect="1"/>
          </p:cNvSpPr>
          <p:nvPr/>
        </p:nvSpPr>
        <p:spPr>
          <a:xfrm>
            <a:off x="1092053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7"/>
          <p:cNvSpPr>
            <a:spLocks noChangeAspect="1"/>
          </p:cNvSpPr>
          <p:nvPr/>
        </p:nvSpPr>
        <p:spPr>
          <a:xfrm>
            <a:off x="11280576" y="62919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68"/>
          <p:cNvSpPr>
            <a:spLocks noChangeAspect="1"/>
          </p:cNvSpPr>
          <p:nvPr/>
        </p:nvSpPr>
        <p:spPr>
          <a:xfrm>
            <a:off x="10200456" y="420554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71"/>
          <p:cNvSpPr>
            <a:spLocks noChangeAspect="1"/>
          </p:cNvSpPr>
          <p:nvPr/>
        </p:nvSpPr>
        <p:spPr>
          <a:xfrm>
            <a:off x="11280576" y="423106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68"/>
          <p:cNvSpPr>
            <a:spLocks noChangeAspect="1"/>
          </p:cNvSpPr>
          <p:nvPr/>
        </p:nvSpPr>
        <p:spPr>
          <a:xfrm>
            <a:off x="10560496" y="42180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68"/>
          <p:cNvSpPr>
            <a:spLocks noChangeAspect="1"/>
          </p:cNvSpPr>
          <p:nvPr/>
        </p:nvSpPr>
        <p:spPr>
          <a:xfrm>
            <a:off x="10920536" y="421808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72"/>
          <p:cNvSpPr>
            <a:spLocks noChangeAspect="1"/>
          </p:cNvSpPr>
          <p:nvPr/>
        </p:nvSpPr>
        <p:spPr>
          <a:xfrm>
            <a:off x="10182331" y="588225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73"/>
          <p:cNvSpPr>
            <a:spLocks noChangeAspect="1"/>
          </p:cNvSpPr>
          <p:nvPr/>
        </p:nvSpPr>
        <p:spPr>
          <a:xfrm>
            <a:off x="10542371" y="58822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74"/>
          <p:cNvSpPr>
            <a:spLocks noChangeAspect="1"/>
          </p:cNvSpPr>
          <p:nvPr/>
        </p:nvSpPr>
        <p:spPr>
          <a:xfrm>
            <a:off x="10902411" y="58822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75"/>
          <p:cNvSpPr>
            <a:spLocks noChangeAspect="1"/>
          </p:cNvSpPr>
          <p:nvPr/>
        </p:nvSpPr>
        <p:spPr>
          <a:xfrm>
            <a:off x="11262451" y="58822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72"/>
          <p:cNvSpPr>
            <a:spLocks noChangeAspect="1"/>
          </p:cNvSpPr>
          <p:nvPr/>
        </p:nvSpPr>
        <p:spPr>
          <a:xfrm>
            <a:off x="10200456" y="508962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73"/>
          <p:cNvSpPr>
            <a:spLocks noChangeAspect="1"/>
          </p:cNvSpPr>
          <p:nvPr/>
        </p:nvSpPr>
        <p:spPr>
          <a:xfrm>
            <a:off x="10560496" y="508962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74"/>
          <p:cNvSpPr>
            <a:spLocks noChangeAspect="1"/>
          </p:cNvSpPr>
          <p:nvPr/>
        </p:nvSpPr>
        <p:spPr>
          <a:xfrm>
            <a:off x="10920536" y="508962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75"/>
          <p:cNvSpPr>
            <a:spLocks noChangeAspect="1"/>
          </p:cNvSpPr>
          <p:nvPr/>
        </p:nvSpPr>
        <p:spPr>
          <a:xfrm>
            <a:off x="11280576" y="508962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38"/>
          <p:cNvSpPr>
            <a:spLocks noChangeAspect="1"/>
          </p:cNvSpPr>
          <p:nvPr/>
        </p:nvSpPr>
        <p:spPr>
          <a:xfrm>
            <a:off x="10200456" y="3780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39"/>
          <p:cNvSpPr>
            <a:spLocks noChangeAspect="1"/>
          </p:cNvSpPr>
          <p:nvPr/>
        </p:nvSpPr>
        <p:spPr>
          <a:xfrm>
            <a:off x="10560496" y="3780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40"/>
          <p:cNvSpPr>
            <a:spLocks noChangeAspect="1"/>
          </p:cNvSpPr>
          <p:nvPr/>
        </p:nvSpPr>
        <p:spPr>
          <a:xfrm>
            <a:off x="10920536" y="378058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41"/>
          <p:cNvSpPr>
            <a:spLocks noChangeAspect="1"/>
          </p:cNvSpPr>
          <p:nvPr/>
        </p:nvSpPr>
        <p:spPr>
          <a:xfrm>
            <a:off x="11280576" y="3780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tângulo 54">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56" name="CaixaDeTexto 55">
            <a:hlinkClick r:id="rId6" action="ppaction://hlinksldjump"/>
            <a:extLst>
              <a:ext uri="{FF2B5EF4-FFF2-40B4-BE49-F238E27FC236}">
                <a16:creationId xmlns:a16="http://schemas.microsoft.com/office/drawing/2014/main" id="{181EA0A8-854E-4386-BAB2-6B13E5A7DC46}"/>
              </a:ext>
            </a:extLst>
          </p:cNvPr>
          <p:cNvSpPr txBox="1"/>
          <p:nvPr/>
        </p:nvSpPr>
        <p:spPr>
          <a:xfrm>
            <a:off x="585948" y="4581693"/>
            <a:ext cx="1837644" cy="430887"/>
          </a:xfrm>
          <a:prstGeom prst="rect">
            <a:avLst/>
          </a:prstGeom>
          <a:noFill/>
        </p:spPr>
        <p:txBody>
          <a:bodyPr wrap="square" rtlCol="0">
            <a:spAutoFit/>
          </a:bodyPr>
          <a:lstStyle/>
          <a:p>
            <a:endParaRPr lang="pt-PT" sz="1100" dirty="0"/>
          </a:p>
          <a:p>
            <a:endParaRPr lang="pt-PT" sz="1100" dirty="0"/>
          </a:p>
        </p:txBody>
      </p:sp>
      <p:sp>
        <p:nvSpPr>
          <p:cNvPr id="57" name="CaixaDeTexto 56">
            <a:hlinkClick r:id="rId7" action="ppaction://hlinksldjump"/>
            <a:extLst>
              <a:ext uri="{FF2B5EF4-FFF2-40B4-BE49-F238E27FC236}">
                <a16:creationId xmlns:a16="http://schemas.microsoft.com/office/drawing/2014/main" id="{860EAB74-B398-4CFB-B6D3-30586118FD9C}"/>
              </a:ext>
            </a:extLst>
          </p:cNvPr>
          <p:cNvSpPr txBox="1"/>
          <p:nvPr/>
        </p:nvSpPr>
        <p:spPr>
          <a:xfrm>
            <a:off x="4583832" y="4581693"/>
            <a:ext cx="2160240" cy="430887"/>
          </a:xfrm>
          <a:prstGeom prst="rect">
            <a:avLst/>
          </a:prstGeom>
          <a:noFill/>
        </p:spPr>
        <p:txBody>
          <a:bodyPr wrap="square" rtlCol="0">
            <a:spAutoFit/>
          </a:bodyPr>
          <a:lstStyle/>
          <a:p>
            <a:endParaRPr lang="pt-PT" sz="1100" dirty="0"/>
          </a:p>
          <a:p>
            <a:endParaRPr lang="pt-PT" sz="1100" dirty="0"/>
          </a:p>
        </p:txBody>
      </p:sp>
      <p:sp>
        <p:nvSpPr>
          <p:cNvPr id="58" name="Vertical Scroll 8">
            <a:extLst>
              <a:ext uri="{FF2B5EF4-FFF2-40B4-BE49-F238E27FC236}">
                <a16:creationId xmlns:a16="http://schemas.microsoft.com/office/drawing/2014/main" id="{90D0F5CF-1953-4968-BC3B-72AFDE612338}"/>
              </a:ext>
            </a:extLst>
          </p:cNvPr>
          <p:cNvSpPr/>
          <p:nvPr/>
        </p:nvSpPr>
        <p:spPr>
          <a:xfrm>
            <a:off x="7717020" y="2102416"/>
            <a:ext cx="366599" cy="344879"/>
          </a:xfrm>
          <a:prstGeom prst="verticalScroll">
            <a:avLst/>
          </a:prstGeom>
          <a:blipFill dpi="0" rotWithShape="1">
            <a:blip r:embed="rId8">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Vertical Scroll 51">
            <a:extLst>
              <a:ext uri="{FF2B5EF4-FFF2-40B4-BE49-F238E27FC236}">
                <a16:creationId xmlns:a16="http://schemas.microsoft.com/office/drawing/2014/main" id="{38694542-E5EB-43F7-A401-F734332F6C4B}"/>
              </a:ext>
            </a:extLst>
          </p:cNvPr>
          <p:cNvSpPr/>
          <p:nvPr/>
        </p:nvSpPr>
        <p:spPr>
          <a:xfrm>
            <a:off x="7717020" y="2601807"/>
            <a:ext cx="366599" cy="344879"/>
          </a:xfrm>
          <a:prstGeom prst="verticalScroll">
            <a:avLst/>
          </a:prstGeom>
          <a:blipFill dpi="0" rotWithShape="1">
            <a:blip r:embed="rId8">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tângulo 59">
            <a:extLst>
              <a:ext uri="{FF2B5EF4-FFF2-40B4-BE49-F238E27FC236}">
                <a16:creationId xmlns:a16="http://schemas.microsoft.com/office/drawing/2014/main" id="{F6B37334-C62F-4AA3-AA14-D38E30484ABC}"/>
              </a:ext>
            </a:extLst>
          </p:cNvPr>
          <p:cNvSpPr/>
          <p:nvPr/>
        </p:nvSpPr>
        <p:spPr>
          <a:xfrm>
            <a:off x="5259129" y="1013266"/>
            <a:ext cx="3099204" cy="1894854"/>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61" name="Triângulo isósceles 60">
            <a:extLst>
              <a:ext uri="{FF2B5EF4-FFF2-40B4-BE49-F238E27FC236}">
                <a16:creationId xmlns:a16="http://schemas.microsoft.com/office/drawing/2014/main" id="{44BB1E41-F3DB-43A6-AB92-AF0AD1065260}"/>
              </a:ext>
            </a:extLst>
          </p:cNvPr>
          <p:cNvSpPr/>
          <p:nvPr/>
        </p:nvSpPr>
        <p:spPr>
          <a:xfrm>
            <a:off x="6499082" y="656699"/>
            <a:ext cx="512348" cy="356567"/>
          </a:xfrm>
          <a:prstGeom prst="triangle">
            <a:avLst/>
          </a:prstGeom>
          <a:solidFill>
            <a:schemeClr val="tx1">
              <a:lumMod val="50000"/>
              <a:lumOff val="50000"/>
            </a:schemeClr>
          </a:solidFill>
          <a:ln w="25400">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pt-PT" dirty="0"/>
          </a:p>
        </p:txBody>
      </p:sp>
      <p:sp>
        <p:nvSpPr>
          <p:cNvPr id="62" name="Retângulo 61">
            <a:hlinkClick r:id="rId9" action="ppaction://hlinksldjump"/>
            <a:extLst>
              <a:ext uri="{FF2B5EF4-FFF2-40B4-BE49-F238E27FC236}">
                <a16:creationId xmlns:a16="http://schemas.microsoft.com/office/drawing/2014/main" id="{A7978984-4915-4E9D-8007-B1B33F9668C9}"/>
              </a:ext>
            </a:extLst>
          </p:cNvPr>
          <p:cNvSpPr/>
          <p:nvPr/>
        </p:nvSpPr>
        <p:spPr>
          <a:xfrm>
            <a:off x="5378923" y="1185905"/>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alphabet</a:t>
            </a:r>
            <a:endParaRPr lang="pt-PT" sz="1600" b="1" dirty="0">
              <a:solidFill>
                <a:srgbClr val="FFFFFF"/>
              </a:solidFill>
              <a:effectLst>
                <a:outerShdw blurRad="38100" dist="38100" dir="2700000" algn="tl">
                  <a:srgbClr val="000000">
                    <a:alpha val="43137"/>
                  </a:srgbClr>
                </a:outerShdw>
              </a:effectLst>
            </a:endParaRPr>
          </a:p>
        </p:txBody>
      </p:sp>
      <p:sp>
        <p:nvSpPr>
          <p:cNvPr id="63" name="Retângulo 62">
            <a:hlinkClick r:id="rId10" action="ppaction://hlinksldjump"/>
            <a:extLst>
              <a:ext uri="{FF2B5EF4-FFF2-40B4-BE49-F238E27FC236}">
                <a16:creationId xmlns:a16="http://schemas.microsoft.com/office/drawing/2014/main" id="{239D90AF-6D17-4D98-97C1-EBDBD0AC21C0}"/>
              </a:ext>
            </a:extLst>
          </p:cNvPr>
          <p:cNvSpPr/>
          <p:nvPr/>
        </p:nvSpPr>
        <p:spPr>
          <a:xfrm>
            <a:off x="5375974" y="1763605"/>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finish</a:t>
            </a:r>
            <a:r>
              <a:rPr lang="pt-PT" sz="2000" b="1" dirty="0">
                <a:solidFill>
                  <a:srgbClr val="FFFFFF"/>
                </a:solidFill>
                <a:effectLst>
                  <a:outerShdw blurRad="38100" dist="38100" dir="2700000" algn="tl">
                    <a:srgbClr val="000000">
                      <a:alpha val="43137"/>
                    </a:srgbClr>
                  </a:outerShdw>
                </a:effectLst>
              </a:rPr>
              <a:t> date</a:t>
            </a:r>
            <a:endParaRPr lang="pt-PT" sz="1600" b="1" dirty="0">
              <a:solidFill>
                <a:srgbClr val="FFFFFF"/>
              </a:solidFill>
              <a:effectLst>
                <a:outerShdw blurRad="38100" dist="38100" dir="2700000" algn="tl">
                  <a:srgbClr val="000000">
                    <a:alpha val="43137"/>
                  </a:srgbClr>
                </a:outerShdw>
              </a:effectLst>
            </a:endParaRPr>
          </a:p>
        </p:txBody>
      </p:sp>
      <p:sp>
        <p:nvSpPr>
          <p:cNvPr id="64" name="Retângulo 63">
            <a:hlinkClick r:id="rId11" action="ppaction://hlinksldjump"/>
            <a:extLst>
              <a:ext uri="{FF2B5EF4-FFF2-40B4-BE49-F238E27FC236}">
                <a16:creationId xmlns:a16="http://schemas.microsoft.com/office/drawing/2014/main" id="{4B54F2E5-21EF-482A-9B4C-98012439FA09}"/>
              </a:ext>
            </a:extLst>
          </p:cNvPr>
          <p:cNvSpPr/>
          <p:nvPr/>
        </p:nvSpPr>
        <p:spPr>
          <a:xfrm>
            <a:off x="5375974" y="2376916"/>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popularity</a:t>
            </a:r>
            <a:endParaRPr lang="pt-PT" sz="1600" b="1" dirty="0">
              <a:solidFill>
                <a:srgbClr val="FFFFFF"/>
              </a:solidFill>
              <a:effectLst>
                <a:outerShdw blurRad="38100" dist="38100" dir="2700000" algn="tl">
                  <a:srgbClr val="000000">
                    <a:alpha val="43137"/>
                  </a:srgbClr>
                </a:outerShdw>
              </a:effectLst>
            </a:endParaRPr>
          </a:p>
        </p:txBody>
      </p:sp>
      <p:sp>
        <p:nvSpPr>
          <p:cNvPr id="65" name="Retângulo 64">
            <a:extLst>
              <a:ext uri="{FF2B5EF4-FFF2-40B4-BE49-F238E27FC236}">
                <a16:creationId xmlns:a16="http://schemas.microsoft.com/office/drawing/2014/main" id="{9411C5CF-25C8-4DF9-A564-61D8370214F0}"/>
              </a:ext>
            </a:extLst>
          </p:cNvPr>
          <p:cNvSpPr/>
          <p:nvPr/>
        </p:nvSpPr>
        <p:spPr>
          <a:xfrm>
            <a:off x="5164142" y="950340"/>
            <a:ext cx="3312368" cy="20379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66" name="Picture 2" descr="Resultado de imagem para mouse pointer white">
            <a:extLst>
              <a:ext uri="{FF2B5EF4-FFF2-40B4-BE49-F238E27FC236}">
                <a16:creationId xmlns:a16="http://schemas.microsoft.com/office/drawing/2014/main" id="{8B209CC3-47A1-4DA0-9D5A-4F047257322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7914264" y="1434316"/>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Resultado de imagem para mouse pointer white">
            <a:extLst>
              <a:ext uri="{FF2B5EF4-FFF2-40B4-BE49-F238E27FC236}">
                <a16:creationId xmlns:a16="http://schemas.microsoft.com/office/drawing/2014/main" id="{BB7A8775-65BE-4D7C-87F4-DFA199B9AC5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7899855" y="2035537"/>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Resultado de imagem para mouse pointer white">
            <a:extLst>
              <a:ext uri="{FF2B5EF4-FFF2-40B4-BE49-F238E27FC236}">
                <a16:creationId xmlns:a16="http://schemas.microsoft.com/office/drawing/2014/main" id="{534F0A83-B8C7-4824-B87C-29126EFFD3C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7927908" y="2638562"/>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900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4"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 name="Table 6"/>
          <p:cNvGraphicFramePr>
            <a:graphicFrameLocks noGrp="1"/>
          </p:cNvGraphicFramePr>
          <p:nvPr>
            <p:extLst>
              <p:ext uri="{D42A27DB-BD31-4B8C-83A1-F6EECF244321}">
                <p14:modId xmlns:p14="http://schemas.microsoft.com/office/powerpoint/2010/main" val="3025358421"/>
              </p:ext>
            </p:extLst>
          </p:nvPr>
        </p:nvGraphicFramePr>
        <p:xfrm>
          <a:off x="585948" y="2276871"/>
          <a:ext cx="11090789" cy="4752529"/>
        </p:xfrm>
        <a:graphic>
          <a:graphicData uri="http://schemas.openxmlformats.org/drawingml/2006/table">
            <a:tbl>
              <a:tblPr firstRow="1" bandRow="1" bandCol="1">
                <a:tableStyleId>{AF606853-7671-496A-8E4F-DF71F8EC918B}</a:tableStyleId>
              </a:tblPr>
              <a:tblGrid>
                <a:gridCol w="1830863">
                  <a:extLst>
                    <a:ext uri="{9D8B030D-6E8A-4147-A177-3AD203B41FA5}">
                      <a16:colId xmlns:a16="http://schemas.microsoft.com/office/drawing/2014/main" val="20000"/>
                    </a:ext>
                  </a:extLst>
                </a:gridCol>
                <a:gridCol w="2155421">
                  <a:extLst>
                    <a:ext uri="{9D8B030D-6E8A-4147-A177-3AD203B41FA5}">
                      <a16:colId xmlns:a16="http://schemas.microsoft.com/office/drawing/2014/main" val="20001"/>
                    </a:ext>
                  </a:extLst>
                </a:gridCol>
                <a:gridCol w="2155421">
                  <a:extLst>
                    <a:ext uri="{9D8B030D-6E8A-4147-A177-3AD203B41FA5}">
                      <a16:colId xmlns:a16="http://schemas.microsoft.com/office/drawing/2014/main" val="20003"/>
                    </a:ext>
                  </a:extLst>
                </a:gridCol>
                <a:gridCol w="1980974">
                  <a:extLst>
                    <a:ext uri="{9D8B030D-6E8A-4147-A177-3AD203B41FA5}">
                      <a16:colId xmlns:a16="http://schemas.microsoft.com/office/drawing/2014/main" val="20002"/>
                    </a:ext>
                  </a:extLst>
                </a:gridCol>
                <a:gridCol w="1356196">
                  <a:extLst>
                    <a:ext uri="{9D8B030D-6E8A-4147-A177-3AD203B41FA5}">
                      <a16:colId xmlns:a16="http://schemas.microsoft.com/office/drawing/2014/main" val="20004"/>
                    </a:ext>
                  </a:extLst>
                </a:gridCol>
                <a:gridCol w="1611914">
                  <a:extLst>
                    <a:ext uri="{9D8B030D-6E8A-4147-A177-3AD203B41FA5}">
                      <a16:colId xmlns:a16="http://schemas.microsoft.com/office/drawing/2014/main" val="20005"/>
                    </a:ext>
                  </a:extLst>
                </a:gridCol>
              </a:tblGrid>
              <a:tr h="9967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 Last 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Last</a:t>
                      </a:r>
                      <a:r>
                        <a:rPr lang="pt-PT" sz="1600" dirty="0"/>
                        <a:t> </a:t>
                      </a:r>
                      <a:r>
                        <a:rPr lang="pt-PT" sz="1600" dirty="0" err="1"/>
                        <a:t>Added</a:t>
                      </a:r>
                      <a:r>
                        <a:rPr lang="pt-PT" sz="1600" dirty="0"/>
                        <a:t> </a:t>
                      </a:r>
                      <a:r>
                        <a:rPr lang="pt-PT" sz="1600" dirty="0" err="1"/>
                        <a:t>Chapter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Number of C</a:t>
                      </a:r>
                      <a:r>
                        <a:rPr lang="en-US" sz="1600" noProof="0" dirty="0"/>
                        <a:t>hapters Released</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algn="ctr"/>
                      <a:r>
                        <a:rPr lang="pt-PT" sz="1200" dirty="0"/>
                        <a:t>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378244341"/>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166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1"/>
                  </a:ext>
                </a:extLst>
              </a:tr>
              <a:tr h="457756">
                <a:tc>
                  <a:txBody>
                    <a:bodyPr/>
                    <a:lstStyle/>
                    <a:p>
                      <a:pPr lvl="0" algn="l"/>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 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126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2"/>
                  </a:ext>
                </a:extLst>
              </a:tr>
              <a:tr h="457756">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 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599</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3"/>
                  </a:ext>
                </a:extLst>
              </a:tr>
              <a:tr h="397083">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4"/>
                  </a:ext>
                </a:extLst>
              </a:tr>
              <a:tr h="397083">
                <a:tc>
                  <a:txBody>
                    <a:bodyPr/>
                    <a:lstStyle/>
                    <a:p>
                      <a:pPr lvl="0" algn="l"/>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5"/>
                  </a:ext>
                </a:extLst>
              </a:tr>
              <a:tr h="397083">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4</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6"/>
                  </a:ext>
                </a:extLst>
              </a:tr>
              <a:tr h="397083">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27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sz="1200"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7"/>
                  </a:ext>
                </a:extLst>
              </a:tr>
              <a:tr h="397083">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Feng Ling </a:t>
                      </a:r>
                      <a:r>
                        <a:rPr lang="en-US" sz="1200" b="1" noProof="0" dirty="0" err="1">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43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8"/>
                  </a:ext>
                </a:extLst>
              </a:tr>
            </a:tbl>
          </a:graphicData>
        </a:graphic>
      </p:graphicFrame>
      <p:sp>
        <p:nvSpPr>
          <p:cNvPr id="57" name="5-Point Star 68"/>
          <p:cNvSpPr>
            <a:spLocks noChangeAspect="1"/>
          </p:cNvSpPr>
          <p:nvPr/>
        </p:nvSpPr>
        <p:spPr>
          <a:xfrm>
            <a:off x="10210423" y="372434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5-Point Star 71"/>
          <p:cNvSpPr>
            <a:spLocks noChangeAspect="1"/>
          </p:cNvSpPr>
          <p:nvPr/>
        </p:nvSpPr>
        <p:spPr>
          <a:xfrm>
            <a:off x="11299460" y="373854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68"/>
          <p:cNvSpPr>
            <a:spLocks noChangeAspect="1"/>
          </p:cNvSpPr>
          <p:nvPr/>
        </p:nvSpPr>
        <p:spPr>
          <a:xfrm>
            <a:off x="10570463" y="37368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5-Point Star 68"/>
          <p:cNvSpPr>
            <a:spLocks noChangeAspect="1"/>
          </p:cNvSpPr>
          <p:nvPr/>
        </p:nvSpPr>
        <p:spPr>
          <a:xfrm>
            <a:off x="10930503" y="37368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5-Point Star 14"/>
          <p:cNvSpPr>
            <a:spLocks noChangeAspect="1"/>
          </p:cNvSpPr>
          <p:nvPr/>
        </p:nvSpPr>
        <p:spPr>
          <a:xfrm>
            <a:off x="10210423" y="331464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15"/>
          <p:cNvSpPr>
            <a:spLocks noChangeAspect="1"/>
          </p:cNvSpPr>
          <p:nvPr/>
        </p:nvSpPr>
        <p:spPr>
          <a:xfrm>
            <a:off x="10570463" y="331464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16"/>
          <p:cNvSpPr>
            <a:spLocks noChangeAspect="1"/>
          </p:cNvSpPr>
          <p:nvPr/>
        </p:nvSpPr>
        <p:spPr>
          <a:xfrm>
            <a:off x="10930503" y="33146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17"/>
          <p:cNvSpPr>
            <a:spLocks noChangeAspect="1"/>
          </p:cNvSpPr>
          <p:nvPr/>
        </p:nvSpPr>
        <p:spPr>
          <a:xfrm>
            <a:off x="11290543" y="331464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72"/>
          <p:cNvSpPr>
            <a:spLocks noChangeAspect="1"/>
          </p:cNvSpPr>
          <p:nvPr/>
        </p:nvSpPr>
        <p:spPr>
          <a:xfrm>
            <a:off x="10210423" y="42056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73"/>
          <p:cNvSpPr>
            <a:spLocks noChangeAspect="1"/>
          </p:cNvSpPr>
          <p:nvPr/>
        </p:nvSpPr>
        <p:spPr>
          <a:xfrm>
            <a:off x="10570463" y="42056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74"/>
          <p:cNvSpPr>
            <a:spLocks noChangeAspect="1"/>
          </p:cNvSpPr>
          <p:nvPr/>
        </p:nvSpPr>
        <p:spPr>
          <a:xfrm>
            <a:off x="10930503" y="42056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75"/>
          <p:cNvSpPr>
            <a:spLocks noChangeAspect="1"/>
          </p:cNvSpPr>
          <p:nvPr/>
        </p:nvSpPr>
        <p:spPr>
          <a:xfrm>
            <a:off x="11290543" y="42056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72"/>
          <p:cNvSpPr>
            <a:spLocks noChangeAspect="1"/>
          </p:cNvSpPr>
          <p:nvPr/>
        </p:nvSpPr>
        <p:spPr>
          <a:xfrm>
            <a:off x="10210423" y="468690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73"/>
          <p:cNvSpPr>
            <a:spLocks noChangeAspect="1"/>
          </p:cNvSpPr>
          <p:nvPr/>
        </p:nvSpPr>
        <p:spPr>
          <a:xfrm>
            <a:off x="10570463" y="468690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4"/>
          <p:cNvSpPr>
            <a:spLocks noChangeAspect="1"/>
          </p:cNvSpPr>
          <p:nvPr/>
        </p:nvSpPr>
        <p:spPr>
          <a:xfrm>
            <a:off x="10930503" y="468690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5"/>
          <p:cNvSpPr>
            <a:spLocks noChangeAspect="1"/>
          </p:cNvSpPr>
          <p:nvPr/>
        </p:nvSpPr>
        <p:spPr>
          <a:xfrm>
            <a:off x="11290543" y="468690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34"/>
          <p:cNvSpPr>
            <a:spLocks noChangeAspect="1"/>
          </p:cNvSpPr>
          <p:nvPr/>
        </p:nvSpPr>
        <p:spPr>
          <a:xfrm>
            <a:off x="10215090" y="509075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35"/>
          <p:cNvSpPr>
            <a:spLocks noChangeAspect="1"/>
          </p:cNvSpPr>
          <p:nvPr/>
        </p:nvSpPr>
        <p:spPr>
          <a:xfrm>
            <a:off x="10575130" y="509075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36"/>
          <p:cNvSpPr>
            <a:spLocks noChangeAspect="1"/>
          </p:cNvSpPr>
          <p:nvPr/>
        </p:nvSpPr>
        <p:spPr>
          <a:xfrm>
            <a:off x="10935170" y="509075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37"/>
          <p:cNvSpPr>
            <a:spLocks noChangeAspect="1"/>
          </p:cNvSpPr>
          <p:nvPr/>
        </p:nvSpPr>
        <p:spPr>
          <a:xfrm>
            <a:off x="11295210" y="509075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38"/>
          <p:cNvSpPr>
            <a:spLocks noChangeAspect="1"/>
          </p:cNvSpPr>
          <p:nvPr/>
        </p:nvSpPr>
        <p:spPr>
          <a:xfrm>
            <a:off x="10210423" y="548654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39"/>
          <p:cNvSpPr>
            <a:spLocks noChangeAspect="1"/>
          </p:cNvSpPr>
          <p:nvPr/>
        </p:nvSpPr>
        <p:spPr>
          <a:xfrm>
            <a:off x="10570463" y="548655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40"/>
          <p:cNvSpPr>
            <a:spLocks noChangeAspect="1"/>
          </p:cNvSpPr>
          <p:nvPr/>
        </p:nvSpPr>
        <p:spPr>
          <a:xfrm>
            <a:off x="10930503" y="548655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41"/>
          <p:cNvSpPr>
            <a:spLocks noChangeAspect="1"/>
          </p:cNvSpPr>
          <p:nvPr/>
        </p:nvSpPr>
        <p:spPr>
          <a:xfrm>
            <a:off x="11290543" y="548655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72"/>
          <p:cNvSpPr>
            <a:spLocks noChangeAspect="1"/>
          </p:cNvSpPr>
          <p:nvPr/>
        </p:nvSpPr>
        <p:spPr>
          <a:xfrm>
            <a:off x="10210423" y="588020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73"/>
          <p:cNvSpPr>
            <a:spLocks noChangeAspect="1"/>
          </p:cNvSpPr>
          <p:nvPr/>
        </p:nvSpPr>
        <p:spPr>
          <a:xfrm>
            <a:off x="10570463" y="58802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74"/>
          <p:cNvSpPr>
            <a:spLocks noChangeAspect="1"/>
          </p:cNvSpPr>
          <p:nvPr/>
        </p:nvSpPr>
        <p:spPr>
          <a:xfrm>
            <a:off x="10930503" y="588020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75"/>
          <p:cNvSpPr>
            <a:spLocks noChangeAspect="1"/>
          </p:cNvSpPr>
          <p:nvPr/>
        </p:nvSpPr>
        <p:spPr>
          <a:xfrm>
            <a:off x="11290543" y="588020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18"/>
          <p:cNvGrpSpPr/>
          <p:nvPr/>
        </p:nvGrpSpPr>
        <p:grpSpPr>
          <a:xfrm>
            <a:off x="10354423" y="5934428"/>
            <a:ext cx="1006694" cy="307777"/>
            <a:chOff x="10525060" y="5685685"/>
            <a:chExt cx="1006694" cy="307777"/>
          </a:xfrm>
        </p:grpSpPr>
        <p:sp>
          <p:nvSpPr>
            <p:cNvPr id="86"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89" name="5-Point Star 34"/>
          <p:cNvSpPr>
            <a:spLocks noChangeAspect="1"/>
          </p:cNvSpPr>
          <p:nvPr/>
        </p:nvSpPr>
        <p:spPr>
          <a:xfrm>
            <a:off x="1020045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35"/>
          <p:cNvSpPr>
            <a:spLocks noChangeAspect="1"/>
          </p:cNvSpPr>
          <p:nvPr/>
        </p:nvSpPr>
        <p:spPr>
          <a:xfrm>
            <a:off x="1056049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36"/>
          <p:cNvSpPr>
            <a:spLocks noChangeAspect="1"/>
          </p:cNvSpPr>
          <p:nvPr/>
        </p:nvSpPr>
        <p:spPr>
          <a:xfrm>
            <a:off x="10920536" y="62919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37"/>
          <p:cNvSpPr>
            <a:spLocks noChangeAspect="1"/>
          </p:cNvSpPr>
          <p:nvPr/>
        </p:nvSpPr>
        <p:spPr>
          <a:xfrm>
            <a:off x="11280576" y="62919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38"/>
          <p:cNvSpPr>
            <a:spLocks noChangeAspect="1"/>
          </p:cNvSpPr>
          <p:nvPr/>
        </p:nvSpPr>
        <p:spPr>
          <a:xfrm>
            <a:off x="10228760" y="667382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39"/>
          <p:cNvSpPr>
            <a:spLocks noChangeAspect="1"/>
          </p:cNvSpPr>
          <p:nvPr/>
        </p:nvSpPr>
        <p:spPr>
          <a:xfrm>
            <a:off x="10588800" y="667383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40"/>
          <p:cNvSpPr>
            <a:spLocks noChangeAspect="1"/>
          </p:cNvSpPr>
          <p:nvPr/>
        </p:nvSpPr>
        <p:spPr>
          <a:xfrm>
            <a:off x="10948840" y="667383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41"/>
          <p:cNvSpPr>
            <a:spLocks noChangeAspect="1"/>
          </p:cNvSpPr>
          <p:nvPr/>
        </p:nvSpPr>
        <p:spPr>
          <a:xfrm>
            <a:off x="11308880" y="667383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tângulo 96">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46" name="CaixaDeTexto 45">
            <a:hlinkClick r:id="rId6" action="ppaction://hlinksldjump"/>
            <a:extLst>
              <a:ext uri="{FF2B5EF4-FFF2-40B4-BE49-F238E27FC236}">
                <a16:creationId xmlns:a16="http://schemas.microsoft.com/office/drawing/2014/main" id="{181EA0A8-854E-4386-BAB2-6B13E5A7DC46}"/>
              </a:ext>
            </a:extLst>
          </p:cNvPr>
          <p:cNvSpPr txBox="1"/>
          <p:nvPr/>
        </p:nvSpPr>
        <p:spPr>
          <a:xfrm>
            <a:off x="585948" y="3243200"/>
            <a:ext cx="1837644" cy="430887"/>
          </a:xfrm>
          <a:prstGeom prst="rect">
            <a:avLst/>
          </a:prstGeom>
          <a:noFill/>
        </p:spPr>
        <p:txBody>
          <a:bodyPr wrap="square" rtlCol="0">
            <a:spAutoFit/>
          </a:bodyPr>
          <a:lstStyle/>
          <a:p>
            <a:endParaRPr lang="pt-PT" sz="1100" dirty="0"/>
          </a:p>
          <a:p>
            <a:endParaRPr lang="pt-PT" sz="1100" dirty="0"/>
          </a:p>
        </p:txBody>
      </p:sp>
      <p:sp>
        <p:nvSpPr>
          <p:cNvPr id="47" name="CaixaDeTexto 46">
            <a:hlinkClick r:id="rId7" action="ppaction://hlinksldjump"/>
            <a:extLst>
              <a:ext uri="{FF2B5EF4-FFF2-40B4-BE49-F238E27FC236}">
                <a16:creationId xmlns:a16="http://schemas.microsoft.com/office/drawing/2014/main" id="{860EAB74-B398-4CFB-B6D3-30586118FD9C}"/>
              </a:ext>
            </a:extLst>
          </p:cNvPr>
          <p:cNvSpPr txBox="1"/>
          <p:nvPr/>
        </p:nvSpPr>
        <p:spPr>
          <a:xfrm>
            <a:off x="4516807" y="3243200"/>
            <a:ext cx="2160240" cy="430887"/>
          </a:xfrm>
          <a:prstGeom prst="rect">
            <a:avLst/>
          </a:prstGeom>
          <a:noFill/>
        </p:spPr>
        <p:txBody>
          <a:bodyPr wrap="square" rtlCol="0">
            <a:spAutoFit/>
          </a:bodyPr>
          <a:lstStyle/>
          <a:p>
            <a:endParaRPr lang="pt-PT" sz="1100" dirty="0"/>
          </a:p>
          <a:p>
            <a:endParaRPr lang="pt-PT" sz="1100" dirty="0"/>
          </a:p>
        </p:txBody>
      </p:sp>
      <p:sp>
        <p:nvSpPr>
          <p:cNvPr id="48" name="Vertical Scroll 8">
            <a:extLst>
              <a:ext uri="{FF2B5EF4-FFF2-40B4-BE49-F238E27FC236}">
                <a16:creationId xmlns:a16="http://schemas.microsoft.com/office/drawing/2014/main" id="{D1DE33DB-2126-48E3-8D2A-99AFB8A9EAF7}"/>
              </a:ext>
            </a:extLst>
          </p:cNvPr>
          <p:cNvSpPr/>
          <p:nvPr/>
        </p:nvSpPr>
        <p:spPr>
          <a:xfrm>
            <a:off x="7717020" y="2102416"/>
            <a:ext cx="366599" cy="344879"/>
          </a:xfrm>
          <a:prstGeom prst="verticalScroll">
            <a:avLst/>
          </a:prstGeom>
          <a:blipFill dpi="0" rotWithShape="1">
            <a:blip r:embed="rId8">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Vertical Scroll 51">
            <a:extLst>
              <a:ext uri="{FF2B5EF4-FFF2-40B4-BE49-F238E27FC236}">
                <a16:creationId xmlns:a16="http://schemas.microsoft.com/office/drawing/2014/main" id="{41962FDE-5A95-481B-9620-EA62930C52C2}"/>
              </a:ext>
            </a:extLst>
          </p:cNvPr>
          <p:cNvSpPr/>
          <p:nvPr/>
        </p:nvSpPr>
        <p:spPr>
          <a:xfrm>
            <a:off x="7717020" y="2601807"/>
            <a:ext cx="366599" cy="344879"/>
          </a:xfrm>
          <a:prstGeom prst="verticalScroll">
            <a:avLst/>
          </a:prstGeom>
          <a:blipFill dpi="0" rotWithShape="1">
            <a:blip r:embed="rId8">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tângulo 49">
            <a:extLst>
              <a:ext uri="{FF2B5EF4-FFF2-40B4-BE49-F238E27FC236}">
                <a16:creationId xmlns:a16="http://schemas.microsoft.com/office/drawing/2014/main" id="{3A161414-672F-4804-A0B6-BA442C782F57}"/>
              </a:ext>
            </a:extLst>
          </p:cNvPr>
          <p:cNvSpPr/>
          <p:nvPr/>
        </p:nvSpPr>
        <p:spPr>
          <a:xfrm>
            <a:off x="5259129" y="1013266"/>
            <a:ext cx="3099204" cy="1894854"/>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51" name="Triângulo isósceles 50">
            <a:extLst>
              <a:ext uri="{FF2B5EF4-FFF2-40B4-BE49-F238E27FC236}">
                <a16:creationId xmlns:a16="http://schemas.microsoft.com/office/drawing/2014/main" id="{9AD0E51D-DEB0-4FE7-87C0-E068FBABBE65}"/>
              </a:ext>
            </a:extLst>
          </p:cNvPr>
          <p:cNvSpPr/>
          <p:nvPr/>
        </p:nvSpPr>
        <p:spPr>
          <a:xfrm>
            <a:off x="6499082" y="656699"/>
            <a:ext cx="512348" cy="356567"/>
          </a:xfrm>
          <a:prstGeom prst="triangle">
            <a:avLst/>
          </a:prstGeom>
          <a:solidFill>
            <a:schemeClr val="tx1">
              <a:lumMod val="50000"/>
              <a:lumOff val="50000"/>
            </a:schemeClr>
          </a:solidFill>
          <a:ln w="25400">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pt-PT" dirty="0"/>
          </a:p>
        </p:txBody>
      </p:sp>
      <p:sp>
        <p:nvSpPr>
          <p:cNvPr id="52" name="Retângulo 51">
            <a:hlinkClick r:id="rId9" action="ppaction://hlinksldjump"/>
            <a:extLst>
              <a:ext uri="{FF2B5EF4-FFF2-40B4-BE49-F238E27FC236}">
                <a16:creationId xmlns:a16="http://schemas.microsoft.com/office/drawing/2014/main" id="{9FE288E1-7881-4114-AB74-E9ABDD4D7DFB}"/>
              </a:ext>
            </a:extLst>
          </p:cNvPr>
          <p:cNvSpPr/>
          <p:nvPr/>
        </p:nvSpPr>
        <p:spPr>
          <a:xfrm>
            <a:off x="5378923" y="1185905"/>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alphabet</a:t>
            </a:r>
            <a:endParaRPr lang="pt-PT" sz="1600" b="1" dirty="0">
              <a:solidFill>
                <a:srgbClr val="FFFFFF"/>
              </a:solidFill>
              <a:effectLst>
                <a:outerShdw blurRad="38100" dist="38100" dir="2700000" algn="tl">
                  <a:srgbClr val="000000">
                    <a:alpha val="43137"/>
                  </a:srgbClr>
                </a:outerShdw>
              </a:effectLst>
            </a:endParaRPr>
          </a:p>
        </p:txBody>
      </p:sp>
      <p:sp>
        <p:nvSpPr>
          <p:cNvPr id="53" name="Retângulo 52">
            <a:hlinkClick r:id="rId10" action="ppaction://hlinksldjump"/>
            <a:extLst>
              <a:ext uri="{FF2B5EF4-FFF2-40B4-BE49-F238E27FC236}">
                <a16:creationId xmlns:a16="http://schemas.microsoft.com/office/drawing/2014/main" id="{66FD8214-3FE7-40FB-AE3A-69BBEF271707}"/>
              </a:ext>
            </a:extLst>
          </p:cNvPr>
          <p:cNvSpPr/>
          <p:nvPr/>
        </p:nvSpPr>
        <p:spPr>
          <a:xfrm>
            <a:off x="5375974" y="1763605"/>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finish</a:t>
            </a:r>
            <a:r>
              <a:rPr lang="pt-PT" sz="2000" b="1" dirty="0">
                <a:solidFill>
                  <a:srgbClr val="FFFFFF"/>
                </a:solidFill>
                <a:effectLst>
                  <a:outerShdw blurRad="38100" dist="38100" dir="2700000" algn="tl">
                    <a:srgbClr val="000000">
                      <a:alpha val="43137"/>
                    </a:srgbClr>
                  </a:outerShdw>
                </a:effectLst>
              </a:rPr>
              <a:t> date</a:t>
            </a:r>
            <a:endParaRPr lang="pt-PT" sz="1600" b="1" dirty="0">
              <a:solidFill>
                <a:srgbClr val="FFFFFF"/>
              </a:solidFill>
              <a:effectLst>
                <a:outerShdw blurRad="38100" dist="38100" dir="2700000" algn="tl">
                  <a:srgbClr val="000000">
                    <a:alpha val="43137"/>
                  </a:srgbClr>
                </a:outerShdw>
              </a:effectLst>
            </a:endParaRPr>
          </a:p>
        </p:txBody>
      </p:sp>
      <p:sp>
        <p:nvSpPr>
          <p:cNvPr id="54" name="Retângulo 53">
            <a:hlinkClick r:id="rId11" action="ppaction://hlinksldjump"/>
            <a:extLst>
              <a:ext uri="{FF2B5EF4-FFF2-40B4-BE49-F238E27FC236}">
                <a16:creationId xmlns:a16="http://schemas.microsoft.com/office/drawing/2014/main" id="{27112C35-B5CB-43D8-A1A1-C55126AA5A13}"/>
              </a:ext>
            </a:extLst>
          </p:cNvPr>
          <p:cNvSpPr/>
          <p:nvPr/>
        </p:nvSpPr>
        <p:spPr>
          <a:xfrm>
            <a:off x="5375974" y="2376916"/>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popularity</a:t>
            </a:r>
            <a:endParaRPr lang="pt-PT" sz="1600" b="1" dirty="0">
              <a:solidFill>
                <a:srgbClr val="FFFFFF"/>
              </a:solidFill>
              <a:effectLst>
                <a:outerShdw blurRad="38100" dist="38100" dir="2700000" algn="tl">
                  <a:srgbClr val="000000">
                    <a:alpha val="43137"/>
                  </a:srgbClr>
                </a:outerShdw>
              </a:effectLst>
            </a:endParaRPr>
          </a:p>
        </p:txBody>
      </p:sp>
      <p:sp>
        <p:nvSpPr>
          <p:cNvPr id="55" name="Retângulo 54">
            <a:extLst>
              <a:ext uri="{FF2B5EF4-FFF2-40B4-BE49-F238E27FC236}">
                <a16:creationId xmlns:a16="http://schemas.microsoft.com/office/drawing/2014/main" id="{EA3E59F4-8FFF-4F34-B50D-12402E689279}"/>
              </a:ext>
            </a:extLst>
          </p:cNvPr>
          <p:cNvSpPr/>
          <p:nvPr/>
        </p:nvSpPr>
        <p:spPr>
          <a:xfrm>
            <a:off x="5164142" y="958986"/>
            <a:ext cx="3312368" cy="20379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6" name="Picture 2" descr="Resultado de imagem para mouse pointer white">
            <a:extLst>
              <a:ext uri="{FF2B5EF4-FFF2-40B4-BE49-F238E27FC236}">
                <a16:creationId xmlns:a16="http://schemas.microsoft.com/office/drawing/2014/main" id="{A3828EC8-E139-461C-AC58-F3FB970FD07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7914264" y="1434316"/>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Resultado de imagem para mouse pointer white">
            <a:extLst>
              <a:ext uri="{FF2B5EF4-FFF2-40B4-BE49-F238E27FC236}">
                <a16:creationId xmlns:a16="http://schemas.microsoft.com/office/drawing/2014/main" id="{90AB043C-BCEA-4AD0-A4EF-F9C6AD94510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7899855" y="2035537"/>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Resultado de imagem para mouse pointer white">
            <a:extLst>
              <a:ext uri="{FF2B5EF4-FFF2-40B4-BE49-F238E27FC236}">
                <a16:creationId xmlns:a16="http://schemas.microsoft.com/office/drawing/2014/main" id="{58ED94A1-B45C-4991-9F99-B54EE924528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7927908" y="2638562"/>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443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4"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sp>
        <p:nvSpPr>
          <p:cNvPr id="5" name="Retângulo 4">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graphicFrame>
        <p:nvGraphicFramePr>
          <p:cNvPr id="7" name="Table 6"/>
          <p:cNvGraphicFramePr>
            <a:graphicFrameLocks noGrp="1"/>
          </p:cNvGraphicFramePr>
          <p:nvPr>
            <p:extLst>
              <p:ext uri="{D42A27DB-BD31-4B8C-83A1-F6EECF244321}">
                <p14:modId xmlns:p14="http://schemas.microsoft.com/office/powerpoint/2010/main" val="1651644095"/>
              </p:ext>
            </p:extLst>
          </p:nvPr>
        </p:nvGraphicFramePr>
        <p:xfrm>
          <a:off x="585948" y="2276871"/>
          <a:ext cx="11090789" cy="4752529"/>
        </p:xfrm>
        <a:graphic>
          <a:graphicData uri="http://schemas.openxmlformats.org/drawingml/2006/table">
            <a:tbl>
              <a:tblPr firstRow="1" bandRow="1" bandCol="1">
                <a:tableStyleId>{AF606853-7671-496A-8E4F-DF71F8EC918B}</a:tableStyleId>
              </a:tblPr>
              <a:tblGrid>
                <a:gridCol w="1830863">
                  <a:extLst>
                    <a:ext uri="{9D8B030D-6E8A-4147-A177-3AD203B41FA5}">
                      <a16:colId xmlns:a16="http://schemas.microsoft.com/office/drawing/2014/main" val="20000"/>
                    </a:ext>
                  </a:extLst>
                </a:gridCol>
                <a:gridCol w="2155421">
                  <a:extLst>
                    <a:ext uri="{9D8B030D-6E8A-4147-A177-3AD203B41FA5}">
                      <a16:colId xmlns:a16="http://schemas.microsoft.com/office/drawing/2014/main" val="20001"/>
                    </a:ext>
                  </a:extLst>
                </a:gridCol>
                <a:gridCol w="2155421">
                  <a:extLst>
                    <a:ext uri="{9D8B030D-6E8A-4147-A177-3AD203B41FA5}">
                      <a16:colId xmlns:a16="http://schemas.microsoft.com/office/drawing/2014/main" val="20003"/>
                    </a:ext>
                  </a:extLst>
                </a:gridCol>
                <a:gridCol w="1980974">
                  <a:extLst>
                    <a:ext uri="{9D8B030D-6E8A-4147-A177-3AD203B41FA5}">
                      <a16:colId xmlns:a16="http://schemas.microsoft.com/office/drawing/2014/main" val="20002"/>
                    </a:ext>
                  </a:extLst>
                </a:gridCol>
                <a:gridCol w="1356196">
                  <a:extLst>
                    <a:ext uri="{9D8B030D-6E8A-4147-A177-3AD203B41FA5}">
                      <a16:colId xmlns:a16="http://schemas.microsoft.com/office/drawing/2014/main" val="20004"/>
                    </a:ext>
                  </a:extLst>
                </a:gridCol>
                <a:gridCol w="1611914">
                  <a:extLst>
                    <a:ext uri="{9D8B030D-6E8A-4147-A177-3AD203B41FA5}">
                      <a16:colId xmlns:a16="http://schemas.microsoft.com/office/drawing/2014/main" val="20005"/>
                    </a:ext>
                  </a:extLst>
                </a:gridCol>
              </a:tblGrid>
              <a:tr h="9967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 Last 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Last</a:t>
                      </a:r>
                      <a:r>
                        <a:rPr lang="pt-PT" sz="1600" dirty="0"/>
                        <a:t> </a:t>
                      </a:r>
                      <a:r>
                        <a:rPr lang="pt-PT" sz="1600" dirty="0" err="1"/>
                        <a:t>Added</a:t>
                      </a:r>
                      <a:r>
                        <a:rPr lang="pt-PT" sz="1600" dirty="0"/>
                        <a:t> </a:t>
                      </a:r>
                      <a:r>
                        <a:rPr lang="pt-PT" sz="1600" dirty="0" err="1"/>
                        <a:t>Chapter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Number of C</a:t>
                      </a:r>
                      <a:r>
                        <a:rPr lang="en-US" sz="1600" noProof="0" dirty="0"/>
                        <a:t>hapters Released</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397083">
                <a:tc>
                  <a:txBody>
                    <a:bodyPr/>
                    <a:lstStyle/>
                    <a:p>
                      <a:pPr lvl="0" algn="l"/>
                      <a:r>
                        <a:rPr lang="pt-PT" sz="1200" b="1" dirty="0">
                          <a:effectLst>
                            <a:outerShdw blurRad="38100" dist="38100" dir="2700000" algn="tl">
                              <a:srgbClr val="000000">
                                <a:alpha val="43137"/>
                              </a:srgbClr>
                            </a:outerShdw>
                          </a:effectLst>
                        </a:rPr>
                        <a:t>A </a:t>
                      </a:r>
                      <a:r>
                        <a:rPr lang="pt-PT" sz="1200" b="1" dirty="0" err="1">
                          <a:effectLst>
                            <a:outerShdw blurRad="38100" dist="38100" dir="2700000" algn="tl">
                              <a:srgbClr val="000000">
                                <a:alpha val="43137"/>
                              </a:srgbClr>
                            </a:outerShdw>
                          </a:effectLst>
                        </a:rPr>
                        <a:t>Mage</a:t>
                      </a:r>
                      <a:r>
                        <a:rPr lang="pt-PT" sz="1200" b="1" dirty="0">
                          <a:effectLst>
                            <a:outerShdw blurRad="38100" dist="38100" dir="2700000" algn="tl">
                              <a:srgbClr val="000000">
                                <a:alpha val="43137"/>
                              </a:srgbClr>
                            </a:outerShdw>
                          </a:effectLst>
                        </a:rPr>
                        <a:t> In</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 Blue Sandstone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Dark Litchi</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algn="ctr"/>
                      <a:r>
                        <a:rPr lang="pt-PT" sz="1200" dirty="0"/>
                        <a:t>4</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378244341"/>
                  </a:ext>
                </a:extLst>
              </a:tr>
              <a:tr h="457756">
                <a:tc>
                  <a:txBody>
                    <a:bodyPr/>
                    <a:lstStyle/>
                    <a:p>
                      <a:pPr lvl="0" algn="l"/>
                      <a:r>
                        <a:rPr lang="pt-PT" sz="1200" b="1" dirty="0" err="1">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599 End of the Inheritance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599</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1"/>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outerShdw blurRad="38100" dist="38100" dir="2700000" algn="tl">
                              <a:srgbClr val="000000">
                                <a:alpha val="43137"/>
                              </a:srgbClr>
                            </a:outerShdw>
                          </a:effectLst>
                        </a:rPr>
                        <a:t>Sacred 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hour</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126 Amethyst Spirit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126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2"/>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Angels</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Trading</a:t>
                      </a:r>
                      <a:r>
                        <a:rPr lang="pt-PT" sz="1200" b="1" dirty="0">
                          <a:effectLst>
                            <a:outerShdw blurRad="38100" dist="38100" dir="2700000" algn="tl">
                              <a:srgbClr val="000000">
                                <a:alpha val="43137"/>
                              </a:srgbClr>
                            </a:outerShdw>
                          </a:effectLst>
                        </a:rPr>
                        <a:t> 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55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kern="1200" noProof="0" dirty="0">
                          <a:solidFill>
                            <a:schemeClr val="lt1"/>
                          </a:solidFill>
                          <a:effectLst>
                            <a:outerShdw blurRad="38100" dist="38100" dir="2700000" algn="tl">
                              <a:srgbClr val="000000">
                                <a:alpha val="43137"/>
                              </a:srgbClr>
                            </a:outerShdw>
                          </a:effectLst>
                          <a:latin typeface="+mn-lt"/>
                          <a:ea typeface="+mn-ea"/>
                          <a:cs typeface="+mn-cs"/>
                        </a:rPr>
                        <a:t> </a:t>
                      </a:r>
                      <a:r>
                        <a:rPr lang="en-US" sz="1200" b="1" noProof="0" dirty="0">
                          <a:effectLst>
                            <a:outerShdw blurRad="38100" dist="38100" dir="2700000" algn="tl">
                              <a:srgbClr val="000000">
                                <a:alpha val="43137"/>
                              </a:srgbClr>
                            </a:outerShdw>
                          </a:effectLst>
                        </a:rPr>
                        <a:t>166 Arrest</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166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3"/>
                  </a:ext>
                </a:extLst>
              </a:tr>
              <a:tr h="397083">
                <a:tc>
                  <a:txBody>
                    <a:bodyPr/>
                    <a:lstStyle/>
                    <a:p>
                      <a:pPr lvl="0" algn="l"/>
                      <a:r>
                        <a:rPr lang="en-US" sz="1200" b="1" noProof="0" dirty="0">
                          <a:effectLst>
                            <a:outerShdw blurRad="38100" dist="38100" dir="2700000" algn="tl">
                              <a:srgbClr val="000000">
                                <a:alpha val="43137"/>
                              </a:srgbClr>
                            </a:outerShdw>
                          </a:effectLst>
                        </a:rPr>
                        <a:t>Heavens</a:t>
                      </a:r>
                      <a:r>
                        <a:rPr lang="pt-PT" sz="1200" b="1" baseline="0" dirty="0">
                          <a:effectLst>
                            <a:outerShdw blurRad="38100" dist="38100" dir="2700000" algn="tl">
                              <a:srgbClr val="000000">
                                <a:alpha val="43137"/>
                              </a:srgbClr>
                            </a:outerShdw>
                          </a:effectLst>
                        </a:rPr>
                        <a:t> </a:t>
                      </a:r>
                      <a:r>
                        <a:rPr lang="pt-PT" sz="1200" b="1" baseline="0" dirty="0" err="1">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3 The ‘Thousand Evils’</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4"/>
                  </a:ext>
                </a:extLst>
              </a:tr>
              <a:tr h="397083">
                <a:tc>
                  <a:txBody>
                    <a:bodyPr/>
                    <a:lstStyle/>
                    <a:p>
                      <a:pPr lvl="0" algn="l"/>
                      <a:r>
                        <a:rPr lang="en-US" sz="1200" b="1" noProof="0" dirty="0">
                          <a:effectLst>
                            <a:outerShdw blurRad="38100" dist="38100" dir="2700000" algn="tl">
                              <a:srgbClr val="000000">
                                <a:alpha val="43137"/>
                              </a:srgbClr>
                            </a:outerShdw>
                          </a:effectLst>
                        </a:rPr>
                        <a:t>Spaceship</a:t>
                      </a:r>
                      <a:r>
                        <a:rPr lang="pt-PT" sz="1200" b="1" baseline="0" dirty="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27</a:t>
                      </a:r>
                      <a:r>
                        <a:rPr lang="en-US" sz="1200" b="1" baseline="0" noProof="0"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Time for War!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err="1">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27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5"/>
                  </a:ext>
                </a:extLst>
              </a:tr>
              <a:tr h="397083">
                <a:tc>
                  <a:txBody>
                    <a:bodyPr/>
                    <a:lstStyle/>
                    <a:p>
                      <a:pPr lvl="0" algn="l"/>
                      <a:r>
                        <a:rPr lang="en-US" sz="1200" b="1" noProof="0" dirty="0">
                          <a:effectLst>
                            <a:outerShdw blurRad="38100" dist="38100" dir="2700000" algn="tl">
                              <a:srgbClr val="000000">
                                <a:alpha val="43137"/>
                              </a:srgbClr>
                            </a:outerShdw>
                          </a:effectLst>
                        </a:rPr>
                        <a:t>A</a:t>
                      </a:r>
                      <a:r>
                        <a:rPr lang="en-US" sz="1200" b="1" baseline="0" noProof="0" dirty="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 </a:t>
                      </a:r>
                      <a:r>
                        <a:rPr lang="pt-PT" sz="1200" b="1" dirty="0" err="1">
                          <a:effectLst>
                            <a:outerShdw blurRad="38100" dist="38100" dir="2700000" algn="tl">
                              <a:srgbClr val="000000">
                                <a:alpha val="43137"/>
                              </a:srgbClr>
                            </a:outerShdw>
                          </a:effectLst>
                        </a:rPr>
                        <a:t>day</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43</a:t>
                      </a:r>
                      <a:r>
                        <a:rPr lang="en-US" sz="1200" b="1" baseline="0" noProof="0" dirty="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noProof="0" dirty="0">
                          <a:effectLst>
                            <a:outerShdw blurRad="38100" dist="38100" dir="2700000" algn="tl">
                              <a:srgbClr val="000000">
                                <a:alpha val="43137"/>
                              </a:srgbClr>
                            </a:outerShdw>
                          </a:effectLst>
                        </a:rPr>
                        <a:t>Feng Ling Tian</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43</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6"/>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sng" dirty="0" err="1">
                          <a:effectLst>
                            <a:outerShdw blurRad="38100" dist="38100" dir="2700000" algn="tl">
                              <a:srgbClr val="000000">
                                <a:alpha val="43137"/>
                              </a:srgbClr>
                            </a:outerShdw>
                          </a:effectLst>
                        </a:rPr>
                        <a:t>Demon</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God</a:t>
                      </a:r>
                      <a:r>
                        <a:rPr lang="pt-PT" sz="1200" b="1" u="sng" dirty="0">
                          <a:effectLst>
                            <a:outerShdw blurRad="38100" dist="38100" dir="2700000" algn="tl">
                              <a:srgbClr val="000000">
                                <a:alpha val="43137"/>
                              </a:srgbClr>
                            </a:outerShdw>
                          </a:effectLst>
                        </a:rPr>
                        <a:t> </a:t>
                      </a:r>
                      <a:r>
                        <a:rPr lang="pt-PT" sz="1200" b="1" u="sng" dirty="0" err="1">
                          <a:effectLst>
                            <a:outerShdw blurRad="38100" dist="38100" dir="2700000" algn="tl">
                              <a:srgbClr val="000000">
                                <a:alpha val="43137"/>
                              </a:srgbClr>
                            </a:outerShdw>
                          </a:effectLst>
                        </a:rPr>
                        <a:t>Trafford</a:t>
                      </a:r>
                      <a:endParaRPr lang="pt-PT" sz="1200" b="1" u="sng"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en-US" sz="1200" b="1" noProof="0" dirty="0">
                          <a:effectLst>
                            <a:outerShdw blurRad="38100" dist="38100" dir="2700000" algn="tl">
                              <a:srgbClr val="000000">
                                <a:alpha val="43137"/>
                              </a:srgbClr>
                            </a:outerShdw>
                          </a:effectLst>
                        </a:rPr>
                        <a:t>2 minutes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1 Desperate Teenager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sng" noProof="0" dirty="0">
                          <a:effectLst>
                            <a:outerShdw blurRad="38100" dist="38100" dir="2700000" algn="tl">
                              <a:srgbClr val="000000">
                                <a:alpha val="43137"/>
                              </a:srgbClr>
                            </a:outerShdw>
                          </a:effectLst>
                        </a:rPr>
                        <a:t>Ghost Writer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pt-PT" sz="1200" b="1" dirty="0">
                          <a:effectLst>
                            <a:outerShdw blurRad="38100" dist="38100" dir="2700000" algn="tl">
                              <a:srgbClr val="000000">
                                <a:alpha val="43137"/>
                              </a:srgbClr>
                            </a:outerShdw>
                          </a:effectLst>
                        </a:rPr>
                        <a:t>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sz="1200"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7"/>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The</a:t>
                      </a:r>
                      <a:r>
                        <a:rPr lang="pt-PT" sz="1200" b="1" dirty="0">
                          <a:effectLst>
                            <a:outerShdw blurRad="38100" dist="38100" dir="2700000" algn="tl">
                              <a:srgbClr val="000000">
                                <a:alpha val="43137"/>
                              </a:srgbClr>
                            </a:outerShdw>
                          </a:effectLst>
                        </a:rPr>
                        <a:t> </a:t>
                      </a:r>
                      <a:r>
                        <a:rPr lang="en-US" sz="1200" b="1" noProof="0" dirty="0">
                          <a:effectLst>
                            <a:outerShdw blurRad="38100" dist="38100" dir="2700000" algn="tl">
                              <a:srgbClr val="000000">
                                <a:alpha val="43137"/>
                              </a:srgbClr>
                            </a:outerShdw>
                          </a:effectLst>
                        </a:rPr>
                        <a:t>Thief</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17 </a:t>
                      </a:r>
                      <a:r>
                        <a:rPr lang="pt-PT" sz="1200" b="1" dirty="0" err="1">
                          <a:effectLst>
                            <a:outerShdw blurRad="38100" dist="38100" dir="2700000" algn="tl">
                              <a:srgbClr val="000000">
                                <a:alpha val="43137"/>
                              </a:srgbClr>
                            </a:outerShdw>
                          </a:effectLst>
                        </a:rPr>
                        <a:t>hours</a:t>
                      </a:r>
                      <a:r>
                        <a:rPr lang="pt-PT" sz="1200" b="1" dirty="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15 The Ambush Tactic</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pPr lvl="0" algn="ctr"/>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69804"/>
                      </a:schemeClr>
                    </a:solidFill>
                  </a:tcPr>
                </a:tc>
                <a:tc>
                  <a:txBody>
                    <a:bodyPr/>
                    <a:lstStyle/>
                    <a:p>
                      <a:pPr lvl="0" algn="ctr"/>
                      <a:r>
                        <a:rPr lang="en-US" sz="1200" b="1" noProof="0" dirty="0">
                          <a:effectLst>
                            <a:outerShdw blurRad="38100" dist="38100" dir="2700000" algn="tl">
                              <a:srgbClr val="000000">
                                <a:alpha val="43137"/>
                              </a:srgbClr>
                            </a:outerShdw>
                          </a:effectLst>
                        </a:rPr>
                        <a:t>15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50196"/>
                      </a:scheme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8"/>
                  </a:ext>
                </a:extLst>
              </a:tr>
            </a:tbl>
          </a:graphicData>
        </a:graphic>
      </p:graphicFrame>
      <p:sp>
        <p:nvSpPr>
          <p:cNvPr id="10" name="5-Point Star 72"/>
          <p:cNvSpPr>
            <a:spLocks noChangeAspect="1"/>
          </p:cNvSpPr>
          <p:nvPr/>
        </p:nvSpPr>
        <p:spPr>
          <a:xfrm>
            <a:off x="10200456" y="332656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73"/>
          <p:cNvSpPr>
            <a:spLocks noChangeAspect="1"/>
          </p:cNvSpPr>
          <p:nvPr/>
        </p:nvSpPr>
        <p:spPr>
          <a:xfrm>
            <a:off x="10560496" y="332657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74"/>
          <p:cNvSpPr>
            <a:spLocks noChangeAspect="1"/>
          </p:cNvSpPr>
          <p:nvPr/>
        </p:nvSpPr>
        <p:spPr>
          <a:xfrm>
            <a:off x="10920536" y="332657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75"/>
          <p:cNvSpPr>
            <a:spLocks noChangeAspect="1"/>
          </p:cNvSpPr>
          <p:nvPr/>
        </p:nvSpPr>
        <p:spPr>
          <a:xfrm>
            <a:off x="11280576" y="332657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8"/>
          <p:cNvGrpSpPr/>
          <p:nvPr/>
        </p:nvGrpSpPr>
        <p:grpSpPr>
          <a:xfrm>
            <a:off x="10382736" y="3438867"/>
            <a:ext cx="1006694" cy="307777"/>
            <a:chOff x="10525060" y="5685685"/>
            <a:chExt cx="1006694" cy="307777"/>
          </a:xfrm>
        </p:grpSpPr>
        <p:sp>
          <p:nvSpPr>
            <p:cNvPr id="15"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18" name="5-Point Star 72"/>
          <p:cNvSpPr>
            <a:spLocks noChangeAspect="1"/>
          </p:cNvSpPr>
          <p:nvPr/>
        </p:nvSpPr>
        <p:spPr>
          <a:xfrm>
            <a:off x="10210423" y="420562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73"/>
          <p:cNvSpPr>
            <a:spLocks noChangeAspect="1"/>
          </p:cNvSpPr>
          <p:nvPr/>
        </p:nvSpPr>
        <p:spPr>
          <a:xfrm>
            <a:off x="10570463" y="42056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74"/>
          <p:cNvSpPr>
            <a:spLocks noChangeAspect="1"/>
          </p:cNvSpPr>
          <p:nvPr/>
        </p:nvSpPr>
        <p:spPr>
          <a:xfrm>
            <a:off x="10930503" y="420562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75"/>
          <p:cNvSpPr>
            <a:spLocks noChangeAspect="1"/>
          </p:cNvSpPr>
          <p:nvPr/>
        </p:nvSpPr>
        <p:spPr>
          <a:xfrm>
            <a:off x="11290543" y="42056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72"/>
          <p:cNvSpPr>
            <a:spLocks noChangeAspect="1"/>
          </p:cNvSpPr>
          <p:nvPr/>
        </p:nvSpPr>
        <p:spPr>
          <a:xfrm>
            <a:off x="10200456" y="376433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73"/>
          <p:cNvSpPr>
            <a:spLocks noChangeAspect="1"/>
          </p:cNvSpPr>
          <p:nvPr/>
        </p:nvSpPr>
        <p:spPr>
          <a:xfrm>
            <a:off x="10560496" y="37643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74"/>
          <p:cNvSpPr>
            <a:spLocks noChangeAspect="1"/>
          </p:cNvSpPr>
          <p:nvPr/>
        </p:nvSpPr>
        <p:spPr>
          <a:xfrm>
            <a:off x="10920536" y="37643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75"/>
          <p:cNvSpPr>
            <a:spLocks noChangeAspect="1"/>
          </p:cNvSpPr>
          <p:nvPr/>
        </p:nvSpPr>
        <p:spPr>
          <a:xfrm>
            <a:off x="11280576" y="376434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4"/>
          <p:cNvSpPr>
            <a:spLocks noChangeAspect="1"/>
          </p:cNvSpPr>
          <p:nvPr/>
        </p:nvSpPr>
        <p:spPr>
          <a:xfrm>
            <a:off x="10210423" y="46700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5"/>
          <p:cNvSpPr>
            <a:spLocks noChangeAspect="1"/>
          </p:cNvSpPr>
          <p:nvPr/>
        </p:nvSpPr>
        <p:spPr>
          <a:xfrm>
            <a:off x="10570463" y="46700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6"/>
          <p:cNvSpPr>
            <a:spLocks noChangeAspect="1"/>
          </p:cNvSpPr>
          <p:nvPr/>
        </p:nvSpPr>
        <p:spPr>
          <a:xfrm>
            <a:off x="10930503" y="467003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7"/>
          <p:cNvSpPr>
            <a:spLocks noChangeAspect="1"/>
          </p:cNvSpPr>
          <p:nvPr/>
        </p:nvSpPr>
        <p:spPr>
          <a:xfrm>
            <a:off x="11290543" y="467004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4"/>
          <p:cNvSpPr>
            <a:spLocks noChangeAspect="1"/>
          </p:cNvSpPr>
          <p:nvPr/>
        </p:nvSpPr>
        <p:spPr>
          <a:xfrm>
            <a:off x="10210423" y="50933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5"/>
          <p:cNvSpPr>
            <a:spLocks noChangeAspect="1"/>
          </p:cNvSpPr>
          <p:nvPr/>
        </p:nvSpPr>
        <p:spPr>
          <a:xfrm>
            <a:off x="10570463" y="50933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6"/>
          <p:cNvSpPr>
            <a:spLocks noChangeAspect="1"/>
          </p:cNvSpPr>
          <p:nvPr/>
        </p:nvSpPr>
        <p:spPr>
          <a:xfrm>
            <a:off x="10930503" y="509338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37"/>
          <p:cNvSpPr>
            <a:spLocks noChangeAspect="1"/>
          </p:cNvSpPr>
          <p:nvPr/>
        </p:nvSpPr>
        <p:spPr>
          <a:xfrm>
            <a:off x="11290543" y="509338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34"/>
          <p:cNvSpPr>
            <a:spLocks noChangeAspect="1"/>
          </p:cNvSpPr>
          <p:nvPr/>
        </p:nvSpPr>
        <p:spPr>
          <a:xfrm>
            <a:off x="10200456" y="548721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35"/>
          <p:cNvSpPr>
            <a:spLocks noChangeAspect="1"/>
          </p:cNvSpPr>
          <p:nvPr/>
        </p:nvSpPr>
        <p:spPr>
          <a:xfrm>
            <a:off x="10560496" y="548721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36"/>
          <p:cNvSpPr>
            <a:spLocks noChangeAspect="1"/>
          </p:cNvSpPr>
          <p:nvPr/>
        </p:nvSpPr>
        <p:spPr>
          <a:xfrm>
            <a:off x="10920536" y="548721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37"/>
          <p:cNvSpPr>
            <a:spLocks noChangeAspect="1"/>
          </p:cNvSpPr>
          <p:nvPr/>
        </p:nvSpPr>
        <p:spPr>
          <a:xfrm>
            <a:off x="11280576" y="54872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38"/>
          <p:cNvSpPr>
            <a:spLocks noChangeAspect="1"/>
          </p:cNvSpPr>
          <p:nvPr/>
        </p:nvSpPr>
        <p:spPr>
          <a:xfrm>
            <a:off x="10200456" y="66722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39"/>
          <p:cNvSpPr>
            <a:spLocks noChangeAspect="1"/>
          </p:cNvSpPr>
          <p:nvPr/>
        </p:nvSpPr>
        <p:spPr>
          <a:xfrm>
            <a:off x="10560496" y="66722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0"/>
          <p:cNvSpPr>
            <a:spLocks noChangeAspect="1"/>
          </p:cNvSpPr>
          <p:nvPr/>
        </p:nvSpPr>
        <p:spPr>
          <a:xfrm>
            <a:off x="10920536" y="66722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1"/>
          <p:cNvSpPr>
            <a:spLocks noChangeAspect="1"/>
          </p:cNvSpPr>
          <p:nvPr/>
        </p:nvSpPr>
        <p:spPr>
          <a:xfrm>
            <a:off x="11280576" y="66722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38"/>
          <p:cNvSpPr>
            <a:spLocks noChangeAspect="1"/>
          </p:cNvSpPr>
          <p:nvPr/>
        </p:nvSpPr>
        <p:spPr>
          <a:xfrm>
            <a:off x="10210423" y="625830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39"/>
          <p:cNvSpPr>
            <a:spLocks noChangeAspect="1"/>
          </p:cNvSpPr>
          <p:nvPr/>
        </p:nvSpPr>
        <p:spPr>
          <a:xfrm>
            <a:off x="10570463" y="625830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40"/>
          <p:cNvSpPr>
            <a:spLocks noChangeAspect="1"/>
          </p:cNvSpPr>
          <p:nvPr/>
        </p:nvSpPr>
        <p:spPr>
          <a:xfrm>
            <a:off x="10930503" y="625830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41"/>
          <p:cNvSpPr>
            <a:spLocks noChangeAspect="1"/>
          </p:cNvSpPr>
          <p:nvPr/>
        </p:nvSpPr>
        <p:spPr>
          <a:xfrm>
            <a:off x="11290543" y="625830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38"/>
          <p:cNvSpPr>
            <a:spLocks noChangeAspect="1"/>
          </p:cNvSpPr>
          <p:nvPr/>
        </p:nvSpPr>
        <p:spPr>
          <a:xfrm>
            <a:off x="10211902" y="587669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39"/>
          <p:cNvSpPr>
            <a:spLocks noChangeAspect="1"/>
          </p:cNvSpPr>
          <p:nvPr/>
        </p:nvSpPr>
        <p:spPr>
          <a:xfrm>
            <a:off x="10571942" y="587669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Point Star 40"/>
          <p:cNvSpPr>
            <a:spLocks noChangeAspect="1"/>
          </p:cNvSpPr>
          <p:nvPr/>
        </p:nvSpPr>
        <p:spPr>
          <a:xfrm>
            <a:off x="10931982" y="587669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Point Star 41"/>
          <p:cNvSpPr>
            <a:spLocks noChangeAspect="1"/>
          </p:cNvSpPr>
          <p:nvPr/>
        </p:nvSpPr>
        <p:spPr>
          <a:xfrm>
            <a:off x="11292022" y="587669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aixaDeTexto 57">
            <a:hlinkClick r:id="rId6" action="ppaction://hlinksldjump"/>
            <a:extLst>
              <a:ext uri="{FF2B5EF4-FFF2-40B4-BE49-F238E27FC236}">
                <a16:creationId xmlns:a16="http://schemas.microsoft.com/office/drawing/2014/main" id="{181EA0A8-854E-4386-BAB2-6B13E5A7DC46}"/>
              </a:ext>
            </a:extLst>
          </p:cNvPr>
          <p:cNvSpPr txBox="1"/>
          <p:nvPr/>
        </p:nvSpPr>
        <p:spPr>
          <a:xfrm>
            <a:off x="592100" y="6197010"/>
            <a:ext cx="1837644" cy="430887"/>
          </a:xfrm>
          <a:prstGeom prst="rect">
            <a:avLst/>
          </a:prstGeom>
          <a:noFill/>
        </p:spPr>
        <p:txBody>
          <a:bodyPr wrap="square" rtlCol="0">
            <a:spAutoFit/>
          </a:bodyPr>
          <a:lstStyle/>
          <a:p>
            <a:endParaRPr lang="pt-PT" sz="1100" dirty="0"/>
          </a:p>
          <a:p>
            <a:endParaRPr lang="pt-PT" sz="1100" dirty="0"/>
          </a:p>
        </p:txBody>
      </p:sp>
      <p:sp>
        <p:nvSpPr>
          <p:cNvPr id="59" name="CaixaDeTexto 58">
            <a:hlinkClick r:id="rId7" action="ppaction://hlinksldjump"/>
            <a:extLst>
              <a:ext uri="{FF2B5EF4-FFF2-40B4-BE49-F238E27FC236}">
                <a16:creationId xmlns:a16="http://schemas.microsoft.com/office/drawing/2014/main" id="{860EAB74-B398-4CFB-B6D3-30586118FD9C}"/>
              </a:ext>
            </a:extLst>
          </p:cNvPr>
          <p:cNvSpPr txBox="1"/>
          <p:nvPr/>
        </p:nvSpPr>
        <p:spPr>
          <a:xfrm>
            <a:off x="4519883" y="6216171"/>
            <a:ext cx="2160240" cy="430887"/>
          </a:xfrm>
          <a:prstGeom prst="rect">
            <a:avLst/>
          </a:prstGeom>
          <a:noFill/>
        </p:spPr>
        <p:txBody>
          <a:bodyPr wrap="square" rtlCol="0">
            <a:spAutoFit/>
          </a:bodyPr>
          <a:lstStyle/>
          <a:p>
            <a:endParaRPr lang="pt-PT" sz="1100" dirty="0"/>
          </a:p>
          <a:p>
            <a:endParaRPr lang="pt-PT" sz="1100" dirty="0"/>
          </a:p>
        </p:txBody>
      </p:sp>
      <p:sp>
        <p:nvSpPr>
          <p:cNvPr id="60" name="Vertical Scroll 8">
            <a:extLst>
              <a:ext uri="{FF2B5EF4-FFF2-40B4-BE49-F238E27FC236}">
                <a16:creationId xmlns:a16="http://schemas.microsoft.com/office/drawing/2014/main" id="{AFAA63E1-E6FB-45AD-A5E7-0DB12764818E}"/>
              </a:ext>
            </a:extLst>
          </p:cNvPr>
          <p:cNvSpPr/>
          <p:nvPr/>
        </p:nvSpPr>
        <p:spPr>
          <a:xfrm>
            <a:off x="7717020" y="2102416"/>
            <a:ext cx="366599" cy="344879"/>
          </a:xfrm>
          <a:prstGeom prst="verticalScroll">
            <a:avLst/>
          </a:prstGeom>
          <a:blipFill dpi="0" rotWithShape="1">
            <a:blip r:embed="rId8">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Vertical Scroll 51">
            <a:extLst>
              <a:ext uri="{FF2B5EF4-FFF2-40B4-BE49-F238E27FC236}">
                <a16:creationId xmlns:a16="http://schemas.microsoft.com/office/drawing/2014/main" id="{3D41E5B9-8661-4B53-A053-03156DFE56B8}"/>
              </a:ext>
            </a:extLst>
          </p:cNvPr>
          <p:cNvSpPr/>
          <p:nvPr/>
        </p:nvSpPr>
        <p:spPr>
          <a:xfrm>
            <a:off x="7717020" y="2601807"/>
            <a:ext cx="366599" cy="344879"/>
          </a:xfrm>
          <a:prstGeom prst="verticalScroll">
            <a:avLst/>
          </a:prstGeom>
          <a:blipFill dpi="0" rotWithShape="1">
            <a:blip r:embed="rId8">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tângulo 61">
            <a:extLst>
              <a:ext uri="{FF2B5EF4-FFF2-40B4-BE49-F238E27FC236}">
                <a16:creationId xmlns:a16="http://schemas.microsoft.com/office/drawing/2014/main" id="{AB95E079-C241-4C0B-B63D-F27C59493BC6}"/>
              </a:ext>
            </a:extLst>
          </p:cNvPr>
          <p:cNvSpPr/>
          <p:nvPr/>
        </p:nvSpPr>
        <p:spPr>
          <a:xfrm>
            <a:off x="5259129" y="1013266"/>
            <a:ext cx="3099204" cy="1894854"/>
          </a:xfrm>
          <a:prstGeom prst="rect">
            <a:avLst/>
          </a:prstGeom>
          <a:solidFill>
            <a:schemeClr val="tx1">
              <a:lumMod val="50000"/>
              <a:lumOff val="50000"/>
              <a:alpha val="90000"/>
            </a:schemeClr>
          </a:solidFill>
          <a:ln w="254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pt-PT" b="0" dirty="0">
                <a:effectLst/>
              </a:rPr>
              <a:t>      </a:t>
            </a:r>
            <a:endParaRPr lang="pt-PT" b="0" dirty="0">
              <a:solidFill>
                <a:srgbClr val="FFFFFF"/>
              </a:solidFill>
              <a:effectLst/>
            </a:endParaRPr>
          </a:p>
        </p:txBody>
      </p:sp>
      <p:sp>
        <p:nvSpPr>
          <p:cNvPr id="63" name="Triângulo isósceles 62">
            <a:extLst>
              <a:ext uri="{FF2B5EF4-FFF2-40B4-BE49-F238E27FC236}">
                <a16:creationId xmlns:a16="http://schemas.microsoft.com/office/drawing/2014/main" id="{30404776-1981-491A-9B92-F1A2896A64CF}"/>
              </a:ext>
            </a:extLst>
          </p:cNvPr>
          <p:cNvSpPr/>
          <p:nvPr/>
        </p:nvSpPr>
        <p:spPr>
          <a:xfrm>
            <a:off x="6499082" y="656699"/>
            <a:ext cx="512348" cy="356567"/>
          </a:xfrm>
          <a:prstGeom prst="triangle">
            <a:avLst/>
          </a:prstGeom>
          <a:solidFill>
            <a:schemeClr val="tx1">
              <a:lumMod val="50000"/>
              <a:lumOff val="50000"/>
            </a:schemeClr>
          </a:solidFill>
          <a:ln w="25400">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pt-PT" dirty="0"/>
          </a:p>
        </p:txBody>
      </p:sp>
      <p:sp>
        <p:nvSpPr>
          <p:cNvPr id="64" name="Retângulo 63">
            <a:hlinkClick r:id="rId9" action="ppaction://hlinksldjump"/>
            <a:extLst>
              <a:ext uri="{FF2B5EF4-FFF2-40B4-BE49-F238E27FC236}">
                <a16:creationId xmlns:a16="http://schemas.microsoft.com/office/drawing/2014/main" id="{030837A9-EF9D-470B-B249-6830A7CEA448}"/>
              </a:ext>
            </a:extLst>
          </p:cNvPr>
          <p:cNvSpPr/>
          <p:nvPr/>
        </p:nvSpPr>
        <p:spPr>
          <a:xfrm>
            <a:off x="5378923" y="1185905"/>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alphabet</a:t>
            </a:r>
            <a:endParaRPr lang="pt-PT" sz="1600" b="1" dirty="0">
              <a:solidFill>
                <a:srgbClr val="FFFFFF"/>
              </a:solidFill>
              <a:effectLst>
                <a:outerShdw blurRad="38100" dist="38100" dir="2700000" algn="tl">
                  <a:srgbClr val="000000">
                    <a:alpha val="43137"/>
                  </a:srgbClr>
                </a:outerShdw>
              </a:effectLst>
            </a:endParaRPr>
          </a:p>
        </p:txBody>
      </p:sp>
      <p:sp>
        <p:nvSpPr>
          <p:cNvPr id="65" name="Retângulo 64">
            <a:hlinkClick r:id="rId10" action="ppaction://hlinksldjump"/>
            <a:extLst>
              <a:ext uri="{FF2B5EF4-FFF2-40B4-BE49-F238E27FC236}">
                <a16:creationId xmlns:a16="http://schemas.microsoft.com/office/drawing/2014/main" id="{5F7808C3-AF0E-4E21-B9B8-F4362959333B}"/>
              </a:ext>
            </a:extLst>
          </p:cNvPr>
          <p:cNvSpPr/>
          <p:nvPr/>
        </p:nvSpPr>
        <p:spPr>
          <a:xfrm>
            <a:off x="5375974" y="1763605"/>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finish</a:t>
            </a:r>
            <a:r>
              <a:rPr lang="pt-PT" sz="2000" b="1" dirty="0">
                <a:solidFill>
                  <a:srgbClr val="FFFFFF"/>
                </a:solidFill>
                <a:effectLst>
                  <a:outerShdw blurRad="38100" dist="38100" dir="2700000" algn="tl">
                    <a:srgbClr val="000000">
                      <a:alpha val="43137"/>
                    </a:srgbClr>
                  </a:outerShdw>
                </a:effectLst>
              </a:rPr>
              <a:t> date</a:t>
            </a:r>
            <a:endParaRPr lang="pt-PT" sz="1600" b="1" dirty="0">
              <a:solidFill>
                <a:srgbClr val="FFFFFF"/>
              </a:solidFill>
              <a:effectLst>
                <a:outerShdw blurRad="38100" dist="38100" dir="2700000" algn="tl">
                  <a:srgbClr val="000000">
                    <a:alpha val="43137"/>
                  </a:srgbClr>
                </a:outerShdw>
              </a:effectLst>
            </a:endParaRPr>
          </a:p>
        </p:txBody>
      </p:sp>
      <p:sp>
        <p:nvSpPr>
          <p:cNvPr id="66" name="Retângulo 65">
            <a:hlinkClick r:id="rId11" action="ppaction://hlinksldjump"/>
            <a:extLst>
              <a:ext uri="{FF2B5EF4-FFF2-40B4-BE49-F238E27FC236}">
                <a16:creationId xmlns:a16="http://schemas.microsoft.com/office/drawing/2014/main" id="{BACFC1A5-83F8-41AF-B1A7-C4A2FA7D4DEC}"/>
              </a:ext>
            </a:extLst>
          </p:cNvPr>
          <p:cNvSpPr/>
          <p:nvPr/>
        </p:nvSpPr>
        <p:spPr>
          <a:xfrm>
            <a:off x="5375974" y="2376916"/>
            <a:ext cx="2888704" cy="411436"/>
          </a:xfrm>
          <a:prstGeom prst="rect">
            <a:avLst/>
          </a:prstGeom>
          <a:solidFill>
            <a:schemeClr val="tx1">
              <a:lumMod val="65000"/>
              <a:lumOff val="35000"/>
              <a:alpha val="80000"/>
            </a:schemeClr>
          </a:solidFill>
          <a:ln w="25400">
            <a:solidFill>
              <a:srgbClr val="29292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2000" b="1" dirty="0" err="1">
                <a:solidFill>
                  <a:srgbClr val="FFFFFF"/>
                </a:solidFill>
                <a:effectLst>
                  <a:outerShdw blurRad="38100" dist="38100" dir="2700000" algn="tl">
                    <a:srgbClr val="000000">
                      <a:alpha val="43137"/>
                    </a:srgbClr>
                  </a:outerShdw>
                </a:effectLst>
              </a:rPr>
              <a:t>Sort</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by</a:t>
            </a:r>
            <a:r>
              <a:rPr lang="pt-PT" sz="2000" b="1" dirty="0">
                <a:solidFill>
                  <a:srgbClr val="FFFFFF"/>
                </a:solidFill>
                <a:effectLst>
                  <a:outerShdw blurRad="38100" dist="38100" dir="2700000" algn="tl">
                    <a:srgbClr val="000000">
                      <a:alpha val="43137"/>
                    </a:srgbClr>
                  </a:outerShdw>
                </a:effectLst>
              </a:rPr>
              <a:t> </a:t>
            </a:r>
            <a:r>
              <a:rPr lang="pt-PT" sz="2000" b="1" dirty="0" err="1">
                <a:solidFill>
                  <a:srgbClr val="FFFFFF"/>
                </a:solidFill>
                <a:effectLst>
                  <a:outerShdw blurRad="38100" dist="38100" dir="2700000" algn="tl">
                    <a:srgbClr val="000000">
                      <a:alpha val="43137"/>
                    </a:srgbClr>
                  </a:outerShdw>
                </a:effectLst>
              </a:rPr>
              <a:t>popularity</a:t>
            </a:r>
            <a:endParaRPr lang="pt-PT" sz="1600" b="1" dirty="0">
              <a:solidFill>
                <a:srgbClr val="FFFFFF"/>
              </a:solidFill>
              <a:effectLst>
                <a:outerShdw blurRad="38100" dist="38100" dir="2700000" algn="tl">
                  <a:srgbClr val="000000">
                    <a:alpha val="43137"/>
                  </a:srgbClr>
                </a:outerShdw>
              </a:effectLst>
            </a:endParaRPr>
          </a:p>
        </p:txBody>
      </p:sp>
      <p:sp>
        <p:nvSpPr>
          <p:cNvPr id="67" name="Retângulo 66">
            <a:extLst>
              <a:ext uri="{FF2B5EF4-FFF2-40B4-BE49-F238E27FC236}">
                <a16:creationId xmlns:a16="http://schemas.microsoft.com/office/drawing/2014/main" id="{3C797E95-58AA-47E8-9248-3F66857BCAE8}"/>
              </a:ext>
            </a:extLst>
          </p:cNvPr>
          <p:cNvSpPr/>
          <p:nvPr/>
        </p:nvSpPr>
        <p:spPr>
          <a:xfrm>
            <a:off x="5164142" y="958986"/>
            <a:ext cx="3312368" cy="20379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68" name="Picture 2" descr="Resultado de imagem para mouse pointer white">
            <a:extLst>
              <a:ext uri="{FF2B5EF4-FFF2-40B4-BE49-F238E27FC236}">
                <a16:creationId xmlns:a16="http://schemas.microsoft.com/office/drawing/2014/main" id="{20DDA489-F6D1-4E4F-9B14-66F363DEACB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7914264" y="1434316"/>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Resultado de imagem para mouse pointer white">
            <a:extLst>
              <a:ext uri="{FF2B5EF4-FFF2-40B4-BE49-F238E27FC236}">
                <a16:creationId xmlns:a16="http://schemas.microsoft.com/office/drawing/2014/main" id="{9FB56C89-2DF8-447C-A12D-D39C442DCA0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7899855" y="2035537"/>
            <a:ext cx="467817" cy="50680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Resultado de imagem para mouse pointer white">
            <a:extLst>
              <a:ext uri="{FF2B5EF4-FFF2-40B4-BE49-F238E27FC236}">
                <a16:creationId xmlns:a16="http://schemas.microsoft.com/office/drawing/2014/main" id="{72043BFA-CB49-4F2F-9352-F54055923FA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70238">
            <a:off x="7927908" y="2638562"/>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0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4"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 name="Table 6"/>
          <p:cNvGraphicFramePr>
            <a:graphicFrameLocks noGrp="1"/>
          </p:cNvGraphicFramePr>
          <p:nvPr>
            <p:extLst>
              <p:ext uri="{D42A27DB-BD31-4B8C-83A1-F6EECF244321}">
                <p14:modId xmlns:p14="http://schemas.microsoft.com/office/powerpoint/2010/main" val="217048461"/>
              </p:ext>
            </p:extLst>
          </p:nvPr>
        </p:nvGraphicFramePr>
        <p:xfrm>
          <a:off x="492882" y="2340793"/>
          <a:ext cx="11377264" cy="4752529"/>
        </p:xfrm>
        <a:graphic>
          <a:graphicData uri="http://schemas.openxmlformats.org/drawingml/2006/table">
            <a:tbl>
              <a:tblPr firstRow="1" bandRow="1" bandCol="1">
                <a:tableStyleId>{AF606853-7671-496A-8E4F-DF71F8EC918B}</a:tableStyleId>
              </a:tblPr>
              <a:tblGrid>
                <a:gridCol w="2160239">
                  <a:extLst>
                    <a:ext uri="{9D8B030D-6E8A-4147-A177-3AD203B41FA5}">
                      <a16:colId xmlns:a16="http://schemas.microsoft.com/office/drawing/2014/main" val="20000"/>
                    </a:ext>
                  </a:extLst>
                </a:gridCol>
                <a:gridCol w="2470524">
                  <a:extLst>
                    <a:ext uri="{9D8B030D-6E8A-4147-A177-3AD203B41FA5}">
                      <a16:colId xmlns:a16="http://schemas.microsoft.com/office/drawing/2014/main" val="20001"/>
                    </a:ext>
                  </a:extLst>
                </a:gridCol>
                <a:gridCol w="1777948">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2088233">
                  <a:extLst>
                    <a:ext uri="{9D8B030D-6E8A-4147-A177-3AD203B41FA5}">
                      <a16:colId xmlns:a16="http://schemas.microsoft.com/office/drawing/2014/main" val="20005"/>
                    </a:ext>
                  </a:extLst>
                </a:gridCol>
              </a:tblGrid>
              <a:tr h="9967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 Finish 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Number of C</a:t>
                      </a:r>
                      <a:r>
                        <a:rPr lang="en-US" sz="1600" noProof="0" dirty="0"/>
                        <a:t>hapters Released</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a:t>Status</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397083">
                <a:tc>
                  <a:txBody>
                    <a:bodyPr/>
                    <a:lstStyle/>
                    <a:p>
                      <a:pPr lvl="0" algn="l"/>
                      <a:r>
                        <a:rPr lang="pt-PT" sz="1200" b="1" dirty="0" err="1">
                          <a:effectLst>
                            <a:outerShdw blurRad="38100" dist="38100" dir="2700000" algn="tl">
                              <a:srgbClr val="000000">
                                <a:alpha val="43137"/>
                              </a:srgbClr>
                            </a:outerShdw>
                          </a:effectLst>
                        </a:rPr>
                        <a:t>Angels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15/10/2017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algn="ctr"/>
                      <a:r>
                        <a:rPr lang="pt-PT" sz="1200" dirty="0"/>
                        <a:t>40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378244341"/>
                  </a:ext>
                </a:extLst>
              </a:tr>
              <a:tr h="457756">
                <a:tc>
                  <a:txBody>
                    <a:bodyPr/>
                    <a:lstStyle/>
                    <a:p>
                      <a:pPr lvl="0" algn="l"/>
                      <a:r>
                        <a:rPr lang="en-US" sz="1200" b="1" noProof="0" dirty="0">
                          <a:effectLst>
                            <a:outerShdw blurRad="38100" dist="38100" dir="2700000" algn="tl">
                              <a:srgbClr val="000000">
                                <a:alpha val="43137"/>
                              </a:srgbClr>
                            </a:outerShdw>
                          </a:effectLst>
                        </a:rPr>
                        <a:t>About Death</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02/05/2016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Peter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en-US" sz="1200" b="1" noProof="0" dirty="0">
                          <a:effectLst>
                            <a:outerShdw blurRad="38100" dist="38100" dir="2700000" algn="tl">
                              <a:srgbClr val="000000">
                                <a:alpha val="43137"/>
                              </a:srgbClr>
                            </a:outerShdw>
                          </a:effectLst>
                        </a:rPr>
                        <a:t>355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l"/>
                      <a:r>
                        <a:rPr lang="en-US" sz="1200" b="1" noProof="0" dirty="0">
                          <a:effectLst>
                            <a:outerShdw blurRad="38100" dist="38100" dir="2700000" algn="tl">
                              <a:srgbClr val="000000">
                                <a:alpha val="43137"/>
                              </a:srgbClr>
                            </a:outerShdw>
                          </a:effectLst>
                        </a:rPr>
                        <a:t>Finished</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1"/>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noProof="0" dirty="0" err="1">
                          <a:effectLst>
                            <a:outerShdw blurRad="38100" dist="38100" dir="2700000" algn="tl">
                              <a:srgbClr val="000000">
                                <a:alpha val="43137"/>
                              </a:srgbClr>
                            </a:outerShdw>
                          </a:effectLst>
                        </a:rPr>
                        <a:t>Billy</a:t>
                      </a:r>
                      <a:r>
                        <a:rPr lang="pt-PT" sz="1200" b="1" noProof="0" dirty="0">
                          <a:effectLst>
                            <a:outerShdw blurRad="38100" dist="38100" dir="2700000" algn="tl">
                              <a:srgbClr val="000000">
                                <a:alpha val="43137"/>
                              </a:srgbClr>
                            </a:outerShdw>
                          </a:effectLst>
                        </a:rPr>
                        <a:t> </a:t>
                      </a:r>
                      <a:r>
                        <a:rPr lang="pt-PT" sz="1200" b="1" noProof="0" dirty="0" err="1">
                          <a:effectLst>
                            <a:outerShdw blurRad="38100" dist="38100" dir="2700000" algn="tl">
                              <a:srgbClr val="000000">
                                <a:alpha val="43137"/>
                              </a:srgbClr>
                            </a:outerShdw>
                          </a:effectLst>
                        </a:rPr>
                        <a:t>Bat</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noProof="0" dirty="0">
                          <a:effectLst>
                            <a:outerShdw blurRad="38100" dist="38100" dir="2700000" algn="tl">
                              <a:srgbClr val="000000">
                                <a:alpha val="43137"/>
                              </a:srgbClr>
                            </a:outerShdw>
                          </a:effectLst>
                        </a:rPr>
                        <a:t>10/03/2017</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Dark Paul</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200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l"/>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2"/>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none" dirty="0" err="1">
                          <a:effectLst>
                            <a:outerShdw blurRad="38100" dist="38100" dir="2700000" algn="tl">
                              <a:srgbClr val="000000">
                                <a:alpha val="43137"/>
                              </a:srgbClr>
                            </a:outerShdw>
                          </a:effectLst>
                        </a:rPr>
                        <a:t>Cat</a:t>
                      </a:r>
                      <a:r>
                        <a:rPr lang="pt-PT" sz="1200" b="1" u="none" dirty="0">
                          <a:effectLst>
                            <a:outerShdw blurRad="38100" dist="38100" dir="2700000" algn="tl">
                              <a:srgbClr val="000000">
                                <a:alpha val="43137"/>
                              </a:srgbClr>
                            </a:outerShdw>
                          </a:effectLst>
                        </a:rPr>
                        <a:t> Street</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en-US" sz="1200" b="1" noProof="0" dirty="0">
                          <a:effectLst>
                            <a:outerShdw blurRad="38100" dist="38100" dir="2700000" algn="tl">
                              <a:srgbClr val="000000">
                                <a:alpha val="43137"/>
                              </a:srgbClr>
                            </a:outerShdw>
                          </a:effectLst>
                        </a:rPr>
                        <a:t>25/10/2016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Wayne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l"/>
                      <a:r>
                        <a:rPr lang="pt-PT" sz="1200" b="1" dirty="0" err="1">
                          <a:effectLst>
                            <a:outerShdw blurRad="38100" dist="38100" dir="2700000" algn="tl">
                              <a:srgbClr val="000000">
                                <a:alpha val="43137"/>
                              </a:srgbClr>
                            </a:outerShdw>
                          </a:effectLst>
                        </a:rPr>
                        <a:t>Dropped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3"/>
                  </a:ext>
                </a:extLst>
              </a:tr>
              <a:tr h="397083">
                <a:tc>
                  <a:txBody>
                    <a:bodyPr/>
                    <a:lstStyle/>
                    <a:p>
                      <a:pPr lvl="0" algn="l"/>
                      <a:r>
                        <a:rPr lang="pt-PT" sz="1200" b="1" dirty="0" err="1">
                          <a:effectLst>
                            <a:outerShdw blurRad="38100" dist="38100" dir="2700000" algn="tl">
                              <a:srgbClr val="000000">
                                <a:alpha val="43137"/>
                              </a:srgbClr>
                            </a:outerShdw>
                          </a:effectLst>
                        </a:rPr>
                        <a:t>Ghost</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Hunt</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09/08/2017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100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4"/>
                  </a:ext>
                </a:extLst>
              </a:tr>
              <a:tr h="397083">
                <a:tc>
                  <a:txBody>
                    <a:bodyPr/>
                    <a:lstStyle/>
                    <a:p>
                      <a:pPr lvl="0" algn="l"/>
                      <a:r>
                        <a:rPr lang="pt-PT" sz="1200" b="1" dirty="0" err="1">
                          <a:effectLst>
                            <a:outerShdw blurRad="38100" dist="38100" dir="2700000" algn="tl">
                              <a:srgbClr val="000000">
                                <a:alpha val="43137"/>
                              </a:srgbClr>
                            </a:outerShdw>
                          </a:effectLst>
                        </a:rPr>
                        <a:t>Last</a:t>
                      </a:r>
                      <a:r>
                        <a:rPr lang="pt-PT" sz="1200" b="1" baseline="0" dirty="0">
                          <a:effectLst>
                            <a:outerShdw blurRad="38100" dist="38100" dir="2700000" algn="tl">
                              <a:srgbClr val="000000">
                                <a:alpha val="43137"/>
                              </a:srgbClr>
                            </a:outerShdw>
                          </a:effectLst>
                        </a:rPr>
                        <a:t> Game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21/06/2017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35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Dropped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5"/>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Major</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26/09/2016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90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l"/>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6"/>
                  </a:ext>
                </a:extLst>
              </a:tr>
              <a:tr h="397083">
                <a:tc>
                  <a:txBody>
                    <a:bodyPr/>
                    <a:lstStyle/>
                    <a:p>
                      <a:pPr lvl="0" algn="l"/>
                      <a:r>
                        <a:rPr lang="pt-PT" sz="1200" b="1" noProof="0" dirty="0" err="1">
                          <a:effectLst>
                            <a:outerShdw blurRad="38100" dist="38100" dir="2700000" algn="tl">
                              <a:srgbClr val="000000">
                                <a:alpha val="43137"/>
                              </a:srgbClr>
                            </a:outerShdw>
                          </a:effectLst>
                        </a:rPr>
                        <a:t>Queen’s</a:t>
                      </a:r>
                      <a:r>
                        <a:rPr lang="pt-PT" sz="1200" b="1" noProof="0" dirty="0">
                          <a:effectLst>
                            <a:outerShdw blurRad="38100" dist="38100" dir="2700000" algn="tl">
                              <a:srgbClr val="000000">
                                <a:alpha val="43137"/>
                              </a:srgbClr>
                            </a:outerShdw>
                          </a:effectLst>
                        </a:rPr>
                        <a:t> </a:t>
                      </a:r>
                      <a:r>
                        <a:rPr lang="pt-PT" sz="1200" b="1" noProof="0" dirty="0" err="1">
                          <a:effectLst>
                            <a:outerShdw blurRad="38100" dist="38100" dir="2700000" algn="tl">
                              <a:srgbClr val="000000">
                                <a:alpha val="43137"/>
                              </a:srgbClr>
                            </a:outerShdw>
                          </a:effectLst>
                        </a:rPr>
                        <a:t>Quality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12/03/2016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65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endParaRPr lang="pt-PT" sz="1200"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7"/>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Trinity</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18/09/2017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Angel</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en-US" sz="1200" b="1" noProof="0" dirty="0">
                          <a:effectLst>
                            <a:outerShdw blurRad="38100" dist="38100" dir="2700000" algn="tl">
                              <a:srgbClr val="000000">
                                <a:alpha val="43137"/>
                              </a:srgbClr>
                            </a:outerShdw>
                          </a:effectLst>
                        </a:rPr>
                        <a:t>50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8"/>
                  </a:ext>
                </a:extLst>
              </a:tr>
            </a:tbl>
          </a:graphicData>
        </a:graphic>
      </p:graphicFrame>
      <p:sp>
        <p:nvSpPr>
          <p:cNvPr id="12" name="5-Point Star 14"/>
          <p:cNvSpPr>
            <a:spLocks noChangeAspect="1"/>
          </p:cNvSpPr>
          <p:nvPr/>
        </p:nvSpPr>
        <p:spPr>
          <a:xfrm>
            <a:off x="10179977" y="590423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5"/>
          <p:cNvSpPr>
            <a:spLocks noChangeAspect="1"/>
          </p:cNvSpPr>
          <p:nvPr/>
        </p:nvSpPr>
        <p:spPr>
          <a:xfrm>
            <a:off x="10540017" y="590423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6"/>
          <p:cNvSpPr>
            <a:spLocks noChangeAspect="1"/>
          </p:cNvSpPr>
          <p:nvPr/>
        </p:nvSpPr>
        <p:spPr>
          <a:xfrm>
            <a:off x="10900057" y="590423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7"/>
          <p:cNvSpPr>
            <a:spLocks noChangeAspect="1"/>
          </p:cNvSpPr>
          <p:nvPr/>
        </p:nvSpPr>
        <p:spPr>
          <a:xfrm>
            <a:off x="11260097" y="590423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72"/>
          <p:cNvSpPr>
            <a:spLocks noChangeAspect="1"/>
          </p:cNvSpPr>
          <p:nvPr/>
        </p:nvSpPr>
        <p:spPr>
          <a:xfrm>
            <a:off x="10183962" y="42484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73"/>
          <p:cNvSpPr>
            <a:spLocks noChangeAspect="1"/>
          </p:cNvSpPr>
          <p:nvPr/>
        </p:nvSpPr>
        <p:spPr>
          <a:xfrm>
            <a:off x="10544002" y="424847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74"/>
          <p:cNvSpPr>
            <a:spLocks noChangeAspect="1"/>
          </p:cNvSpPr>
          <p:nvPr/>
        </p:nvSpPr>
        <p:spPr>
          <a:xfrm>
            <a:off x="10904042" y="424847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75"/>
          <p:cNvSpPr>
            <a:spLocks noChangeAspect="1"/>
          </p:cNvSpPr>
          <p:nvPr/>
        </p:nvSpPr>
        <p:spPr>
          <a:xfrm>
            <a:off x="11264082" y="424847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8"/>
          <p:cNvGrpSpPr/>
          <p:nvPr/>
        </p:nvGrpSpPr>
        <p:grpSpPr>
          <a:xfrm>
            <a:off x="10369462" y="4290439"/>
            <a:ext cx="1006694" cy="307777"/>
            <a:chOff x="10525060" y="5685685"/>
            <a:chExt cx="1006694" cy="307777"/>
          </a:xfrm>
        </p:grpSpPr>
        <p:sp>
          <p:nvSpPr>
            <p:cNvPr id="22"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25" name="5-Point Star 34"/>
          <p:cNvSpPr>
            <a:spLocks noChangeAspect="1"/>
          </p:cNvSpPr>
          <p:nvPr/>
        </p:nvSpPr>
        <p:spPr>
          <a:xfrm>
            <a:off x="10179977" y="471833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37"/>
          <p:cNvSpPr>
            <a:spLocks noChangeAspect="1"/>
          </p:cNvSpPr>
          <p:nvPr/>
        </p:nvSpPr>
        <p:spPr>
          <a:xfrm>
            <a:off x="11260097" y="471833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38"/>
          <p:cNvSpPr>
            <a:spLocks noChangeAspect="1"/>
          </p:cNvSpPr>
          <p:nvPr/>
        </p:nvSpPr>
        <p:spPr>
          <a:xfrm>
            <a:off x="10182363" y="552266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39"/>
          <p:cNvSpPr>
            <a:spLocks noChangeAspect="1"/>
          </p:cNvSpPr>
          <p:nvPr/>
        </p:nvSpPr>
        <p:spPr>
          <a:xfrm>
            <a:off x="10542403" y="552266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40"/>
          <p:cNvSpPr>
            <a:spLocks noChangeAspect="1"/>
          </p:cNvSpPr>
          <p:nvPr/>
        </p:nvSpPr>
        <p:spPr>
          <a:xfrm>
            <a:off x="10902443" y="552266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41"/>
          <p:cNvSpPr>
            <a:spLocks noChangeAspect="1"/>
          </p:cNvSpPr>
          <p:nvPr/>
        </p:nvSpPr>
        <p:spPr>
          <a:xfrm>
            <a:off x="11262483" y="552267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4"/>
          <p:cNvSpPr>
            <a:spLocks noChangeAspect="1"/>
          </p:cNvSpPr>
          <p:nvPr/>
        </p:nvSpPr>
        <p:spPr>
          <a:xfrm>
            <a:off x="10179977" y="638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5"/>
          <p:cNvSpPr>
            <a:spLocks noChangeAspect="1"/>
          </p:cNvSpPr>
          <p:nvPr/>
        </p:nvSpPr>
        <p:spPr>
          <a:xfrm>
            <a:off x="10540017" y="638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6"/>
          <p:cNvSpPr>
            <a:spLocks noChangeAspect="1"/>
          </p:cNvSpPr>
          <p:nvPr/>
        </p:nvSpPr>
        <p:spPr>
          <a:xfrm>
            <a:off x="10900057" y="638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7"/>
          <p:cNvSpPr>
            <a:spLocks noChangeAspect="1"/>
          </p:cNvSpPr>
          <p:nvPr/>
        </p:nvSpPr>
        <p:spPr>
          <a:xfrm>
            <a:off x="11260097" y="638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68"/>
          <p:cNvSpPr>
            <a:spLocks noChangeAspect="1"/>
          </p:cNvSpPr>
          <p:nvPr/>
        </p:nvSpPr>
        <p:spPr>
          <a:xfrm>
            <a:off x="10188848" y="51197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71"/>
          <p:cNvSpPr>
            <a:spLocks noChangeAspect="1"/>
          </p:cNvSpPr>
          <p:nvPr/>
        </p:nvSpPr>
        <p:spPr>
          <a:xfrm>
            <a:off x="11268968" y="51197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68"/>
          <p:cNvSpPr>
            <a:spLocks noChangeAspect="1"/>
          </p:cNvSpPr>
          <p:nvPr/>
        </p:nvSpPr>
        <p:spPr>
          <a:xfrm>
            <a:off x="10548888" y="51197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68"/>
          <p:cNvSpPr>
            <a:spLocks noChangeAspect="1"/>
          </p:cNvSpPr>
          <p:nvPr/>
        </p:nvSpPr>
        <p:spPr>
          <a:xfrm>
            <a:off x="10908928" y="51197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72"/>
          <p:cNvSpPr>
            <a:spLocks noChangeAspect="1"/>
          </p:cNvSpPr>
          <p:nvPr/>
        </p:nvSpPr>
        <p:spPr>
          <a:xfrm>
            <a:off x="10179977" y="674139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73"/>
          <p:cNvSpPr>
            <a:spLocks noChangeAspect="1"/>
          </p:cNvSpPr>
          <p:nvPr/>
        </p:nvSpPr>
        <p:spPr>
          <a:xfrm>
            <a:off x="10540017" y="674139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74"/>
          <p:cNvSpPr>
            <a:spLocks noChangeAspect="1"/>
          </p:cNvSpPr>
          <p:nvPr/>
        </p:nvSpPr>
        <p:spPr>
          <a:xfrm>
            <a:off x="10900057" y="674139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75"/>
          <p:cNvSpPr>
            <a:spLocks noChangeAspect="1"/>
          </p:cNvSpPr>
          <p:nvPr/>
        </p:nvSpPr>
        <p:spPr>
          <a:xfrm>
            <a:off x="11260097" y="674140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72"/>
          <p:cNvSpPr>
            <a:spLocks noChangeAspect="1"/>
          </p:cNvSpPr>
          <p:nvPr/>
        </p:nvSpPr>
        <p:spPr>
          <a:xfrm>
            <a:off x="10200488" y="381785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73"/>
          <p:cNvSpPr>
            <a:spLocks noChangeAspect="1"/>
          </p:cNvSpPr>
          <p:nvPr/>
        </p:nvSpPr>
        <p:spPr>
          <a:xfrm>
            <a:off x="10560528" y="381785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74"/>
          <p:cNvSpPr>
            <a:spLocks noChangeAspect="1"/>
          </p:cNvSpPr>
          <p:nvPr/>
        </p:nvSpPr>
        <p:spPr>
          <a:xfrm>
            <a:off x="10920568" y="381785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75"/>
          <p:cNvSpPr>
            <a:spLocks noChangeAspect="1"/>
          </p:cNvSpPr>
          <p:nvPr/>
        </p:nvSpPr>
        <p:spPr>
          <a:xfrm>
            <a:off x="11280608" y="381785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38"/>
          <p:cNvSpPr>
            <a:spLocks noChangeAspect="1"/>
          </p:cNvSpPr>
          <p:nvPr/>
        </p:nvSpPr>
        <p:spPr>
          <a:xfrm>
            <a:off x="10200367" y="33604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39"/>
          <p:cNvSpPr>
            <a:spLocks noChangeAspect="1"/>
          </p:cNvSpPr>
          <p:nvPr/>
        </p:nvSpPr>
        <p:spPr>
          <a:xfrm>
            <a:off x="10560407" y="336045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40"/>
          <p:cNvSpPr>
            <a:spLocks noChangeAspect="1"/>
          </p:cNvSpPr>
          <p:nvPr/>
        </p:nvSpPr>
        <p:spPr>
          <a:xfrm>
            <a:off x="10920447" y="33604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41"/>
          <p:cNvSpPr>
            <a:spLocks noChangeAspect="1"/>
          </p:cNvSpPr>
          <p:nvPr/>
        </p:nvSpPr>
        <p:spPr>
          <a:xfrm>
            <a:off x="11280487" y="336045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tângulo 54">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56" name="5-Point Star 40"/>
          <p:cNvSpPr>
            <a:spLocks noChangeAspect="1"/>
          </p:cNvSpPr>
          <p:nvPr/>
        </p:nvSpPr>
        <p:spPr>
          <a:xfrm>
            <a:off x="10900057" y="471705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Point Star 40"/>
          <p:cNvSpPr>
            <a:spLocks noChangeAspect="1"/>
          </p:cNvSpPr>
          <p:nvPr/>
        </p:nvSpPr>
        <p:spPr>
          <a:xfrm>
            <a:off x="10548888" y="471705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tângulo 57">
            <a:hlinkClick r:id="rId6" action="ppaction://hlinksldjump"/>
            <a:extLst>
              <a:ext uri="{FF2B5EF4-FFF2-40B4-BE49-F238E27FC236}">
                <a16:creationId xmlns:a16="http://schemas.microsoft.com/office/drawing/2014/main" id="{795F9673-086A-458F-AEE7-DBBF51B5B9FB}"/>
              </a:ext>
            </a:extLst>
          </p:cNvPr>
          <p:cNvSpPr/>
          <p:nvPr/>
        </p:nvSpPr>
        <p:spPr>
          <a:xfrm>
            <a:off x="11354954" y="157332"/>
            <a:ext cx="573694"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9" name="Picture 2" descr="Resultado de imagem para mouse pointer white">
            <a:extLst>
              <a:ext uri="{FF2B5EF4-FFF2-40B4-BE49-F238E27FC236}">
                <a16:creationId xmlns:a16="http://schemas.microsoft.com/office/drawing/2014/main" id="{819D9C0E-E354-48EA-B554-FAFCC353E15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70238">
            <a:off x="11508844" y="453497"/>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464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4"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 name="Table 6"/>
          <p:cNvGraphicFramePr>
            <a:graphicFrameLocks noGrp="1"/>
          </p:cNvGraphicFramePr>
          <p:nvPr>
            <p:extLst>
              <p:ext uri="{D42A27DB-BD31-4B8C-83A1-F6EECF244321}">
                <p14:modId xmlns:p14="http://schemas.microsoft.com/office/powerpoint/2010/main" val="1063019154"/>
              </p:ext>
            </p:extLst>
          </p:nvPr>
        </p:nvGraphicFramePr>
        <p:xfrm>
          <a:off x="551384" y="2345420"/>
          <a:ext cx="11161240" cy="4752529"/>
        </p:xfrm>
        <a:graphic>
          <a:graphicData uri="http://schemas.openxmlformats.org/drawingml/2006/table">
            <a:tbl>
              <a:tblPr firstRow="1" bandRow="1" bandCol="1">
                <a:tableStyleId>{AF606853-7671-496A-8E4F-DF71F8EC918B}</a:tableStyleId>
              </a:tblPr>
              <a:tblGrid>
                <a:gridCol w="1907674">
                  <a:extLst>
                    <a:ext uri="{9D8B030D-6E8A-4147-A177-3AD203B41FA5}">
                      <a16:colId xmlns:a16="http://schemas.microsoft.com/office/drawing/2014/main" val="20000"/>
                    </a:ext>
                  </a:extLst>
                </a:gridCol>
                <a:gridCol w="2245848">
                  <a:extLst>
                    <a:ext uri="{9D8B030D-6E8A-4147-A177-3AD203B41FA5}">
                      <a16:colId xmlns:a16="http://schemas.microsoft.com/office/drawing/2014/main" val="20001"/>
                    </a:ext>
                  </a:extLst>
                </a:gridCol>
                <a:gridCol w="2064083">
                  <a:extLst>
                    <a:ext uri="{9D8B030D-6E8A-4147-A177-3AD203B41FA5}">
                      <a16:colId xmlns:a16="http://schemas.microsoft.com/office/drawing/2014/main" val="20002"/>
                    </a:ext>
                  </a:extLst>
                </a:gridCol>
                <a:gridCol w="1919299">
                  <a:extLst>
                    <a:ext uri="{9D8B030D-6E8A-4147-A177-3AD203B41FA5}">
                      <a16:colId xmlns:a16="http://schemas.microsoft.com/office/drawing/2014/main" val="20003"/>
                    </a:ext>
                  </a:extLst>
                </a:gridCol>
                <a:gridCol w="1173331">
                  <a:extLst>
                    <a:ext uri="{9D8B030D-6E8A-4147-A177-3AD203B41FA5}">
                      <a16:colId xmlns:a16="http://schemas.microsoft.com/office/drawing/2014/main" val="20004"/>
                    </a:ext>
                  </a:extLst>
                </a:gridCol>
                <a:gridCol w="1851005">
                  <a:extLst>
                    <a:ext uri="{9D8B030D-6E8A-4147-A177-3AD203B41FA5}">
                      <a16:colId xmlns:a16="http://schemas.microsoft.com/office/drawing/2014/main" val="20005"/>
                    </a:ext>
                  </a:extLst>
                </a:gridCol>
              </a:tblGrid>
              <a:tr h="9967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 Finish 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Number of C</a:t>
                      </a:r>
                      <a:r>
                        <a:rPr lang="en-US" sz="1600" noProof="0" dirty="0"/>
                        <a:t>hapters Released</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a:t>Status</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397083">
                <a:tc>
                  <a:txBody>
                    <a:bodyPr/>
                    <a:lstStyle/>
                    <a:p>
                      <a:pPr lvl="0" algn="l"/>
                      <a:r>
                        <a:rPr lang="pt-PT" sz="1200" b="1" dirty="0" err="1">
                          <a:effectLst>
                            <a:outerShdw blurRad="38100" dist="38100" dir="2700000" algn="tl">
                              <a:srgbClr val="000000">
                                <a:alpha val="43137"/>
                              </a:srgbClr>
                            </a:outerShdw>
                          </a:effectLst>
                        </a:rPr>
                        <a:t>Angels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15/10/2017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algn="ctr"/>
                      <a:r>
                        <a:rPr lang="pt-PT" sz="1200" dirty="0"/>
                        <a:t>40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algn="ctr"/>
                      <a:r>
                        <a:rPr lang="pt-PT" sz="1200" b="1" dirty="0" err="1">
                          <a:effectLst>
                            <a:outerShdw blurRad="38100" dist="38100" dir="2700000" algn="tl">
                              <a:srgbClr val="000000">
                                <a:alpha val="43137"/>
                              </a:srgbClr>
                            </a:outerShdw>
                          </a:effectLst>
                        </a:rPr>
                        <a:t>Finished</a:t>
                      </a:r>
                      <a:endParaRPr lang="pt-PT" dirty="0"/>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378244341"/>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Trinity</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18/09/2017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Angel</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en-US" sz="1200" b="1" noProof="0" dirty="0">
                          <a:effectLst>
                            <a:outerShdw blurRad="38100" dist="38100" dir="2700000" algn="tl">
                              <a:srgbClr val="000000">
                                <a:alpha val="43137"/>
                              </a:srgbClr>
                            </a:outerShdw>
                          </a:effectLst>
                        </a:rPr>
                        <a:t>50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algn="ct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1"/>
                  </a:ext>
                </a:extLst>
              </a:tr>
              <a:tr h="457756">
                <a:tc>
                  <a:txBody>
                    <a:bodyPr/>
                    <a:lstStyle/>
                    <a:p>
                      <a:pPr lvl="0" algn="l"/>
                      <a:r>
                        <a:rPr lang="pt-PT" sz="1200" b="1" dirty="0" err="1">
                          <a:effectLst>
                            <a:outerShdw blurRad="38100" dist="38100" dir="2700000" algn="tl">
                              <a:srgbClr val="000000">
                                <a:alpha val="43137"/>
                              </a:srgbClr>
                            </a:outerShdw>
                          </a:effectLst>
                        </a:rPr>
                        <a:t>Ghost</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Hunt</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09/08/2017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100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2"/>
                  </a:ext>
                </a:extLst>
              </a:tr>
              <a:tr h="457756">
                <a:tc>
                  <a:txBody>
                    <a:bodyPr/>
                    <a:lstStyle/>
                    <a:p>
                      <a:pPr lvl="0" algn="l"/>
                      <a:r>
                        <a:rPr lang="pt-PT" sz="1200" b="1" dirty="0" err="1">
                          <a:effectLst>
                            <a:outerShdw blurRad="38100" dist="38100" dir="2700000" algn="tl">
                              <a:srgbClr val="000000">
                                <a:alpha val="43137"/>
                              </a:srgbClr>
                            </a:outerShdw>
                          </a:effectLst>
                        </a:rPr>
                        <a:t>Last</a:t>
                      </a:r>
                      <a:r>
                        <a:rPr lang="pt-PT" sz="1200" b="1" baseline="0" dirty="0">
                          <a:effectLst>
                            <a:outerShdw blurRad="38100" dist="38100" dir="2700000" algn="tl">
                              <a:srgbClr val="000000">
                                <a:alpha val="43137"/>
                              </a:srgbClr>
                            </a:outerShdw>
                          </a:effectLst>
                        </a:rPr>
                        <a:t> Game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21/06/2017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35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Dropped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3"/>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noProof="0" dirty="0" err="1">
                          <a:effectLst>
                            <a:outerShdw blurRad="38100" dist="38100" dir="2700000" algn="tl">
                              <a:srgbClr val="000000">
                                <a:alpha val="43137"/>
                              </a:srgbClr>
                            </a:outerShdw>
                          </a:effectLst>
                        </a:rPr>
                        <a:t>Billy</a:t>
                      </a:r>
                      <a:r>
                        <a:rPr lang="pt-PT" sz="1200" b="1" noProof="0" dirty="0">
                          <a:effectLst>
                            <a:outerShdw blurRad="38100" dist="38100" dir="2700000" algn="tl">
                              <a:srgbClr val="000000">
                                <a:alpha val="43137"/>
                              </a:srgbClr>
                            </a:outerShdw>
                          </a:effectLst>
                        </a:rPr>
                        <a:t> </a:t>
                      </a:r>
                      <a:r>
                        <a:rPr lang="pt-PT" sz="1200" b="1" noProof="0" dirty="0" err="1">
                          <a:effectLst>
                            <a:outerShdw blurRad="38100" dist="38100" dir="2700000" algn="tl">
                              <a:srgbClr val="000000">
                                <a:alpha val="43137"/>
                              </a:srgbClr>
                            </a:outerShdw>
                          </a:effectLst>
                        </a:rPr>
                        <a:t>Bat</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noProof="0" dirty="0">
                          <a:effectLst>
                            <a:outerShdw blurRad="38100" dist="38100" dir="2700000" algn="tl">
                              <a:srgbClr val="000000">
                                <a:alpha val="43137"/>
                              </a:srgbClr>
                            </a:outerShdw>
                          </a:effectLst>
                        </a:rPr>
                        <a:t>10/03/2017</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Dark Paul</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200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ct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4"/>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none" dirty="0" err="1">
                          <a:effectLst>
                            <a:outerShdw blurRad="38100" dist="38100" dir="2700000" algn="tl">
                              <a:srgbClr val="000000">
                                <a:alpha val="43137"/>
                              </a:srgbClr>
                            </a:outerShdw>
                          </a:effectLst>
                        </a:rPr>
                        <a:t>Cat</a:t>
                      </a:r>
                      <a:r>
                        <a:rPr lang="pt-PT" sz="1200" b="1" u="none" dirty="0">
                          <a:effectLst>
                            <a:outerShdw blurRad="38100" dist="38100" dir="2700000" algn="tl">
                              <a:srgbClr val="000000">
                                <a:alpha val="43137"/>
                              </a:srgbClr>
                            </a:outerShdw>
                          </a:effectLst>
                        </a:rPr>
                        <a:t> Street</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en-US" sz="1200" b="1" noProof="0" dirty="0">
                          <a:effectLst>
                            <a:outerShdw blurRad="38100" dist="38100" dir="2700000" algn="tl">
                              <a:srgbClr val="000000">
                                <a:alpha val="43137"/>
                              </a:srgbClr>
                            </a:outerShdw>
                          </a:effectLst>
                        </a:rPr>
                        <a:t>25/10/2016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Wayne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ctr"/>
                      <a:r>
                        <a:rPr lang="pt-PT" sz="1200" b="1" dirty="0" err="1">
                          <a:effectLst>
                            <a:outerShdw blurRad="38100" dist="38100" dir="2700000" algn="tl">
                              <a:srgbClr val="000000">
                                <a:alpha val="43137"/>
                              </a:srgbClr>
                            </a:outerShdw>
                          </a:effectLst>
                        </a:rPr>
                        <a:t>Dropped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5"/>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Major</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26/09/2016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90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ct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6"/>
                  </a:ext>
                </a:extLst>
              </a:tr>
              <a:tr h="397083">
                <a:tc>
                  <a:txBody>
                    <a:bodyPr/>
                    <a:lstStyle/>
                    <a:p>
                      <a:pPr lvl="0" algn="l"/>
                      <a:r>
                        <a:rPr lang="en-US" sz="1200" b="1" noProof="0" dirty="0">
                          <a:effectLst>
                            <a:outerShdw blurRad="38100" dist="38100" dir="2700000" algn="tl">
                              <a:srgbClr val="000000">
                                <a:alpha val="43137"/>
                              </a:srgbClr>
                            </a:outerShdw>
                          </a:effectLst>
                        </a:rPr>
                        <a:t>About Death</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02/05/2016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Peter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en-US" sz="1200" b="1" noProof="0" dirty="0">
                          <a:effectLst>
                            <a:outerShdw blurRad="38100" dist="38100" dir="2700000" algn="tl">
                              <a:srgbClr val="000000">
                                <a:alpha val="43137"/>
                              </a:srgbClr>
                            </a:outerShdw>
                          </a:effectLst>
                        </a:rPr>
                        <a:t>355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ctr"/>
                      <a:r>
                        <a:rPr lang="en-US" sz="1200" b="1" noProof="0" dirty="0">
                          <a:effectLst>
                            <a:outerShdw blurRad="38100" dist="38100" dir="2700000" algn="tl">
                              <a:srgbClr val="000000">
                                <a:alpha val="43137"/>
                              </a:srgbClr>
                            </a:outerShdw>
                          </a:effectLst>
                        </a:rPr>
                        <a:t>Finished</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endParaRPr lang="pt-PT" sz="1200"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7"/>
                  </a:ext>
                </a:extLst>
              </a:tr>
              <a:tr h="397083">
                <a:tc>
                  <a:txBody>
                    <a:bodyPr/>
                    <a:lstStyle/>
                    <a:p>
                      <a:pPr lvl="0" algn="l"/>
                      <a:r>
                        <a:rPr lang="pt-PT" sz="1200" b="1" noProof="0" dirty="0" err="1">
                          <a:effectLst>
                            <a:outerShdw blurRad="38100" dist="38100" dir="2700000" algn="tl">
                              <a:srgbClr val="000000">
                                <a:alpha val="43137"/>
                              </a:srgbClr>
                            </a:outerShdw>
                          </a:effectLst>
                        </a:rPr>
                        <a:t>Queen’s</a:t>
                      </a:r>
                      <a:r>
                        <a:rPr lang="pt-PT" sz="1200" b="1" noProof="0" dirty="0">
                          <a:effectLst>
                            <a:outerShdw blurRad="38100" dist="38100" dir="2700000" algn="tl">
                              <a:srgbClr val="000000">
                                <a:alpha val="43137"/>
                              </a:srgbClr>
                            </a:outerShdw>
                          </a:effectLst>
                        </a:rPr>
                        <a:t> </a:t>
                      </a:r>
                      <a:r>
                        <a:rPr lang="pt-PT" sz="1200" b="1" noProof="0" dirty="0" err="1">
                          <a:effectLst>
                            <a:outerShdw blurRad="38100" dist="38100" dir="2700000" algn="tl">
                              <a:srgbClr val="000000">
                                <a:alpha val="43137"/>
                              </a:srgbClr>
                            </a:outerShdw>
                          </a:effectLst>
                        </a:rPr>
                        <a:t>Quality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12/03/2016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65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algn="ct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8"/>
                  </a:ext>
                </a:extLst>
              </a:tr>
            </a:tbl>
          </a:graphicData>
        </a:graphic>
      </p:graphicFrame>
      <p:sp>
        <p:nvSpPr>
          <p:cNvPr id="51" name="5-Point Star 38"/>
          <p:cNvSpPr>
            <a:spLocks noChangeAspect="1"/>
          </p:cNvSpPr>
          <p:nvPr/>
        </p:nvSpPr>
        <p:spPr>
          <a:xfrm>
            <a:off x="10128480" y="342899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39"/>
          <p:cNvSpPr>
            <a:spLocks noChangeAspect="1"/>
          </p:cNvSpPr>
          <p:nvPr/>
        </p:nvSpPr>
        <p:spPr>
          <a:xfrm>
            <a:off x="10488520" y="342899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40"/>
          <p:cNvSpPr>
            <a:spLocks noChangeAspect="1"/>
          </p:cNvSpPr>
          <p:nvPr/>
        </p:nvSpPr>
        <p:spPr>
          <a:xfrm>
            <a:off x="10848560" y="342899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41"/>
          <p:cNvSpPr>
            <a:spLocks noChangeAspect="1"/>
          </p:cNvSpPr>
          <p:nvPr/>
        </p:nvSpPr>
        <p:spPr>
          <a:xfrm>
            <a:off x="11208600" y="342899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tângulo 54">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58" name="5-Point Star 72"/>
          <p:cNvSpPr>
            <a:spLocks noChangeAspect="1"/>
          </p:cNvSpPr>
          <p:nvPr/>
        </p:nvSpPr>
        <p:spPr>
          <a:xfrm>
            <a:off x="10128480" y="386104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73"/>
          <p:cNvSpPr>
            <a:spLocks noChangeAspect="1"/>
          </p:cNvSpPr>
          <p:nvPr/>
        </p:nvSpPr>
        <p:spPr>
          <a:xfrm>
            <a:off x="10488520" y="386104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5-Point Star 74"/>
          <p:cNvSpPr>
            <a:spLocks noChangeAspect="1"/>
          </p:cNvSpPr>
          <p:nvPr/>
        </p:nvSpPr>
        <p:spPr>
          <a:xfrm>
            <a:off x="10848560" y="386104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5-Point Star 75"/>
          <p:cNvSpPr>
            <a:spLocks noChangeAspect="1"/>
          </p:cNvSpPr>
          <p:nvPr/>
        </p:nvSpPr>
        <p:spPr>
          <a:xfrm>
            <a:off x="11208600" y="386104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8"/>
          <p:cNvSpPr>
            <a:spLocks noChangeAspect="1"/>
          </p:cNvSpPr>
          <p:nvPr/>
        </p:nvSpPr>
        <p:spPr>
          <a:xfrm>
            <a:off x="10128480" y="429309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71"/>
          <p:cNvSpPr>
            <a:spLocks noChangeAspect="1"/>
          </p:cNvSpPr>
          <p:nvPr/>
        </p:nvSpPr>
        <p:spPr>
          <a:xfrm>
            <a:off x="11208600" y="429309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8"/>
          <p:cNvSpPr>
            <a:spLocks noChangeAspect="1"/>
          </p:cNvSpPr>
          <p:nvPr/>
        </p:nvSpPr>
        <p:spPr>
          <a:xfrm>
            <a:off x="10488520" y="429309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8"/>
          <p:cNvSpPr>
            <a:spLocks noChangeAspect="1"/>
          </p:cNvSpPr>
          <p:nvPr/>
        </p:nvSpPr>
        <p:spPr>
          <a:xfrm>
            <a:off x="10848560" y="429309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38"/>
          <p:cNvSpPr>
            <a:spLocks noChangeAspect="1"/>
          </p:cNvSpPr>
          <p:nvPr/>
        </p:nvSpPr>
        <p:spPr>
          <a:xfrm>
            <a:off x="10128480" y="472514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39"/>
          <p:cNvSpPr>
            <a:spLocks noChangeAspect="1"/>
          </p:cNvSpPr>
          <p:nvPr/>
        </p:nvSpPr>
        <p:spPr>
          <a:xfrm>
            <a:off x="10488520" y="472514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40"/>
          <p:cNvSpPr>
            <a:spLocks noChangeAspect="1"/>
          </p:cNvSpPr>
          <p:nvPr/>
        </p:nvSpPr>
        <p:spPr>
          <a:xfrm>
            <a:off x="10848560" y="47251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41"/>
          <p:cNvSpPr>
            <a:spLocks noChangeAspect="1"/>
          </p:cNvSpPr>
          <p:nvPr/>
        </p:nvSpPr>
        <p:spPr>
          <a:xfrm>
            <a:off x="11208600" y="472514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72"/>
          <p:cNvSpPr>
            <a:spLocks noChangeAspect="1"/>
          </p:cNvSpPr>
          <p:nvPr/>
        </p:nvSpPr>
        <p:spPr>
          <a:xfrm>
            <a:off x="10128480" y="51606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3"/>
          <p:cNvSpPr>
            <a:spLocks noChangeAspect="1"/>
          </p:cNvSpPr>
          <p:nvPr/>
        </p:nvSpPr>
        <p:spPr>
          <a:xfrm>
            <a:off x="10488520" y="51606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4"/>
          <p:cNvSpPr>
            <a:spLocks noChangeAspect="1"/>
          </p:cNvSpPr>
          <p:nvPr/>
        </p:nvSpPr>
        <p:spPr>
          <a:xfrm>
            <a:off x="10848560" y="516062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5"/>
          <p:cNvSpPr>
            <a:spLocks noChangeAspect="1"/>
          </p:cNvSpPr>
          <p:nvPr/>
        </p:nvSpPr>
        <p:spPr>
          <a:xfrm>
            <a:off x="11208600" y="516062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18"/>
          <p:cNvGrpSpPr/>
          <p:nvPr/>
        </p:nvGrpSpPr>
        <p:grpSpPr>
          <a:xfrm>
            <a:off x="10313980" y="5202590"/>
            <a:ext cx="1006694" cy="307777"/>
            <a:chOff x="10525060" y="5685685"/>
            <a:chExt cx="1006694" cy="307777"/>
          </a:xfrm>
        </p:grpSpPr>
        <p:sp>
          <p:nvSpPr>
            <p:cNvPr id="75"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78" name="5-Point Star 34"/>
          <p:cNvSpPr>
            <a:spLocks noChangeAspect="1"/>
          </p:cNvSpPr>
          <p:nvPr/>
        </p:nvSpPr>
        <p:spPr>
          <a:xfrm>
            <a:off x="10128480" y="556706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37"/>
          <p:cNvSpPr>
            <a:spLocks noChangeAspect="1"/>
          </p:cNvSpPr>
          <p:nvPr/>
        </p:nvSpPr>
        <p:spPr>
          <a:xfrm>
            <a:off x="11208600" y="556706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40"/>
          <p:cNvSpPr>
            <a:spLocks noChangeAspect="1"/>
          </p:cNvSpPr>
          <p:nvPr/>
        </p:nvSpPr>
        <p:spPr>
          <a:xfrm>
            <a:off x="10848560" y="556579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40"/>
          <p:cNvSpPr>
            <a:spLocks noChangeAspect="1"/>
          </p:cNvSpPr>
          <p:nvPr/>
        </p:nvSpPr>
        <p:spPr>
          <a:xfrm>
            <a:off x="10497391" y="556579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14"/>
          <p:cNvSpPr>
            <a:spLocks noChangeAspect="1"/>
          </p:cNvSpPr>
          <p:nvPr/>
        </p:nvSpPr>
        <p:spPr>
          <a:xfrm>
            <a:off x="10128480" y="594927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15"/>
          <p:cNvSpPr>
            <a:spLocks noChangeAspect="1"/>
          </p:cNvSpPr>
          <p:nvPr/>
        </p:nvSpPr>
        <p:spPr>
          <a:xfrm>
            <a:off x="10488520" y="594927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16"/>
          <p:cNvSpPr>
            <a:spLocks noChangeAspect="1"/>
          </p:cNvSpPr>
          <p:nvPr/>
        </p:nvSpPr>
        <p:spPr>
          <a:xfrm>
            <a:off x="10848560" y="59492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17"/>
          <p:cNvSpPr>
            <a:spLocks noChangeAspect="1"/>
          </p:cNvSpPr>
          <p:nvPr/>
        </p:nvSpPr>
        <p:spPr>
          <a:xfrm>
            <a:off x="11208600" y="594928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5-Point Star 72"/>
          <p:cNvSpPr>
            <a:spLocks noChangeAspect="1"/>
          </p:cNvSpPr>
          <p:nvPr/>
        </p:nvSpPr>
        <p:spPr>
          <a:xfrm>
            <a:off x="10128480" y="635723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73"/>
          <p:cNvSpPr>
            <a:spLocks noChangeAspect="1"/>
          </p:cNvSpPr>
          <p:nvPr/>
        </p:nvSpPr>
        <p:spPr>
          <a:xfrm>
            <a:off x="10488520" y="635723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5-Point Star 74"/>
          <p:cNvSpPr>
            <a:spLocks noChangeAspect="1"/>
          </p:cNvSpPr>
          <p:nvPr/>
        </p:nvSpPr>
        <p:spPr>
          <a:xfrm>
            <a:off x="10848560" y="635723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5-Point Star 75"/>
          <p:cNvSpPr>
            <a:spLocks noChangeAspect="1"/>
          </p:cNvSpPr>
          <p:nvPr/>
        </p:nvSpPr>
        <p:spPr>
          <a:xfrm>
            <a:off x="11208600" y="635723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34"/>
          <p:cNvSpPr>
            <a:spLocks noChangeAspect="1"/>
          </p:cNvSpPr>
          <p:nvPr/>
        </p:nvSpPr>
        <p:spPr>
          <a:xfrm>
            <a:off x="10128480" y="67552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35"/>
          <p:cNvSpPr>
            <a:spLocks noChangeAspect="1"/>
          </p:cNvSpPr>
          <p:nvPr/>
        </p:nvSpPr>
        <p:spPr>
          <a:xfrm>
            <a:off x="10488520" y="67552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36"/>
          <p:cNvSpPr>
            <a:spLocks noChangeAspect="1"/>
          </p:cNvSpPr>
          <p:nvPr/>
        </p:nvSpPr>
        <p:spPr>
          <a:xfrm>
            <a:off x="10848560" y="67552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37"/>
          <p:cNvSpPr>
            <a:spLocks noChangeAspect="1"/>
          </p:cNvSpPr>
          <p:nvPr/>
        </p:nvSpPr>
        <p:spPr>
          <a:xfrm>
            <a:off x="11208600" y="675526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tângulo 46">
            <a:hlinkClick r:id="rId6" action="ppaction://hlinksldjump"/>
            <a:extLst>
              <a:ext uri="{FF2B5EF4-FFF2-40B4-BE49-F238E27FC236}">
                <a16:creationId xmlns:a16="http://schemas.microsoft.com/office/drawing/2014/main" id="{08DD6DBC-FECB-49D9-9BE7-A6ABC6C15FFB}"/>
              </a:ext>
            </a:extLst>
          </p:cNvPr>
          <p:cNvSpPr/>
          <p:nvPr/>
        </p:nvSpPr>
        <p:spPr>
          <a:xfrm>
            <a:off x="11354954" y="157332"/>
            <a:ext cx="573694"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48" name="Picture 2" descr="Resultado de imagem para mouse pointer white">
            <a:extLst>
              <a:ext uri="{FF2B5EF4-FFF2-40B4-BE49-F238E27FC236}">
                <a16:creationId xmlns:a16="http://schemas.microsoft.com/office/drawing/2014/main" id="{1681C179-0F62-4C5A-88C1-AFC301E694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70238">
            <a:off x="11508844" y="453497"/>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566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a:hlinkClick r:id="rId3" action="ppaction://hlinksldjump"/>
          </p:cNvPr>
          <p:cNvSpPr/>
          <p:nvPr/>
        </p:nvSpPr>
        <p:spPr>
          <a:xfrm>
            <a:off x="11406467" y="121545"/>
            <a:ext cx="45017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hlinkClick r:id="rId4" action="ppaction://hlinksldjump"/>
            <a:extLst>
              <a:ext uri="{FF2B5EF4-FFF2-40B4-BE49-F238E27FC236}">
                <a16:creationId xmlns:a16="http://schemas.microsoft.com/office/drawing/2014/main" id="{C0D8F910-10AD-4BF4-8C65-AF0369D3EC38}"/>
              </a:ext>
            </a:extLst>
          </p:cNvPr>
          <p:cNvSpPr txBox="1"/>
          <p:nvPr/>
        </p:nvSpPr>
        <p:spPr>
          <a:xfrm>
            <a:off x="263352" y="121545"/>
            <a:ext cx="1547330" cy="523220"/>
          </a:xfrm>
          <a:prstGeom prst="rect">
            <a:avLst/>
          </a:prstGeom>
          <a:noFill/>
        </p:spPr>
        <p:txBody>
          <a:bodyPr wrap="square" rtlCol="0">
            <a:spAutoFit/>
          </a:bodyPr>
          <a:lstStyle/>
          <a:p>
            <a:endParaRPr lang="pt-PT" sz="1400" dirty="0"/>
          </a:p>
          <a:p>
            <a:endParaRPr lang="pt-PT" sz="1400" dirty="0"/>
          </a:p>
        </p:txBody>
      </p:sp>
      <p:graphicFrame>
        <p:nvGraphicFramePr>
          <p:cNvPr id="9" name="Table 6"/>
          <p:cNvGraphicFramePr>
            <a:graphicFrameLocks noGrp="1"/>
          </p:cNvGraphicFramePr>
          <p:nvPr>
            <p:extLst>
              <p:ext uri="{D42A27DB-BD31-4B8C-83A1-F6EECF244321}">
                <p14:modId xmlns:p14="http://schemas.microsoft.com/office/powerpoint/2010/main" val="1105003283"/>
              </p:ext>
            </p:extLst>
          </p:nvPr>
        </p:nvGraphicFramePr>
        <p:xfrm>
          <a:off x="551384" y="2345420"/>
          <a:ext cx="11161240" cy="4752529"/>
        </p:xfrm>
        <a:graphic>
          <a:graphicData uri="http://schemas.openxmlformats.org/drawingml/2006/table">
            <a:tbl>
              <a:tblPr firstRow="1" bandRow="1" bandCol="1">
                <a:tableStyleId>{AF606853-7671-496A-8E4F-DF71F8EC918B}</a:tableStyleId>
              </a:tblPr>
              <a:tblGrid>
                <a:gridCol w="1907674">
                  <a:extLst>
                    <a:ext uri="{9D8B030D-6E8A-4147-A177-3AD203B41FA5}">
                      <a16:colId xmlns:a16="http://schemas.microsoft.com/office/drawing/2014/main" val="20000"/>
                    </a:ext>
                  </a:extLst>
                </a:gridCol>
                <a:gridCol w="2245848">
                  <a:extLst>
                    <a:ext uri="{9D8B030D-6E8A-4147-A177-3AD203B41FA5}">
                      <a16:colId xmlns:a16="http://schemas.microsoft.com/office/drawing/2014/main" val="20001"/>
                    </a:ext>
                  </a:extLst>
                </a:gridCol>
                <a:gridCol w="2064083">
                  <a:extLst>
                    <a:ext uri="{9D8B030D-6E8A-4147-A177-3AD203B41FA5}">
                      <a16:colId xmlns:a16="http://schemas.microsoft.com/office/drawing/2014/main" val="20002"/>
                    </a:ext>
                  </a:extLst>
                </a:gridCol>
                <a:gridCol w="1847291">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2088232">
                  <a:extLst>
                    <a:ext uri="{9D8B030D-6E8A-4147-A177-3AD203B41FA5}">
                      <a16:colId xmlns:a16="http://schemas.microsoft.com/office/drawing/2014/main" val="20005"/>
                    </a:ext>
                  </a:extLst>
                </a:gridCol>
              </a:tblGrid>
              <a:tr h="9967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 Finish 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noProof="0" dirty="0"/>
                        <a:t>Number of C</a:t>
                      </a:r>
                      <a:r>
                        <a:rPr lang="en-US" sz="1600" noProof="0" dirty="0"/>
                        <a:t>hapters Released</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a:t>Status</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dirty="0" err="1"/>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extLst>
                  <a:ext uri="{0D108BD9-81ED-4DB2-BD59-A6C34878D82A}">
                    <a16:rowId xmlns:a16="http://schemas.microsoft.com/office/drawing/2014/main" val="10000"/>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noProof="0" dirty="0" err="1">
                          <a:effectLst>
                            <a:outerShdw blurRad="38100" dist="38100" dir="2700000" algn="tl">
                              <a:srgbClr val="000000">
                                <a:alpha val="43137"/>
                              </a:srgbClr>
                            </a:outerShdw>
                          </a:effectLst>
                        </a:rPr>
                        <a:t>Billy</a:t>
                      </a:r>
                      <a:r>
                        <a:rPr lang="pt-PT" sz="1200" b="1" noProof="0" dirty="0">
                          <a:effectLst>
                            <a:outerShdw blurRad="38100" dist="38100" dir="2700000" algn="tl">
                              <a:srgbClr val="000000">
                                <a:alpha val="43137"/>
                              </a:srgbClr>
                            </a:outerShdw>
                          </a:effectLst>
                        </a:rPr>
                        <a:t> </a:t>
                      </a:r>
                      <a:r>
                        <a:rPr lang="pt-PT" sz="1200" b="1" noProof="0" dirty="0" err="1">
                          <a:effectLst>
                            <a:outerShdw blurRad="38100" dist="38100" dir="2700000" algn="tl">
                              <a:srgbClr val="000000">
                                <a:alpha val="43137"/>
                              </a:srgbClr>
                            </a:outerShdw>
                          </a:effectLst>
                        </a:rPr>
                        <a:t>Bat</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noProof="0" dirty="0">
                          <a:effectLst>
                            <a:outerShdw blurRad="38100" dist="38100" dir="2700000" algn="tl">
                              <a:srgbClr val="000000">
                                <a:alpha val="43137"/>
                              </a:srgbClr>
                            </a:outerShdw>
                          </a:effectLst>
                        </a:rPr>
                        <a:t>10/03/2017</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Dark Paul</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200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ct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378244341"/>
                  </a:ext>
                </a:extLst>
              </a:tr>
              <a:tr h="457756">
                <a:tc>
                  <a:txBody>
                    <a:bodyPr/>
                    <a:lstStyle/>
                    <a:p>
                      <a:pPr lvl="0" algn="l"/>
                      <a:r>
                        <a:rPr lang="en-US" sz="1200" b="1" noProof="0" dirty="0">
                          <a:effectLst>
                            <a:outerShdw blurRad="38100" dist="38100" dir="2700000" algn="tl">
                              <a:srgbClr val="000000">
                                <a:alpha val="43137"/>
                              </a:srgbClr>
                            </a:outerShdw>
                          </a:effectLst>
                        </a:rPr>
                        <a:t>About Death</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02/05/2016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noProof="0" dirty="0">
                          <a:effectLst>
                            <a:outerShdw blurRad="38100" dist="38100" dir="2700000" algn="tl">
                              <a:srgbClr val="000000">
                                <a:alpha val="43137"/>
                              </a:srgbClr>
                            </a:outerShdw>
                          </a:effectLst>
                        </a:rPr>
                        <a:t>Peter</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en-US" sz="1200" b="1" noProof="0" dirty="0">
                          <a:effectLst>
                            <a:outerShdw blurRad="38100" dist="38100" dir="2700000" algn="tl">
                              <a:srgbClr val="000000">
                                <a:alpha val="43137"/>
                              </a:srgbClr>
                            </a:outerShdw>
                          </a:effectLst>
                        </a:rPr>
                        <a:t>355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ctr"/>
                      <a:r>
                        <a:rPr lang="en-US" sz="1200" b="1" noProof="0" dirty="0">
                          <a:effectLst>
                            <a:outerShdw blurRad="38100" dist="38100" dir="2700000" algn="tl">
                              <a:srgbClr val="000000">
                                <a:alpha val="43137"/>
                              </a:srgbClr>
                            </a:outerShdw>
                          </a:effectLst>
                        </a:rPr>
                        <a:t>Finished</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1"/>
                  </a:ext>
                </a:extLst>
              </a:tr>
              <a:tr h="45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Trinity</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18/09/2017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Angel</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en-US" sz="1200" b="1" noProof="0" dirty="0">
                          <a:effectLst>
                            <a:outerShdw blurRad="38100" dist="38100" dir="2700000" algn="tl">
                              <a:srgbClr val="000000">
                                <a:alpha val="43137"/>
                              </a:srgbClr>
                            </a:outerShdw>
                          </a:effectLst>
                        </a:rPr>
                        <a:t>50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algn="ct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2"/>
                  </a:ext>
                </a:extLst>
              </a:tr>
              <a:tr h="457756">
                <a:tc>
                  <a:txBody>
                    <a:bodyPr/>
                    <a:lstStyle/>
                    <a:p>
                      <a:pPr lvl="0" algn="l"/>
                      <a:r>
                        <a:rPr lang="pt-PT" sz="1200" b="1" dirty="0" err="1">
                          <a:effectLst>
                            <a:outerShdw blurRad="38100" dist="38100" dir="2700000" algn="tl">
                              <a:srgbClr val="000000">
                                <a:alpha val="43137"/>
                              </a:srgbClr>
                            </a:outerShdw>
                          </a:effectLst>
                        </a:rPr>
                        <a:t>Ghost</a:t>
                      </a:r>
                      <a:r>
                        <a:rPr lang="pt-PT" sz="1200" b="1" dirty="0">
                          <a:effectLst>
                            <a:outerShdw blurRad="38100" dist="38100" dir="2700000" algn="tl">
                              <a:srgbClr val="000000">
                                <a:alpha val="43137"/>
                              </a:srgbClr>
                            </a:outerShdw>
                          </a:effectLst>
                        </a:rPr>
                        <a:t> </a:t>
                      </a:r>
                      <a:r>
                        <a:rPr lang="pt-PT" sz="1200" b="1" dirty="0" err="1">
                          <a:effectLst>
                            <a:outerShdw blurRad="38100" dist="38100" dir="2700000" algn="tl">
                              <a:srgbClr val="000000">
                                <a:alpha val="43137"/>
                              </a:srgbClr>
                            </a:outerShdw>
                          </a:effectLst>
                        </a:rPr>
                        <a:t>Hunt</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09/08/2017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100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3"/>
                  </a:ext>
                </a:extLst>
              </a:tr>
              <a:tr h="397083">
                <a:tc>
                  <a:txBody>
                    <a:bodyPr/>
                    <a:lstStyle/>
                    <a:p>
                      <a:pPr lvl="0" algn="l"/>
                      <a:r>
                        <a:rPr lang="pt-PT" sz="1200" b="1" noProof="0" dirty="0" err="1">
                          <a:effectLst>
                            <a:outerShdw blurRad="38100" dist="38100" dir="2700000" algn="tl">
                              <a:srgbClr val="000000">
                                <a:alpha val="43137"/>
                              </a:srgbClr>
                            </a:outerShdw>
                          </a:effectLst>
                        </a:rPr>
                        <a:t>Queen’s</a:t>
                      </a:r>
                      <a:r>
                        <a:rPr lang="pt-PT" sz="1200" b="1" noProof="0" dirty="0">
                          <a:effectLst>
                            <a:outerShdw blurRad="38100" dist="38100" dir="2700000" algn="tl">
                              <a:srgbClr val="000000">
                                <a:alpha val="43137"/>
                              </a:srgbClr>
                            </a:outerShdw>
                          </a:effectLst>
                        </a:rPr>
                        <a:t> </a:t>
                      </a:r>
                      <a:r>
                        <a:rPr lang="pt-PT" sz="1200" b="1" noProof="0" dirty="0" err="1">
                          <a:effectLst>
                            <a:outerShdw blurRad="38100" dist="38100" dir="2700000" algn="tl">
                              <a:srgbClr val="000000">
                                <a:alpha val="43137"/>
                              </a:srgbClr>
                            </a:outerShdw>
                          </a:effectLst>
                        </a:rPr>
                        <a:t>Quality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12/03/2016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65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algn="ct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4"/>
                  </a:ext>
                </a:extLst>
              </a:tr>
              <a:tr h="397083">
                <a:tc>
                  <a:txBody>
                    <a:bodyPr/>
                    <a:lstStyle/>
                    <a:p>
                      <a:pPr lvl="0" algn="l"/>
                      <a:r>
                        <a:rPr lang="pt-PT" sz="1200" b="1" dirty="0" err="1">
                          <a:effectLst>
                            <a:outerShdw blurRad="38100" dist="38100" dir="2700000" algn="tl">
                              <a:srgbClr val="000000">
                                <a:alpha val="43137"/>
                              </a:srgbClr>
                            </a:outerShdw>
                          </a:effectLst>
                        </a:rPr>
                        <a:t>Angels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15/10/2017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algn="ctr"/>
                      <a:r>
                        <a:rPr lang="pt-PT" sz="1200" dirty="0"/>
                        <a:t>40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algn="ctr"/>
                      <a:r>
                        <a:rPr lang="pt-PT" sz="1200" b="1" dirty="0" err="1">
                          <a:effectLst>
                            <a:outerShdw blurRad="38100" dist="38100" dir="2700000" algn="tl">
                              <a:srgbClr val="000000">
                                <a:alpha val="43137"/>
                              </a:srgbClr>
                            </a:outerShdw>
                          </a:effectLst>
                        </a:rPr>
                        <a:t>Finished</a:t>
                      </a:r>
                      <a:endParaRPr lang="pt-PT" dirty="0"/>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5"/>
                  </a:ext>
                </a:extLst>
              </a:tr>
              <a:tr h="397083">
                <a:tc>
                  <a:txBody>
                    <a:bodyPr/>
                    <a:lstStyle/>
                    <a:p>
                      <a:pPr lvl="0" algn="l"/>
                      <a:r>
                        <a:rPr lang="pt-PT" sz="1200" b="1" dirty="0" err="1">
                          <a:effectLst>
                            <a:outerShdw blurRad="38100" dist="38100" dir="2700000" algn="tl">
                              <a:srgbClr val="000000">
                                <a:alpha val="43137"/>
                              </a:srgbClr>
                            </a:outerShdw>
                          </a:effectLst>
                        </a:rPr>
                        <a:t>Last</a:t>
                      </a:r>
                      <a:r>
                        <a:rPr lang="pt-PT" sz="1200" b="1" baseline="0" dirty="0">
                          <a:effectLst>
                            <a:outerShdw blurRad="38100" dist="38100" dir="2700000" algn="tl">
                              <a:srgbClr val="000000">
                                <a:alpha val="43137"/>
                              </a:srgbClr>
                            </a:outerShdw>
                          </a:effectLst>
                        </a:rPr>
                        <a:t> Game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21/06/2017</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Dead Tired</a:t>
                      </a:r>
                      <a:r>
                        <a:rPr lang="en-US" sz="1200" b="1" baseline="0" noProof="0" dirty="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35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dirty="0" err="1">
                          <a:effectLst>
                            <a:outerShdw blurRad="38100" dist="38100" dir="2700000" algn="tl">
                              <a:srgbClr val="000000">
                                <a:alpha val="43137"/>
                              </a:srgbClr>
                            </a:outerShdw>
                          </a:effectLst>
                        </a:rPr>
                        <a:t>Dropped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6"/>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effectLst>
                            <a:outerShdw blurRad="38100" dist="38100" dir="2700000" algn="tl">
                              <a:srgbClr val="000000">
                                <a:alpha val="43137"/>
                              </a:srgbClr>
                            </a:outerShdw>
                          </a:effectLst>
                        </a:rPr>
                        <a:t>Major</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pt-PT" sz="1200" b="1" dirty="0">
                          <a:effectLst>
                            <a:outerShdw blurRad="38100" dist="38100" dir="2700000" algn="tl">
                              <a:srgbClr val="000000">
                                <a:alpha val="43137"/>
                              </a:srgbClr>
                            </a:outerShdw>
                          </a:effectLst>
                        </a:rPr>
                        <a:t>26/09/2016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lvl="0" algn="ctr"/>
                      <a:r>
                        <a:rPr lang="en-US" sz="1200" b="1" dirty="0" err="1">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90</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ctr"/>
                      <a:r>
                        <a:rPr lang="pt-PT" sz="1200" b="1" dirty="0" err="1">
                          <a:effectLst>
                            <a:outerShdw blurRad="38100" dist="38100" dir="2700000" algn="tl">
                              <a:srgbClr val="000000">
                                <a:alpha val="43137"/>
                              </a:srgbClr>
                            </a:outerShdw>
                          </a:effectLst>
                        </a:rPr>
                        <a:t>Finished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endParaRPr lang="pt-PT" sz="1200"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7"/>
                  </a:ext>
                </a:extLst>
              </a:tr>
              <a:tr h="397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u="none" dirty="0" err="1">
                          <a:effectLst>
                            <a:outerShdw blurRad="38100" dist="38100" dir="2700000" algn="tl">
                              <a:srgbClr val="000000">
                                <a:alpha val="43137"/>
                              </a:srgbClr>
                            </a:outerShdw>
                          </a:effectLst>
                        </a:rPr>
                        <a:t>Cat</a:t>
                      </a:r>
                      <a:r>
                        <a:rPr lang="pt-PT" sz="1200" b="1" u="none" dirty="0">
                          <a:effectLst>
                            <a:outerShdw blurRad="38100" dist="38100" dir="2700000" algn="tl">
                              <a:srgbClr val="000000">
                                <a:alpha val="43137"/>
                              </a:srgbClr>
                            </a:outerShdw>
                          </a:effectLst>
                        </a:rPr>
                        <a:t> Street</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9804"/>
                      </a:schemeClr>
                    </a:solidFill>
                  </a:tcPr>
                </a:tc>
                <a:tc>
                  <a:txBody>
                    <a:bodyPr/>
                    <a:lstStyle/>
                    <a:p>
                      <a:pPr lvl="0" algn="ctr"/>
                      <a:r>
                        <a:rPr lang="en-US" sz="1200" b="1" noProof="0" dirty="0">
                          <a:effectLst>
                            <a:outerShdw blurRad="38100" dist="38100" dir="2700000" algn="tl">
                              <a:srgbClr val="000000">
                                <a:alpha val="43137"/>
                              </a:srgbClr>
                            </a:outerShdw>
                          </a:effectLst>
                        </a:rPr>
                        <a:t>25/10/2016</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effectLst>
                            <a:outerShdw blurRad="38100" dist="38100" dir="2700000" algn="tl">
                              <a:srgbClr val="000000">
                                <a:alpha val="43137"/>
                              </a:srgbClr>
                            </a:outerShdw>
                          </a:effectLst>
                        </a:rPr>
                        <a:t>Wayne</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pPr lvl="0" algn="ctr"/>
                      <a:r>
                        <a:rPr lang="pt-PT" sz="1200" b="1" dirty="0">
                          <a:effectLst>
                            <a:outerShdw blurRad="38100" dist="38100" dir="2700000" algn="tl">
                              <a:srgbClr val="000000">
                                <a:alpha val="43137"/>
                              </a:srgbClr>
                            </a:outerShdw>
                          </a:effectLst>
                        </a:rPr>
                        <a:t>5</a:t>
                      </a: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tc>
                  <a:txBody>
                    <a:bodyPr/>
                    <a:lstStyle/>
                    <a:p>
                      <a:pPr lvl="0" algn="ctr"/>
                      <a:r>
                        <a:rPr lang="pt-PT" sz="1200" b="1" dirty="0" err="1">
                          <a:effectLst>
                            <a:outerShdw blurRad="38100" dist="38100" dir="2700000" algn="tl">
                              <a:srgbClr val="000000">
                                <a:alpha val="43137"/>
                              </a:srgbClr>
                            </a:outerShdw>
                          </a:effectLst>
                        </a:rPr>
                        <a:t>Dropped</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50196"/>
                      </a:srgbClr>
                    </a:solidFill>
                  </a:tcPr>
                </a:tc>
                <a:tc>
                  <a:txBody>
                    <a:bodyPr/>
                    <a:lstStyle/>
                    <a:p>
                      <a:endParaRPr lang="pt-PT" dirty="0"/>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3A2C7">
                        <a:alpha val="69804"/>
                      </a:srgbClr>
                    </a:solidFill>
                  </a:tcPr>
                </a:tc>
                <a:extLst>
                  <a:ext uri="{0D108BD9-81ED-4DB2-BD59-A6C34878D82A}">
                    <a16:rowId xmlns:a16="http://schemas.microsoft.com/office/drawing/2014/main" val="10008"/>
                  </a:ext>
                </a:extLst>
              </a:tr>
            </a:tbl>
          </a:graphicData>
        </a:graphic>
      </p:graphicFrame>
      <p:sp>
        <p:nvSpPr>
          <p:cNvPr id="55" name="Retângulo 54">
            <a:hlinkClick r:id="rId5" action="ppaction://hlinksldjump"/>
          </p:cNvPr>
          <p:cNvSpPr/>
          <p:nvPr/>
        </p:nvSpPr>
        <p:spPr>
          <a:xfrm>
            <a:off x="11442467" y="1556792"/>
            <a:ext cx="414173" cy="3600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58" name="5-Point Star 72"/>
          <p:cNvSpPr>
            <a:spLocks noChangeAspect="1"/>
          </p:cNvSpPr>
          <p:nvPr/>
        </p:nvSpPr>
        <p:spPr>
          <a:xfrm>
            <a:off x="9984432" y="383205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73"/>
          <p:cNvSpPr>
            <a:spLocks noChangeAspect="1"/>
          </p:cNvSpPr>
          <p:nvPr/>
        </p:nvSpPr>
        <p:spPr>
          <a:xfrm>
            <a:off x="10344472" y="383205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5-Point Star 74"/>
          <p:cNvSpPr>
            <a:spLocks noChangeAspect="1"/>
          </p:cNvSpPr>
          <p:nvPr/>
        </p:nvSpPr>
        <p:spPr>
          <a:xfrm>
            <a:off x="10704512" y="383205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5-Point Star 75"/>
          <p:cNvSpPr>
            <a:spLocks noChangeAspect="1"/>
          </p:cNvSpPr>
          <p:nvPr/>
        </p:nvSpPr>
        <p:spPr>
          <a:xfrm>
            <a:off x="11064552" y="383205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72"/>
          <p:cNvSpPr>
            <a:spLocks noChangeAspect="1"/>
          </p:cNvSpPr>
          <p:nvPr/>
        </p:nvSpPr>
        <p:spPr>
          <a:xfrm>
            <a:off x="9984432" y="340198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3"/>
          <p:cNvSpPr>
            <a:spLocks noChangeAspect="1"/>
          </p:cNvSpPr>
          <p:nvPr/>
        </p:nvSpPr>
        <p:spPr>
          <a:xfrm>
            <a:off x="10344472" y="340198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4"/>
          <p:cNvSpPr>
            <a:spLocks noChangeAspect="1"/>
          </p:cNvSpPr>
          <p:nvPr/>
        </p:nvSpPr>
        <p:spPr>
          <a:xfrm>
            <a:off x="10704512" y="340198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5"/>
          <p:cNvSpPr>
            <a:spLocks noChangeAspect="1"/>
          </p:cNvSpPr>
          <p:nvPr/>
        </p:nvSpPr>
        <p:spPr>
          <a:xfrm>
            <a:off x="11064552" y="340199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18"/>
          <p:cNvGrpSpPr/>
          <p:nvPr/>
        </p:nvGrpSpPr>
        <p:grpSpPr>
          <a:xfrm>
            <a:off x="10169932" y="3443953"/>
            <a:ext cx="1006694" cy="307777"/>
            <a:chOff x="10525060" y="5685685"/>
            <a:chExt cx="1006694" cy="307777"/>
          </a:xfrm>
        </p:grpSpPr>
        <p:sp>
          <p:nvSpPr>
            <p:cNvPr id="75"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48"/>
            <p:cNvSpPr txBox="1"/>
            <p:nvPr/>
          </p:nvSpPr>
          <p:spPr>
            <a:xfrm>
              <a:off x="10769605" y="5685685"/>
              <a:ext cx="178368" cy="307777"/>
            </a:xfrm>
            <a:prstGeom prst="rect">
              <a:avLst/>
            </a:prstGeom>
            <a:noFill/>
          </p:spPr>
          <p:txBody>
            <a:bodyPr wrap="square" rtlCol="0">
              <a:spAutoFit/>
            </a:bodyPr>
            <a:lstStyle/>
            <a:p>
              <a:r>
                <a:rPr lang="en-US" sz="1400" b="1" dirty="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78" name="5-Point Star 34"/>
          <p:cNvSpPr>
            <a:spLocks noChangeAspect="1"/>
          </p:cNvSpPr>
          <p:nvPr/>
        </p:nvSpPr>
        <p:spPr>
          <a:xfrm>
            <a:off x="9984432" y="673634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37"/>
          <p:cNvSpPr>
            <a:spLocks noChangeAspect="1"/>
          </p:cNvSpPr>
          <p:nvPr/>
        </p:nvSpPr>
        <p:spPr>
          <a:xfrm>
            <a:off x="11064552" y="673634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40"/>
          <p:cNvSpPr>
            <a:spLocks noChangeAspect="1"/>
          </p:cNvSpPr>
          <p:nvPr/>
        </p:nvSpPr>
        <p:spPr>
          <a:xfrm>
            <a:off x="10704512" y="673507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40"/>
          <p:cNvSpPr>
            <a:spLocks noChangeAspect="1"/>
          </p:cNvSpPr>
          <p:nvPr/>
        </p:nvSpPr>
        <p:spPr>
          <a:xfrm>
            <a:off x="10353343" y="673507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14"/>
          <p:cNvSpPr>
            <a:spLocks noChangeAspect="1"/>
          </p:cNvSpPr>
          <p:nvPr/>
        </p:nvSpPr>
        <p:spPr>
          <a:xfrm>
            <a:off x="9984432" y="594927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15"/>
          <p:cNvSpPr>
            <a:spLocks noChangeAspect="1"/>
          </p:cNvSpPr>
          <p:nvPr/>
        </p:nvSpPr>
        <p:spPr>
          <a:xfrm>
            <a:off x="10344472" y="594927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16"/>
          <p:cNvSpPr>
            <a:spLocks noChangeAspect="1"/>
          </p:cNvSpPr>
          <p:nvPr/>
        </p:nvSpPr>
        <p:spPr>
          <a:xfrm>
            <a:off x="10704512" y="5949279"/>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17"/>
          <p:cNvSpPr>
            <a:spLocks noChangeAspect="1"/>
          </p:cNvSpPr>
          <p:nvPr/>
        </p:nvSpPr>
        <p:spPr>
          <a:xfrm>
            <a:off x="11064552" y="594928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5-Point Star 72"/>
          <p:cNvSpPr>
            <a:spLocks noChangeAspect="1"/>
          </p:cNvSpPr>
          <p:nvPr/>
        </p:nvSpPr>
        <p:spPr>
          <a:xfrm>
            <a:off x="9984432" y="4285588"/>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73"/>
          <p:cNvSpPr>
            <a:spLocks noChangeAspect="1"/>
          </p:cNvSpPr>
          <p:nvPr/>
        </p:nvSpPr>
        <p:spPr>
          <a:xfrm>
            <a:off x="10344472" y="428558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5-Point Star 74"/>
          <p:cNvSpPr>
            <a:spLocks noChangeAspect="1"/>
          </p:cNvSpPr>
          <p:nvPr/>
        </p:nvSpPr>
        <p:spPr>
          <a:xfrm>
            <a:off x="10704512" y="4285589"/>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5-Point Star 75"/>
          <p:cNvSpPr>
            <a:spLocks noChangeAspect="1"/>
          </p:cNvSpPr>
          <p:nvPr/>
        </p:nvSpPr>
        <p:spPr>
          <a:xfrm>
            <a:off x="11064552" y="428559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34"/>
          <p:cNvSpPr>
            <a:spLocks noChangeAspect="1"/>
          </p:cNvSpPr>
          <p:nvPr/>
        </p:nvSpPr>
        <p:spPr>
          <a:xfrm>
            <a:off x="9984432" y="473733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35"/>
          <p:cNvSpPr>
            <a:spLocks noChangeAspect="1"/>
          </p:cNvSpPr>
          <p:nvPr/>
        </p:nvSpPr>
        <p:spPr>
          <a:xfrm>
            <a:off x="10344472" y="473733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36"/>
          <p:cNvSpPr>
            <a:spLocks noChangeAspect="1"/>
          </p:cNvSpPr>
          <p:nvPr/>
        </p:nvSpPr>
        <p:spPr>
          <a:xfrm>
            <a:off x="10704512" y="4737336"/>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37"/>
          <p:cNvSpPr>
            <a:spLocks noChangeAspect="1"/>
          </p:cNvSpPr>
          <p:nvPr/>
        </p:nvSpPr>
        <p:spPr>
          <a:xfrm>
            <a:off x="11064552" y="473733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34"/>
          <p:cNvSpPr>
            <a:spLocks noChangeAspect="1"/>
          </p:cNvSpPr>
          <p:nvPr/>
        </p:nvSpPr>
        <p:spPr>
          <a:xfrm>
            <a:off x="9984432" y="516767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35"/>
          <p:cNvSpPr>
            <a:spLocks noChangeAspect="1"/>
          </p:cNvSpPr>
          <p:nvPr/>
        </p:nvSpPr>
        <p:spPr>
          <a:xfrm>
            <a:off x="10344472" y="516767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36"/>
          <p:cNvSpPr>
            <a:spLocks noChangeAspect="1"/>
          </p:cNvSpPr>
          <p:nvPr/>
        </p:nvSpPr>
        <p:spPr>
          <a:xfrm>
            <a:off x="10704512" y="516767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37"/>
          <p:cNvSpPr>
            <a:spLocks noChangeAspect="1"/>
          </p:cNvSpPr>
          <p:nvPr/>
        </p:nvSpPr>
        <p:spPr>
          <a:xfrm>
            <a:off x="11064552" y="516767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14"/>
          <p:cNvSpPr>
            <a:spLocks noChangeAspect="1"/>
          </p:cNvSpPr>
          <p:nvPr/>
        </p:nvSpPr>
        <p:spPr>
          <a:xfrm>
            <a:off x="9984432" y="636674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Point Star 15"/>
          <p:cNvSpPr>
            <a:spLocks noChangeAspect="1"/>
          </p:cNvSpPr>
          <p:nvPr/>
        </p:nvSpPr>
        <p:spPr>
          <a:xfrm>
            <a:off x="10344472" y="636674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Point Star 16"/>
          <p:cNvSpPr>
            <a:spLocks noChangeAspect="1"/>
          </p:cNvSpPr>
          <p:nvPr/>
        </p:nvSpPr>
        <p:spPr>
          <a:xfrm>
            <a:off x="10704512" y="636674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17"/>
          <p:cNvSpPr>
            <a:spLocks noChangeAspect="1"/>
          </p:cNvSpPr>
          <p:nvPr/>
        </p:nvSpPr>
        <p:spPr>
          <a:xfrm>
            <a:off x="11064552" y="6366745"/>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14"/>
          <p:cNvSpPr>
            <a:spLocks noChangeAspect="1"/>
          </p:cNvSpPr>
          <p:nvPr/>
        </p:nvSpPr>
        <p:spPr>
          <a:xfrm>
            <a:off x="9984432" y="55563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15"/>
          <p:cNvSpPr>
            <a:spLocks noChangeAspect="1"/>
          </p:cNvSpPr>
          <p:nvPr/>
        </p:nvSpPr>
        <p:spPr>
          <a:xfrm>
            <a:off x="10344472" y="555638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16"/>
          <p:cNvSpPr>
            <a:spLocks noChangeAspect="1"/>
          </p:cNvSpPr>
          <p:nvPr/>
        </p:nvSpPr>
        <p:spPr>
          <a:xfrm>
            <a:off x="10704512" y="55563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17"/>
          <p:cNvSpPr>
            <a:spLocks noChangeAspect="1"/>
          </p:cNvSpPr>
          <p:nvPr/>
        </p:nvSpPr>
        <p:spPr>
          <a:xfrm>
            <a:off x="11064552" y="5556384"/>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tângulo 51">
            <a:hlinkClick r:id="rId6" action="ppaction://hlinksldjump"/>
            <a:extLst>
              <a:ext uri="{FF2B5EF4-FFF2-40B4-BE49-F238E27FC236}">
                <a16:creationId xmlns:a16="http://schemas.microsoft.com/office/drawing/2014/main" id="{3CBE5D92-86A8-48D2-ACEE-7921B8262C49}"/>
              </a:ext>
            </a:extLst>
          </p:cNvPr>
          <p:cNvSpPr/>
          <p:nvPr/>
        </p:nvSpPr>
        <p:spPr>
          <a:xfrm>
            <a:off x="11354954" y="157332"/>
            <a:ext cx="573694" cy="53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1" name="Picture 2" descr="Resultado de imagem para mouse pointer white">
            <a:extLst>
              <a:ext uri="{FF2B5EF4-FFF2-40B4-BE49-F238E27FC236}">
                <a16:creationId xmlns:a16="http://schemas.microsoft.com/office/drawing/2014/main" id="{D4A57D41-9475-4D24-8149-858ECF140CD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70238">
            <a:off x="11508844" y="453497"/>
            <a:ext cx="467817" cy="5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68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áfico 1" descr="Lupa">
            <a:extLst>
              <a:ext uri="{FF2B5EF4-FFF2-40B4-BE49-F238E27FC236}">
                <a16:creationId xmlns:a16="http://schemas.microsoft.com/office/drawing/2014/main" id="{95B6C087-F4A4-4865-9EC6-0EAC8AA28F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4322" y="3319254"/>
            <a:ext cx="914400" cy="914400"/>
          </a:xfrm>
          <a:prstGeom prst="rect">
            <a:avLst/>
          </a:prstGeom>
        </p:spPr>
      </p:pic>
      <p:pic>
        <p:nvPicPr>
          <p:cNvPr id="3" name="Gráfico 2" descr="Engrenagens">
            <a:extLst>
              <a:ext uri="{FF2B5EF4-FFF2-40B4-BE49-F238E27FC236}">
                <a16:creationId xmlns:a16="http://schemas.microsoft.com/office/drawing/2014/main" id="{58A62591-F166-4F1F-8C17-1CF390A64F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1442" y="3319254"/>
            <a:ext cx="914400" cy="914400"/>
          </a:xfrm>
          <a:prstGeom prst="rect">
            <a:avLst/>
          </a:prstGeom>
        </p:spPr>
      </p:pic>
      <p:pic>
        <p:nvPicPr>
          <p:cNvPr id="4" name="Gráfico 3" descr="Lápis">
            <a:extLst>
              <a:ext uri="{FF2B5EF4-FFF2-40B4-BE49-F238E27FC236}">
                <a16:creationId xmlns:a16="http://schemas.microsoft.com/office/drawing/2014/main" id="{FB990F67-BD17-4AAC-8C03-EDD4C9C398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93545" y="3288504"/>
            <a:ext cx="914400" cy="914400"/>
          </a:xfrm>
          <a:prstGeom prst="rect">
            <a:avLst/>
          </a:prstGeom>
        </p:spPr>
      </p:pic>
      <p:pic>
        <p:nvPicPr>
          <p:cNvPr id="5" name="Gráfico 4" descr="Livros">
            <a:extLst>
              <a:ext uri="{FF2B5EF4-FFF2-40B4-BE49-F238E27FC236}">
                <a16:creationId xmlns:a16="http://schemas.microsoft.com/office/drawing/2014/main" id="{59416495-AF12-4C4A-B2A3-00AA2CB8F4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71506" y="2188668"/>
            <a:ext cx="914400" cy="914400"/>
          </a:xfrm>
          <a:prstGeom prst="rect">
            <a:avLst/>
          </a:prstGeom>
        </p:spPr>
      </p:pic>
      <p:pic>
        <p:nvPicPr>
          <p:cNvPr id="6" name="Gráfico 5" descr="Ferramentas de Mineração">
            <a:extLst>
              <a:ext uri="{FF2B5EF4-FFF2-40B4-BE49-F238E27FC236}">
                <a16:creationId xmlns:a16="http://schemas.microsoft.com/office/drawing/2014/main" id="{F8DE5856-BA32-45EB-B5CB-FADF87908B2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71442" y="2136090"/>
            <a:ext cx="914400" cy="914400"/>
          </a:xfrm>
          <a:prstGeom prst="rect">
            <a:avLst/>
          </a:prstGeom>
        </p:spPr>
      </p:pic>
      <p:pic>
        <p:nvPicPr>
          <p:cNvPr id="7" name="Gráfico 6" descr="Ligar/desligar">
            <a:extLst>
              <a:ext uri="{FF2B5EF4-FFF2-40B4-BE49-F238E27FC236}">
                <a16:creationId xmlns:a16="http://schemas.microsoft.com/office/drawing/2014/main" id="{1A3BC6DC-8AFA-4052-AB6C-4278AD901A9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2373" y="2131372"/>
            <a:ext cx="914400" cy="914400"/>
          </a:xfrm>
          <a:prstGeom prst="rect">
            <a:avLst/>
          </a:prstGeom>
        </p:spPr>
      </p:pic>
      <p:pic>
        <p:nvPicPr>
          <p:cNvPr id="8" name="Gráfico 7" descr="Transferir">
            <a:extLst>
              <a:ext uri="{FF2B5EF4-FFF2-40B4-BE49-F238E27FC236}">
                <a16:creationId xmlns:a16="http://schemas.microsoft.com/office/drawing/2014/main" id="{3092F53B-5C49-4DD3-99B7-3F66E30FB1B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42865" y="2141516"/>
            <a:ext cx="914400" cy="914400"/>
          </a:xfrm>
          <a:prstGeom prst="rect">
            <a:avLst/>
          </a:prstGeom>
        </p:spPr>
      </p:pic>
      <p:pic>
        <p:nvPicPr>
          <p:cNvPr id="9" name="Gráfico 8" descr="Adicionar">
            <a:extLst>
              <a:ext uri="{FF2B5EF4-FFF2-40B4-BE49-F238E27FC236}">
                <a16:creationId xmlns:a16="http://schemas.microsoft.com/office/drawing/2014/main" id="{9413B37F-A500-4731-8D0D-4F468CF6D69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57265" y="2212180"/>
            <a:ext cx="914400" cy="914400"/>
          </a:xfrm>
          <a:prstGeom prst="rect">
            <a:avLst/>
          </a:prstGeom>
        </p:spPr>
      </p:pic>
      <p:pic>
        <p:nvPicPr>
          <p:cNvPr id="10" name="Gráfico 9" descr="Utilizador">
            <a:extLst>
              <a:ext uri="{FF2B5EF4-FFF2-40B4-BE49-F238E27FC236}">
                <a16:creationId xmlns:a16="http://schemas.microsoft.com/office/drawing/2014/main" id="{CEE22BB0-0C11-4F8E-AD2B-226543008AE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42865" y="3267379"/>
            <a:ext cx="914400" cy="914400"/>
          </a:xfrm>
          <a:prstGeom prst="rect">
            <a:avLst/>
          </a:prstGeom>
        </p:spPr>
      </p:pic>
      <p:pic>
        <p:nvPicPr>
          <p:cNvPr id="11" name="Gráfico 10" descr="Lupa">
            <a:extLst>
              <a:ext uri="{FF2B5EF4-FFF2-40B4-BE49-F238E27FC236}">
                <a16:creationId xmlns:a16="http://schemas.microsoft.com/office/drawing/2014/main" id="{E846D85B-4FE5-4955-BF40-8F0883AAE0C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87297" y="5641115"/>
            <a:ext cx="914400" cy="914400"/>
          </a:xfrm>
          <a:prstGeom prst="rect">
            <a:avLst/>
          </a:prstGeom>
        </p:spPr>
      </p:pic>
      <p:pic>
        <p:nvPicPr>
          <p:cNvPr id="12" name="Gráfico 11" descr="Engrenagens">
            <a:extLst>
              <a:ext uri="{FF2B5EF4-FFF2-40B4-BE49-F238E27FC236}">
                <a16:creationId xmlns:a16="http://schemas.microsoft.com/office/drawing/2014/main" id="{C3221195-A74B-46DB-9185-42DB5C37C13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84417" y="5641115"/>
            <a:ext cx="914400" cy="914400"/>
          </a:xfrm>
          <a:prstGeom prst="rect">
            <a:avLst/>
          </a:prstGeom>
        </p:spPr>
      </p:pic>
      <p:pic>
        <p:nvPicPr>
          <p:cNvPr id="13" name="Gráfico 12" descr="Lápis">
            <a:extLst>
              <a:ext uri="{FF2B5EF4-FFF2-40B4-BE49-F238E27FC236}">
                <a16:creationId xmlns:a16="http://schemas.microsoft.com/office/drawing/2014/main" id="{894240CE-B1E2-4085-BEA5-D81FA7DDDE1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406520" y="5610365"/>
            <a:ext cx="914400" cy="914400"/>
          </a:xfrm>
          <a:prstGeom prst="rect">
            <a:avLst/>
          </a:prstGeom>
        </p:spPr>
      </p:pic>
      <p:pic>
        <p:nvPicPr>
          <p:cNvPr id="14" name="Gráfico 13" descr="Livros">
            <a:extLst>
              <a:ext uri="{FF2B5EF4-FFF2-40B4-BE49-F238E27FC236}">
                <a16:creationId xmlns:a16="http://schemas.microsoft.com/office/drawing/2014/main" id="{A3068FD3-7266-44E3-919B-6961F50E7D9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484481" y="4510529"/>
            <a:ext cx="914400" cy="914400"/>
          </a:xfrm>
          <a:prstGeom prst="rect">
            <a:avLst/>
          </a:prstGeom>
        </p:spPr>
      </p:pic>
      <p:pic>
        <p:nvPicPr>
          <p:cNvPr id="15" name="Gráfico 14" descr="Ferramentas de Mineração">
            <a:extLst>
              <a:ext uri="{FF2B5EF4-FFF2-40B4-BE49-F238E27FC236}">
                <a16:creationId xmlns:a16="http://schemas.microsoft.com/office/drawing/2014/main" id="{2F8F447D-8E2D-4DDD-A6C1-421D19EE8CF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184417" y="4457951"/>
            <a:ext cx="914400" cy="914400"/>
          </a:xfrm>
          <a:prstGeom prst="rect">
            <a:avLst/>
          </a:prstGeom>
        </p:spPr>
      </p:pic>
      <p:pic>
        <p:nvPicPr>
          <p:cNvPr id="16" name="Gráfico 15" descr="Ligar/desligar">
            <a:extLst>
              <a:ext uri="{FF2B5EF4-FFF2-40B4-BE49-F238E27FC236}">
                <a16:creationId xmlns:a16="http://schemas.microsoft.com/office/drawing/2014/main" id="{8B7A9BF3-ADAB-4B50-B301-BAF351D0A153}"/>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5348" y="4453233"/>
            <a:ext cx="914400" cy="914400"/>
          </a:xfrm>
          <a:prstGeom prst="rect">
            <a:avLst/>
          </a:prstGeom>
        </p:spPr>
      </p:pic>
      <p:pic>
        <p:nvPicPr>
          <p:cNvPr id="17" name="Gráfico 16" descr="Transferir">
            <a:extLst>
              <a:ext uri="{FF2B5EF4-FFF2-40B4-BE49-F238E27FC236}">
                <a16:creationId xmlns:a16="http://schemas.microsoft.com/office/drawing/2014/main" id="{CCBE4D2E-9799-4CDB-BC67-AD98C93F4DD9}"/>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4655840" y="4463377"/>
            <a:ext cx="914400" cy="914400"/>
          </a:xfrm>
          <a:prstGeom prst="rect">
            <a:avLst/>
          </a:prstGeom>
        </p:spPr>
      </p:pic>
      <p:pic>
        <p:nvPicPr>
          <p:cNvPr id="18" name="Gráfico 17" descr="Adicionar">
            <a:extLst>
              <a:ext uri="{FF2B5EF4-FFF2-40B4-BE49-F238E27FC236}">
                <a16:creationId xmlns:a16="http://schemas.microsoft.com/office/drawing/2014/main" id="{E58C0813-1BCB-4D48-A4AC-5DBE4B3A3CB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5583215" y="4510529"/>
            <a:ext cx="914400" cy="914400"/>
          </a:xfrm>
          <a:prstGeom prst="rect">
            <a:avLst/>
          </a:prstGeom>
        </p:spPr>
      </p:pic>
      <p:pic>
        <p:nvPicPr>
          <p:cNvPr id="19" name="Gráfico 18" descr="Utilizador">
            <a:extLst>
              <a:ext uri="{FF2B5EF4-FFF2-40B4-BE49-F238E27FC236}">
                <a16:creationId xmlns:a16="http://schemas.microsoft.com/office/drawing/2014/main" id="{2FE4A3C5-13D5-42F0-8CD9-0D8671AE617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655840" y="5589240"/>
            <a:ext cx="914400" cy="914400"/>
          </a:xfrm>
          <a:prstGeom prst="rect">
            <a:avLst/>
          </a:prstGeom>
        </p:spPr>
      </p:pic>
      <p:pic>
        <p:nvPicPr>
          <p:cNvPr id="21" name="Gráfico 20" descr="Fechar">
            <a:extLst>
              <a:ext uri="{FF2B5EF4-FFF2-40B4-BE49-F238E27FC236}">
                <a16:creationId xmlns:a16="http://schemas.microsoft.com/office/drawing/2014/main" id="{A1D55ECC-0265-4B26-9AB0-BA1AC2F576A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497615" y="2212180"/>
            <a:ext cx="914400" cy="914400"/>
          </a:xfrm>
          <a:prstGeom prst="rect">
            <a:avLst/>
          </a:prstGeom>
        </p:spPr>
      </p:pic>
      <p:pic>
        <p:nvPicPr>
          <p:cNvPr id="23" name="Gráfico 22" descr="Visto">
            <a:extLst>
              <a:ext uri="{FF2B5EF4-FFF2-40B4-BE49-F238E27FC236}">
                <a16:creationId xmlns:a16="http://schemas.microsoft.com/office/drawing/2014/main" id="{6A6C685A-E569-4B03-8F0A-E034496C81A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7752184" y="3319254"/>
            <a:ext cx="914400" cy="914400"/>
          </a:xfrm>
          <a:prstGeom prst="rect">
            <a:avLst/>
          </a:prstGeom>
        </p:spPr>
      </p:pic>
      <p:pic>
        <p:nvPicPr>
          <p:cNvPr id="25" name="Gráfico 24" descr="Sinal de proibido">
            <a:extLst>
              <a:ext uri="{FF2B5EF4-FFF2-40B4-BE49-F238E27FC236}">
                <a16:creationId xmlns:a16="http://schemas.microsoft.com/office/drawing/2014/main" id="{257E79FB-7618-4E02-9B70-E6CE30F3EB52}"/>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8666831" y="2188668"/>
            <a:ext cx="914400" cy="914400"/>
          </a:xfrm>
          <a:prstGeom prst="rect">
            <a:avLst/>
          </a:prstGeom>
        </p:spPr>
      </p:pic>
      <p:pic>
        <p:nvPicPr>
          <p:cNvPr id="27" name="Gráfico 26" descr="Olho">
            <a:extLst>
              <a:ext uri="{FF2B5EF4-FFF2-40B4-BE49-F238E27FC236}">
                <a16:creationId xmlns:a16="http://schemas.microsoft.com/office/drawing/2014/main" id="{A06B56CC-981B-4A73-88E3-8295121A3A5D}"/>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6497615" y="3243350"/>
            <a:ext cx="914400" cy="914400"/>
          </a:xfrm>
          <a:prstGeom prst="rect">
            <a:avLst/>
          </a:prstGeom>
        </p:spPr>
      </p:pic>
      <p:pic>
        <p:nvPicPr>
          <p:cNvPr id="29" name="Gráfico 28" descr="Alfinete">
            <a:extLst>
              <a:ext uri="{FF2B5EF4-FFF2-40B4-BE49-F238E27FC236}">
                <a16:creationId xmlns:a16="http://schemas.microsoft.com/office/drawing/2014/main" id="{117C1A92-4CB7-4057-B5A3-B3A5C339FE1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569248" y="2232605"/>
            <a:ext cx="914400" cy="914400"/>
          </a:xfrm>
          <a:prstGeom prst="rect">
            <a:avLst/>
          </a:prstGeom>
        </p:spPr>
      </p:pic>
      <p:pic>
        <p:nvPicPr>
          <p:cNvPr id="30" name="Gráfico 29" descr="Fechar">
            <a:extLst>
              <a:ext uri="{FF2B5EF4-FFF2-40B4-BE49-F238E27FC236}">
                <a16:creationId xmlns:a16="http://schemas.microsoft.com/office/drawing/2014/main" id="{F0C7C629-361D-4493-9027-F3747984BAD9}"/>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670063" y="4545515"/>
            <a:ext cx="914400" cy="914400"/>
          </a:xfrm>
          <a:prstGeom prst="rect">
            <a:avLst/>
          </a:prstGeom>
        </p:spPr>
      </p:pic>
      <p:pic>
        <p:nvPicPr>
          <p:cNvPr id="31" name="Gráfico 30" descr="Visto">
            <a:extLst>
              <a:ext uri="{FF2B5EF4-FFF2-40B4-BE49-F238E27FC236}">
                <a16:creationId xmlns:a16="http://schemas.microsoft.com/office/drawing/2014/main" id="{D490EB39-E8C4-49AD-8362-97CA2A482262}"/>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7924632" y="5652589"/>
            <a:ext cx="914400" cy="914400"/>
          </a:xfrm>
          <a:prstGeom prst="rect">
            <a:avLst/>
          </a:prstGeom>
        </p:spPr>
      </p:pic>
      <p:pic>
        <p:nvPicPr>
          <p:cNvPr id="32" name="Gráfico 31" descr="Sinal de proibido">
            <a:extLst>
              <a:ext uri="{FF2B5EF4-FFF2-40B4-BE49-F238E27FC236}">
                <a16:creationId xmlns:a16="http://schemas.microsoft.com/office/drawing/2014/main" id="{D3708E1D-FBE1-41E3-B1F8-C23715D7B903}"/>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8839279" y="4522003"/>
            <a:ext cx="914400" cy="914400"/>
          </a:xfrm>
          <a:prstGeom prst="rect">
            <a:avLst/>
          </a:prstGeom>
        </p:spPr>
      </p:pic>
      <p:pic>
        <p:nvPicPr>
          <p:cNvPr id="33" name="Gráfico 32" descr="Olho">
            <a:extLst>
              <a:ext uri="{FF2B5EF4-FFF2-40B4-BE49-F238E27FC236}">
                <a16:creationId xmlns:a16="http://schemas.microsoft.com/office/drawing/2014/main" id="{9DECAA2A-52B9-4F83-9A11-B8A9D6789391}"/>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6670063" y="5576685"/>
            <a:ext cx="914400" cy="914400"/>
          </a:xfrm>
          <a:prstGeom prst="rect">
            <a:avLst/>
          </a:prstGeom>
        </p:spPr>
      </p:pic>
      <p:pic>
        <p:nvPicPr>
          <p:cNvPr id="34" name="Gráfico 33" descr="Alfinete">
            <a:extLst>
              <a:ext uri="{FF2B5EF4-FFF2-40B4-BE49-F238E27FC236}">
                <a16:creationId xmlns:a16="http://schemas.microsoft.com/office/drawing/2014/main" id="{AC790F98-8DA8-414B-860D-432B3C750181}"/>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7741696" y="4565940"/>
            <a:ext cx="914400" cy="914400"/>
          </a:xfrm>
          <a:prstGeom prst="rect">
            <a:avLst/>
          </a:prstGeom>
        </p:spPr>
      </p:pic>
    </p:spTree>
    <p:extLst>
      <p:ext uri="{BB962C8B-B14F-4D97-AF65-F5344CB8AC3E}">
        <p14:creationId xmlns:p14="http://schemas.microsoft.com/office/powerpoint/2010/main" val="376359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7" name="TextBox 6"/>
          <p:cNvSpPr txBox="1"/>
          <p:nvPr/>
        </p:nvSpPr>
        <p:spPr>
          <a:xfrm>
            <a:off x="5118679" y="2395792"/>
            <a:ext cx="1623201" cy="369332"/>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Página Inicial</a:t>
            </a:r>
          </a:p>
        </p:txBody>
      </p:sp>
      <p:sp>
        <p:nvSpPr>
          <p:cNvPr id="3" name="Retângulo 2"/>
          <p:cNvSpPr/>
          <p:nvPr/>
        </p:nvSpPr>
        <p:spPr>
          <a:xfrm>
            <a:off x="4753000" y="2256422"/>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TextBox 6"/>
          <p:cNvSpPr txBox="1"/>
          <p:nvPr/>
        </p:nvSpPr>
        <p:spPr>
          <a:xfrm>
            <a:off x="663523" y="3358649"/>
            <a:ext cx="1105162" cy="646331"/>
          </a:xfrm>
          <a:prstGeom prst="rect">
            <a:avLst/>
          </a:prstGeom>
          <a:noFill/>
        </p:spPr>
        <p:txBody>
          <a:bodyPr wrap="square" rtlCol="0">
            <a:spAutoFit/>
          </a:bodyPr>
          <a:lstStyle/>
          <a:p>
            <a:r>
              <a:rPr lang="pt-PT" b="1" dirty="0">
                <a:solidFill>
                  <a:schemeClr val="bg1"/>
                </a:solidFill>
                <a:effectLst>
                  <a:outerShdw blurRad="38100" dist="38100" dir="2700000" algn="tl">
                    <a:srgbClr val="000000">
                      <a:alpha val="43137"/>
                    </a:srgbClr>
                  </a:outerShdw>
                </a:effectLst>
              </a:rPr>
              <a:t>Página Livro</a:t>
            </a:r>
          </a:p>
        </p:txBody>
      </p:sp>
      <p:sp>
        <p:nvSpPr>
          <p:cNvPr id="19" name="TextBox 6"/>
          <p:cNvSpPr txBox="1"/>
          <p:nvPr/>
        </p:nvSpPr>
        <p:spPr>
          <a:xfrm>
            <a:off x="2168438" y="3354975"/>
            <a:ext cx="1325556" cy="646331"/>
          </a:xfrm>
          <a:prstGeom prst="rect">
            <a:avLst/>
          </a:prstGeom>
          <a:noFill/>
        </p:spPr>
        <p:txBody>
          <a:bodyPr wrap="square" rtlCol="0">
            <a:spAutoFit/>
          </a:bodyPr>
          <a:lstStyle/>
          <a:p>
            <a:r>
              <a:rPr lang="pt-PT" b="1" dirty="0">
                <a:solidFill>
                  <a:schemeClr val="bg1"/>
                </a:solidFill>
                <a:effectLst>
                  <a:outerShdw blurRad="38100" dist="38100" dir="2700000" algn="tl">
                    <a:srgbClr val="000000">
                      <a:alpha val="43137"/>
                    </a:srgbClr>
                  </a:outerShdw>
                </a:effectLst>
              </a:rPr>
              <a:t>Página Capítulo</a:t>
            </a:r>
          </a:p>
        </p:txBody>
      </p:sp>
      <p:sp>
        <p:nvSpPr>
          <p:cNvPr id="20" name="Retângulo 19"/>
          <p:cNvSpPr/>
          <p:nvPr/>
        </p:nvSpPr>
        <p:spPr>
          <a:xfrm>
            <a:off x="3734734" y="3160931"/>
            <a:ext cx="2354560"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TextBox 6"/>
          <p:cNvSpPr txBox="1"/>
          <p:nvPr/>
        </p:nvSpPr>
        <p:spPr>
          <a:xfrm>
            <a:off x="3715022" y="3231528"/>
            <a:ext cx="2354560" cy="923330"/>
          </a:xfrm>
          <a:prstGeom prst="rect">
            <a:avLst/>
          </a:prstGeom>
          <a:noFill/>
        </p:spPr>
        <p:txBody>
          <a:bodyPr wrap="square" rtlCol="0">
            <a:spAutoFit/>
          </a:bodyPr>
          <a:lstStyle/>
          <a:p>
            <a:pPr algn="ctr"/>
            <a:r>
              <a:rPr lang="pt-PT" b="1" dirty="0">
                <a:solidFill>
                  <a:schemeClr val="bg1"/>
                </a:solidFill>
                <a:effectLst>
                  <a:outerShdw blurRad="38100" dist="38100" dir="2700000" algn="tl">
                    <a:srgbClr val="000000">
                      <a:alpha val="43137"/>
                    </a:srgbClr>
                  </a:outerShdw>
                </a:effectLst>
              </a:rPr>
              <a:t>Listagem de livros ainda a serem publicado</a:t>
            </a:r>
          </a:p>
        </p:txBody>
      </p:sp>
      <p:sp>
        <p:nvSpPr>
          <p:cNvPr id="22" name="Retângulo 21"/>
          <p:cNvSpPr/>
          <p:nvPr/>
        </p:nvSpPr>
        <p:spPr>
          <a:xfrm>
            <a:off x="6458535" y="3146791"/>
            <a:ext cx="2354560"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TextBox 6"/>
          <p:cNvSpPr txBox="1"/>
          <p:nvPr/>
        </p:nvSpPr>
        <p:spPr>
          <a:xfrm>
            <a:off x="6458535" y="3369562"/>
            <a:ext cx="2354560" cy="646331"/>
          </a:xfrm>
          <a:prstGeom prst="rect">
            <a:avLst/>
          </a:prstGeom>
          <a:noFill/>
        </p:spPr>
        <p:txBody>
          <a:bodyPr wrap="square" rtlCol="0">
            <a:spAutoFit/>
          </a:bodyPr>
          <a:lstStyle/>
          <a:p>
            <a:pPr algn="ctr"/>
            <a:r>
              <a:rPr lang="pt-PT" b="1" dirty="0">
                <a:solidFill>
                  <a:schemeClr val="bg1"/>
                </a:solidFill>
                <a:effectLst>
                  <a:outerShdw blurRad="38100" dist="38100" dir="2700000" algn="tl">
                    <a:srgbClr val="000000">
                      <a:alpha val="43137"/>
                    </a:srgbClr>
                  </a:outerShdw>
                </a:effectLst>
              </a:rPr>
              <a:t>Listagem de livros terminados </a:t>
            </a:r>
          </a:p>
        </p:txBody>
      </p:sp>
      <p:sp>
        <p:nvSpPr>
          <p:cNvPr id="24" name="Retângulo 23"/>
          <p:cNvSpPr/>
          <p:nvPr/>
        </p:nvSpPr>
        <p:spPr>
          <a:xfrm>
            <a:off x="2037269" y="3148992"/>
            <a:ext cx="1288800"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tângulo 24"/>
          <p:cNvSpPr/>
          <p:nvPr/>
        </p:nvSpPr>
        <p:spPr>
          <a:xfrm>
            <a:off x="480604" y="3146791"/>
            <a:ext cx="1288081"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1" name="TextBox 6"/>
          <p:cNvSpPr txBox="1"/>
          <p:nvPr/>
        </p:nvSpPr>
        <p:spPr>
          <a:xfrm>
            <a:off x="8828748" y="5359564"/>
            <a:ext cx="1254984" cy="646331"/>
          </a:xfrm>
          <a:prstGeom prst="rect">
            <a:avLst/>
          </a:prstGeom>
          <a:noFill/>
        </p:spPr>
        <p:txBody>
          <a:bodyPr wrap="square" rtlCol="0">
            <a:spAutoFit/>
          </a:bodyPr>
          <a:lstStyle/>
          <a:p>
            <a:r>
              <a:rPr lang="pt-PT" b="1" dirty="0">
                <a:solidFill>
                  <a:schemeClr val="bg1"/>
                </a:solidFill>
                <a:effectLst>
                  <a:outerShdw blurRad="38100" dist="38100" dir="2700000" algn="tl">
                    <a:srgbClr val="000000">
                      <a:alpha val="43137"/>
                    </a:srgbClr>
                  </a:outerShdw>
                </a:effectLst>
              </a:rPr>
              <a:t>Perfil Utilizador</a:t>
            </a:r>
          </a:p>
        </p:txBody>
      </p:sp>
      <p:sp>
        <p:nvSpPr>
          <p:cNvPr id="53" name="Retângulo 52"/>
          <p:cNvSpPr/>
          <p:nvPr/>
        </p:nvSpPr>
        <p:spPr>
          <a:xfrm>
            <a:off x="8813095" y="5187180"/>
            <a:ext cx="1270637"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TextBox 6"/>
          <p:cNvSpPr txBox="1"/>
          <p:nvPr/>
        </p:nvSpPr>
        <p:spPr>
          <a:xfrm>
            <a:off x="10414465" y="5256865"/>
            <a:ext cx="1284786" cy="646331"/>
          </a:xfrm>
          <a:prstGeom prst="rect">
            <a:avLst/>
          </a:prstGeom>
          <a:noFill/>
        </p:spPr>
        <p:txBody>
          <a:bodyPr wrap="square" rtlCol="0">
            <a:spAutoFit/>
          </a:bodyPr>
          <a:lstStyle/>
          <a:p>
            <a:pPr algn="ctr"/>
            <a:r>
              <a:rPr lang="pt-PT" b="1" dirty="0">
                <a:solidFill>
                  <a:schemeClr val="bg1"/>
                </a:solidFill>
                <a:effectLst>
                  <a:outerShdw blurRad="38100" dist="38100" dir="2700000" algn="tl">
                    <a:srgbClr val="000000">
                      <a:alpha val="43137"/>
                    </a:srgbClr>
                  </a:outerShdw>
                </a:effectLst>
              </a:rPr>
              <a:t>Biblioteca </a:t>
            </a:r>
          </a:p>
          <a:p>
            <a:pPr algn="ctr"/>
            <a:r>
              <a:rPr lang="pt-PT" b="1" dirty="0">
                <a:solidFill>
                  <a:schemeClr val="bg1"/>
                </a:solidFill>
                <a:effectLst>
                  <a:outerShdw blurRad="38100" dist="38100" dir="2700000" algn="tl">
                    <a:srgbClr val="000000">
                      <a:alpha val="43137"/>
                    </a:srgbClr>
                  </a:outerShdw>
                </a:effectLst>
              </a:rPr>
              <a:t>Utilizador</a:t>
            </a:r>
          </a:p>
        </p:txBody>
      </p:sp>
      <p:sp>
        <p:nvSpPr>
          <p:cNvPr id="55" name="Retângulo 54"/>
          <p:cNvSpPr/>
          <p:nvPr/>
        </p:nvSpPr>
        <p:spPr>
          <a:xfrm>
            <a:off x="10414465" y="5187180"/>
            <a:ext cx="1253256"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6" name="Retângulo 55"/>
          <p:cNvSpPr/>
          <p:nvPr/>
        </p:nvSpPr>
        <p:spPr>
          <a:xfrm>
            <a:off x="9095648" y="3146791"/>
            <a:ext cx="1224220"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7" name="TextBox 6"/>
          <p:cNvSpPr txBox="1"/>
          <p:nvPr/>
        </p:nvSpPr>
        <p:spPr>
          <a:xfrm>
            <a:off x="9149175" y="3484568"/>
            <a:ext cx="1117165" cy="369332"/>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Pesquisa</a:t>
            </a:r>
          </a:p>
        </p:txBody>
      </p:sp>
      <p:sp>
        <p:nvSpPr>
          <p:cNvPr id="85" name="Retângulo 84"/>
          <p:cNvSpPr/>
          <p:nvPr/>
        </p:nvSpPr>
        <p:spPr>
          <a:xfrm>
            <a:off x="10602421" y="3134909"/>
            <a:ext cx="1224220"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6" name="TextBox 6"/>
          <p:cNvSpPr txBox="1"/>
          <p:nvPr/>
        </p:nvSpPr>
        <p:spPr>
          <a:xfrm>
            <a:off x="10818428" y="3514807"/>
            <a:ext cx="792205" cy="369332"/>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Login</a:t>
            </a:r>
          </a:p>
        </p:txBody>
      </p:sp>
      <p:cxnSp>
        <p:nvCxnSpPr>
          <p:cNvPr id="116" name="Conexão em ângulos retos 115"/>
          <p:cNvCxnSpPr>
            <a:stCxn id="85" idx="2"/>
            <a:endCxn id="55" idx="0"/>
          </p:cNvCxnSpPr>
          <p:nvPr/>
        </p:nvCxnSpPr>
        <p:spPr>
          <a:xfrm rot="5400000">
            <a:off x="10633027" y="4605675"/>
            <a:ext cx="989571" cy="173438"/>
          </a:xfrm>
          <a:prstGeom prst="bentConnector3">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17" name="Conexão em ângulos retos 116"/>
          <p:cNvCxnSpPr>
            <a:stCxn id="85" idx="2"/>
            <a:endCxn id="53" idx="0"/>
          </p:cNvCxnSpPr>
          <p:nvPr/>
        </p:nvCxnSpPr>
        <p:spPr>
          <a:xfrm rot="5400000">
            <a:off x="9836688" y="3809336"/>
            <a:ext cx="989571" cy="1766117"/>
          </a:xfrm>
          <a:prstGeom prst="bentConnector3">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0" name="Conexão em ângulos retos 119"/>
          <p:cNvCxnSpPr>
            <a:stCxn id="3" idx="3"/>
            <a:endCxn id="85" idx="0"/>
          </p:cNvCxnSpPr>
          <p:nvPr/>
        </p:nvCxnSpPr>
        <p:spPr>
          <a:xfrm>
            <a:off x="7107560" y="2580458"/>
            <a:ext cx="4106971" cy="554451"/>
          </a:xfrm>
          <a:prstGeom prst="bentConnector2">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3" name="Conexão em ângulos retos 122"/>
          <p:cNvCxnSpPr>
            <a:stCxn id="3" idx="3"/>
            <a:endCxn id="56" idx="0"/>
          </p:cNvCxnSpPr>
          <p:nvPr/>
        </p:nvCxnSpPr>
        <p:spPr>
          <a:xfrm>
            <a:off x="7107560" y="2580458"/>
            <a:ext cx="2600198" cy="566333"/>
          </a:xfrm>
          <a:prstGeom prst="bentConnector2">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6" name="Conexão em ângulos retos 125"/>
          <p:cNvCxnSpPr>
            <a:stCxn id="3" idx="2"/>
            <a:endCxn id="22" idx="0"/>
          </p:cNvCxnSpPr>
          <p:nvPr/>
        </p:nvCxnSpPr>
        <p:spPr>
          <a:xfrm rot="16200000" flipH="1">
            <a:off x="6661899" y="2172874"/>
            <a:ext cx="242297" cy="1705535"/>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7" name="Conexão em ângulos retos 126"/>
          <p:cNvCxnSpPr>
            <a:stCxn id="3" idx="1"/>
            <a:endCxn id="25" idx="0"/>
          </p:cNvCxnSpPr>
          <p:nvPr/>
        </p:nvCxnSpPr>
        <p:spPr>
          <a:xfrm rot="10800000" flipV="1">
            <a:off x="1124646" y="2580457"/>
            <a:ext cx="3628355" cy="566333"/>
          </a:xfrm>
          <a:prstGeom prst="bentConnector2">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8" name="Conexão em ângulos retos 127"/>
          <p:cNvCxnSpPr>
            <a:stCxn id="3" idx="2"/>
            <a:endCxn id="20" idx="0"/>
          </p:cNvCxnSpPr>
          <p:nvPr/>
        </p:nvCxnSpPr>
        <p:spPr>
          <a:xfrm rot="5400000">
            <a:off x="5292929" y="2523579"/>
            <a:ext cx="256437" cy="1018266"/>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9" name="Conexão em ângulos retos 128"/>
          <p:cNvCxnSpPr>
            <a:stCxn id="3" idx="1"/>
            <a:endCxn id="24" idx="0"/>
          </p:cNvCxnSpPr>
          <p:nvPr/>
        </p:nvCxnSpPr>
        <p:spPr>
          <a:xfrm rot="10800000" flipV="1">
            <a:off x="2681670" y="2580458"/>
            <a:ext cx="2071331" cy="568534"/>
          </a:xfrm>
          <a:prstGeom prst="bentConnector2">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38" name="Conexão em ângulos retos 137"/>
          <p:cNvCxnSpPr>
            <a:stCxn id="56" idx="2"/>
            <a:endCxn id="24" idx="2"/>
          </p:cNvCxnSpPr>
          <p:nvPr/>
        </p:nvCxnSpPr>
        <p:spPr>
          <a:xfrm rot="5400000">
            <a:off x="6193614" y="697547"/>
            <a:ext cx="2201" cy="7026089"/>
          </a:xfrm>
          <a:prstGeom prst="bentConnector3">
            <a:avLst>
              <a:gd name="adj1" fmla="val 10486188"/>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41" name="Conexão em ângulos retos 140"/>
          <p:cNvCxnSpPr>
            <a:stCxn id="56" idx="2"/>
            <a:endCxn id="25" idx="2"/>
          </p:cNvCxnSpPr>
          <p:nvPr/>
        </p:nvCxnSpPr>
        <p:spPr>
          <a:xfrm rot="5400000">
            <a:off x="5416202" y="-82065"/>
            <a:ext cx="12700" cy="8583113"/>
          </a:xfrm>
          <a:prstGeom prst="bentConnector3">
            <a:avLst>
              <a:gd name="adj1" fmla="val 180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144" name="Mais 143">
            <a:hlinkClick r:id="rId2" action="ppaction://hlinksldjump"/>
          </p:cNvPr>
          <p:cNvSpPr/>
          <p:nvPr/>
        </p:nvSpPr>
        <p:spPr>
          <a:xfrm>
            <a:off x="1456772" y="3853900"/>
            <a:ext cx="311914" cy="367696"/>
          </a:xfrm>
          <a:prstGeom prst="mathPl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5" name="Mais 144">
            <a:hlinkClick r:id="rId3" action="ppaction://hlinksldjump"/>
          </p:cNvPr>
          <p:cNvSpPr/>
          <p:nvPr/>
        </p:nvSpPr>
        <p:spPr>
          <a:xfrm>
            <a:off x="3032533" y="3891390"/>
            <a:ext cx="311914" cy="367696"/>
          </a:xfrm>
          <a:prstGeom prst="mathPl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6" name="Mais 145">
            <a:hlinkClick r:id="rId4" action="ppaction://hlinksldjump"/>
          </p:cNvPr>
          <p:cNvSpPr/>
          <p:nvPr/>
        </p:nvSpPr>
        <p:spPr>
          <a:xfrm>
            <a:off x="5815553" y="3870968"/>
            <a:ext cx="311914" cy="367696"/>
          </a:xfrm>
          <a:prstGeom prst="mathPl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7" name="Mais 146">
            <a:hlinkClick r:id="rId5" action="ppaction://hlinksldjump"/>
          </p:cNvPr>
          <p:cNvSpPr/>
          <p:nvPr/>
        </p:nvSpPr>
        <p:spPr>
          <a:xfrm>
            <a:off x="8532998" y="3870968"/>
            <a:ext cx="311914" cy="367696"/>
          </a:xfrm>
          <a:prstGeom prst="mathPl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0" name="Mais 149">
            <a:hlinkClick r:id="rId6" action="ppaction://hlinksldjump"/>
          </p:cNvPr>
          <p:cNvSpPr/>
          <p:nvPr/>
        </p:nvSpPr>
        <p:spPr>
          <a:xfrm>
            <a:off x="10050362" y="3855935"/>
            <a:ext cx="311914" cy="367696"/>
          </a:xfrm>
          <a:prstGeom prst="mathPl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1" name="Mais 150">
            <a:hlinkClick r:id="rId7" action="ppaction://hlinksldjump"/>
          </p:cNvPr>
          <p:cNvSpPr/>
          <p:nvPr/>
        </p:nvSpPr>
        <p:spPr>
          <a:xfrm>
            <a:off x="11556476" y="3870968"/>
            <a:ext cx="311914" cy="367696"/>
          </a:xfrm>
          <a:prstGeom prst="mathPl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2" name="Mais 151">
            <a:hlinkClick r:id="rId8" action="ppaction://hlinksldjump"/>
          </p:cNvPr>
          <p:cNvSpPr/>
          <p:nvPr/>
        </p:nvSpPr>
        <p:spPr>
          <a:xfrm>
            <a:off x="9786109" y="5882963"/>
            <a:ext cx="311914" cy="367696"/>
          </a:xfrm>
          <a:prstGeom prst="mathPl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3" name="Mais 152">
            <a:hlinkClick r:id="rId9" action="ppaction://hlinksldjump"/>
          </p:cNvPr>
          <p:cNvSpPr/>
          <p:nvPr/>
        </p:nvSpPr>
        <p:spPr>
          <a:xfrm>
            <a:off x="11355852" y="5895902"/>
            <a:ext cx="311914" cy="367696"/>
          </a:xfrm>
          <a:prstGeom prst="mathPl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4" name="Mais 153">
            <a:hlinkClick r:id="rId10" action="ppaction://hlinksldjump"/>
          </p:cNvPr>
          <p:cNvSpPr/>
          <p:nvPr/>
        </p:nvSpPr>
        <p:spPr>
          <a:xfrm>
            <a:off x="6783047" y="2550614"/>
            <a:ext cx="311914" cy="367696"/>
          </a:xfrm>
          <a:prstGeom prst="mathPlu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57" name="Conexão em ângulos retos 156"/>
          <p:cNvCxnSpPr>
            <a:stCxn id="55" idx="2"/>
            <a:endCxn id="25" idx="2"/>
          </p:cNvCxnSpPr>
          <p:nvPr/>
        </p:nvCxnSpPr>
        <p:spPr>
          <a:xfrm rot="5400000" flipH="1">
            <a:off x="5062674" y="271462"/>
            <a:ext cx="2040389" cy="9916448"/>
          </a:xfrm>
          <a:prstGeom prst="bentConnector3">
            <a:avLst>
              <a:gd name="adj1" fmla="val -11204"/>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913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25" name="Retângulo 24"/>
          <p:cNvSpPr/>
          <p:nvPr/>
        </p:nvSpPr>
        <p:spPr>
          <a:xfrm>
            <a:off x="479376" y="3645024"/>
            <a:ext cx="1288081"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6"/>
          <p:cNvSpPr txBox="1"/>
          <p:nvPr/>
        </p:nvSpPr>
        <p:spPr>
          <a:xfrm>
            <a:off x="666079" y="3853208"/>
            <a:ext cx="914674"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Página</a:t>
            </a:r>
          </a:p>
          <a:p>
            <a:r>
              <a:rPr lang="pt-PT" b="1" dirty="0">
                <a:solidFill>
                  <a:schemeClr val="bg1"/>
                </a:solidFill>
                <a:effectLst>
                  <a:outerShdw blurRad="38100" dist="38100" dir="2700000" algn="tl">
                    <a:srgbClr val="000000">
                      <a:alpha val="43137"/>
                    </a:srgbClr>
                  </a:outerShdw>
                </a:effectLst>
              </a:rPr>
              <a:t>Inicial</a:t>
            </a:r>
          </a:p>
        </p:txBody>
      </p:sp>
      <p:cxnSp>
        <p:nvCxnSpPr>
          <p:cNvPr id="42" name="Conexão em ângulos retos 41"/>
          <p:cNvCxnSpPr>
            <a:stCxn id="25" idx="3"/>
            <a:endCxn id="6" idx="1"/>
          </p:cNvCxnSpPr>
          <p:nvPr/>
        </p:nvCxnSpPr>
        <p:spPr>
          <a:xfrm flipV="1">
            <a:off x="1767457" y="2478492"/>
            <a:ext cx="1181194" cy="1697882"/>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5" name="Retângulo 44"/>
          <p:cNvSpPr/>
          <p:nvPr/>
        </p:nvSpPr>
        <p:spPr>
          <a:xfrm>
            <a:off x="2999656" y="2168860"/>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CaixaDeTexto 5"/>
          <p:cNvSpPr txBox="1"/>
          <p:nvPr/>
        </p:nvSpPr>
        <p:spPr>
          <a:xfrm>
            <a:off x="2948651" y="2293826"/>
            <a:ext cx="2448271"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getAll</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NewChapters</a:t>
            </a:r>
            <a:r>
              <a:rPr lang="pt-PT" b="1" dirty="0">
                <a:solidFill>
                  <a:schemeClr val="bg1"/>
                </a:solidFill>
                <a:effectLst>
                  <a:outerShdw blurRad="38100" dist="38100" dir="2700000" algn="tl">
                    <a:srgbClr val="000000">
                      <a:alpha val="43137"/>
                    </a:srgbClr>
                  </a:outerShdw>
                </a:effectLst>
              </a:rPr>
              <a:t>)</a:t>
            </a:r>
          </a:p>
        </p:txBody>
      </p:sp>
      <p:sp>
        <p:nvSpPr>
          <p:cNvPr id="47" name="Retângulo 46"/>
          <p:cNvSpPr/>
          <p:nvPr/>
        </p:nvSpPr>
        <p:spPr>
          <a:xfrm>
            <a:off x="2999656" y="5733256"/>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8" name="CaixaDeTexto 47"/>
          <p:cNvSpPr txBox="1"/>
          <p:nvPr/>
        </p:nvSpPr>
        <p:spPr>
          <a:xfrm>
            <a:off x="2999656" y="5850593"/>
            <a:ext cx="2157963"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getAll</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NewBooks</a:t>
            </a:r>
            <a:r>
              <a:rPr lang="pt-PT" b="1" dirty="0">
                <a:solidFill>
                  <a:schemeClr val="bg1"/>
                </a:solidFill>
                <a:effectLst>
                  <a:outerShdw blurRad="38100" dist="38100" dir="2700000" algn="tl">
                    <a:srgbClr val="000000">
                      <a:alpha val="43137"/>
                    </a:srgbClr>
                  </a:outerShdw>
                </a:effectLst>
              </a:rPr>
              <a:t>)</a:t>
            </a:r>
          </a:p>
        </p:txBody>
      </p:sp>
      <p:cxnSp>
        <p:nvCxnSpPr>
          <p:cNvPr id="50" name="Conexão em ângulos retos 49"/>
          <p:cNvCxnSpPr>
            <a:stCxn id="25" idx="3"/>
            <a:endCxn id="48" idx="1"/>
          </p:cNvCxnSpPr>
          <p:nvPr/>
        </p:nvCxnSpPr>
        <p:spPr>
          <a:xfrm>
            <a:off x="1767457" y="4176374"/>
            <a:ext cx="1232199" cy="1858885"/>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60" name="Retângulo 59"/>
          <p:cNvSpPr/>
          <p:nvPr/>
        </p:nvSpPr>
        <p:spPr>
          <a:xfrm>
            <a:off x="6888088" y="2150773"/>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1" name="CaixaDeTexto 60"/>
          <p:cNvSpPr txBox="1"/>
          <p:nvPr/>
        </p:nvSpPr>
        <p:spPr>
          <a:xfrm>
            <a:off x="6888088" y="2268110"/>
            <a:ext cx="1271502"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Book</a:t>
            </a:r>
            <a:r>
              <a:rPr lang="pt-PT" b="1" dirty="0">
                <a:solidFill>
                  <a:schemeClr val="bg1"/>
                </a:solidFill>
                <a:effectLst>
                  <a:outerShdw blurRad="38100" dist="38100" dir="2700000" algn="tl">
                    <a:srgbClr val="000000">
                      <a:alpha val="43137"/>
                    </a:srgbClr>
                  </a:outerShdw>
                </a:effectLst>
              </a:rPr>
              <a:t>)</a:t>
            </a:r>
          </a:p>
        </p:txBody>
      </p:sp>
      <p:sp>
        <p:nvSpPr>
          <p:cNvPr id="62" name="Retângulo 61"/>
          <p:cNvSpPr/>
          <p:nvPr/>
        </p:nvSpPr>
        <p:spPr>
          <a:xfrm>
            <a:off x="6892607" y="2934269"/>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3" name="CaixaDeTexto 62"/>
          <p:cNvSpPr txBox="1"/>
          <p:nvPr/>
        </p:nvSpPr>
        <p:spPr>
          <a:xfrm>
            <a:off x="6892607" y="3051606"/>
            <a:ext cx="1475084"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Author</a:t>
            </a:r>
            <a:r>
              <a:rPr lang="pt-PT" b="1" dirty="0">
                <a:solidFill>
                  <a:schemeClr val="bg1"/>
                </a:solidFill>
                <a:effectLst>
                  <a:outerShdw blurRad="38100" dist="38100" dir="2700000" algn="tl">
                    <a:srgbClr val="000000">
                      <a:alpha val="43137"/>
                    </a:srgbClr>
                  </a:outerShdw>
                </a:effectLst>
              </a:rPr>
              <a:t>)</a:t>
            </a:r>
          </a:p>
        </p:txBody>
      </p:sp>
      <p:sp>
        <p:nvSpPr>
          <p:cNvPr id="64" name="Retângulo 63"/>
          <p:cNvSpPr/>
          <p:nvPr/>
        </p:nvSpPr>
        <p:spPr>
          <a:xfrm>
            <a:off x="6888088" y="3699678"/>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CaixaDeTexto 64"/>
          <p:cNvSpPr txBox="1"/>
          <p:nvPr/>
        </p:nvSpPr>
        <p:spPr>
          <a:xfrm>
            <a:off x="6888088" y="3817015"/>
            <a:ext cx="1219308"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(Date)</a:t>
            </a:r>
          </a:p>
        </p:txBody>
      </p:sp>
      <p:cxnSp>
        <p:nvCxnSpPr>
          <p:cNvPr id="66" name="Conexão em ângulos retos 65"/>
          <p:cNvCxnSpPr>
            <a:stCxn id="45" idx="3"/>
            <a:endCxn id="60" idx="1"/>
          </p:cNvCxnSpPr>
          <p:nvPr/>
        </p:nvCxnSpPr>
        <p:spPr>
          <a:xfrm flipV="1">
            <a:off x="5354216" y="2474809"/>
            <a:ext cx="1533872" cy="18087"/>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xão em ângulos retos 73"/>
          <p:cNvCxnSpPr>
            <a:stCxn id="45" idx="3"/>
            <a:endCxn id="62" idx="1"/>
          </p:cNvCxnSpPr>
          <p:nvPr/>
        </p:nvCxnSpPr>
        <p:spPr>
          <a:xfrm>
            <a:off x="5354216" y="2492896"/>
            <a:ext cx="1538391" cy="765409"/>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80" name="Conexão em ângulos retos 79"/>
          <p:cNvCxnSpPr>
            <a:stCxn id="45" idx="3"/>
            <a:endCxn id="64" idx="1"/>
          </p:cNvCxnSpPr>
          <p:nvPr/>
        </p:nvCxnSpPr>
        <p:spPr>
          <a:xfrm>
            <a:off x="5354216" y="2492896"/>
            <a:ext cx="1533872" cy="1530818"/>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87" name="Retângulo 86"/>
          <p:cNvSpPr/>
          <p:nvPr/>
        </p:nvSpPr>
        <p:spPr>
          <a:xfrm>
            <a:off x="6715153" y="5740678"/>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8" name="CaixaDeTexto 87"/>
          <p:cNvSpPr txBox="1"/>
          <p:nvPr/>
        </p:nvSpPr>
        <p:spPr>
          <a:xfrm>
            <a:off x="6715153" y="5858015"/>
            <a:ext cx="1829796"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Popularity</a:t>
            </a:r>
            <a:r>
              <a:rPr lang="pt-PT" b="1" dirty="0">
                <a:solidFill>
                  <a:schemeClr val="bg1"/>
                </a:solidFill>
                <a:effectLst>
                  <a:outerShdw blurRad="38100" dist="38100" dir="2700000" algn="tl">
                    <a:srgbClr val="000000">
                      <a:alpha val="43137"/>
                    </a:srgbClr>
                  </a:outerShdw>
                </a:effectLst>
              </a:rPr>
              <a:t>)</a:t>
            </a:r>
          </a:p>
        </p:txBody>
      </p:sp>
      <p:cxnSp>
        <p:nvCxnSpPr>
          <p:cNvPr id="89" name="Conexão em ângulos retos 88"/>
          <p:cNvCxnSpPr>
            <a:stCxn id="47" idx="3"/>
            <a:endCxn id="88" idx="1"/>
          </p:cNvCxnSpPr>
          <p:nvPr/>
        </p:nvCxnSpPr>
        <p:spPr>
          <a:xfrm flipV="1">
            <a:off x="5354216" y="6042681"/>
            <a:ext cx="1360937" cy="14611"/>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24" name="Retângulo 23">
            <a:hlinkClick r:id="rId2" action="ppaction://hlinksldjump"/>
          </p:cNvPr>
          <p:cNvSpPr/>
          <p:nvPr/>
        </p:nvSpPr>
        <p:spPr>
          <a:xfrm>
            <a:off x="10224006" y="6016428"/>
            <a:ext cx="1634165" cy="84016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CaixaDeTexto 25">
            <a:hlinkClick r:id="rId2" action="ppaction://hlinksldjump"/>
          </p:cNvPr>
          <p:cNvSpPr txBox="1"/>
          <p:nvPr/>
        </p:nvSpPr>
        <p:spPr>
          <a:xfrm>
            <a:off x="10224006" y="6113342"/>
            <a:ext cx="163416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Voltar página</a:t>
            </a:r>
          </a:p>
          <a:p>
            <a:r>
              <a:rPr lang="pt-PT" b="1" dirty="0">
                <a:solidFill>
                  <a:schemeClr val="bg1"/>
                </a:solidFill>
                <a:effectLst>
                  <a:outerShdw blurRad="38100" dist="38100" dir="2700000" algn="tl">
                    <a:srgbClr val="000000">
                      <a:alpha val="43137"/>
                    </a:srgbClr>
                  </a:outerShdw>
                </a:effectLst>
              </a:rPr>
              <a:t>do esquema</a:t>
            </a:r>
          </a:p>
        </p:txBody>
      </p:sp>
    </p:spTree>
    <p:extLst>
      <p:ext uri="{BB962C8B-B14F-4D97-AF65-F5344CB8AC3E}">
        <p14:creationId xmlns:p14="http://schemas.microsoft.com/office/powerpoint/2010/main" val="35857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25" name="Retângulo 24"/>
          <p:cNvSpPr/>
          <p:nvPr/>
        </p:nvSpPr>
        <p:spPr>
          <a:xfrm>
            <a:off x="479376" y="3645024"/>
            <a:ext cx="1288081"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6"/>
          <p:cNvSpPr txBox="1"/>
          <p:nvPr/>
        </p:nvSpPr>
        <p:spPr>
          <a:xfrm>
            <a:off x="666079" y="3853208"/>
            <a:ext cx="914674"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Página</a:t>
            </a:r>
          </a:p>
          <a:p>
            <a:r>
              <a:rPr lang="pt-PT" b="1" dirty="0">
                <a:solidFill>
                  <a:schemeClr val="bg1"/>
                </a:solidFill>
                <a:effectLst>
                  <a:outerShdw blurRad="38100" dist="38100" dir="2700000" algn="tl">
                    <a:srgbClr val="000000">
                      <a:alpha val="43137"/>
                    </a:srgbClr>
                  </a:outerShdw>
                </a:effectLst>
              </a:rPr>
              <a:t>Livro</a:t>
            </a:r>
          </a:p>
        </p:txBody>
      </p:sp>
      <p:cxnSp>
        <p:nvCxnSpPr>
          <p:cNvPr id="42" name="Conexão em ângulos retos 41"/>
          <p:cNvCxnSpPr>
            <a:stCxn id="25" idx="3"/>
            <a:endCxn id="6" idx="1"/>
          </p:cNvCxnSpPr>
          <p:nvPr/>
        </p:nvCxnSpPr>
        <p:spPr>
          <a:xfrm flipV="1">
            <a:off x="1767457" y="4171943"/>
            <a:ext cx="1181194" cy="4431"/>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5" name="Retângulo 44"/>
          <p:cNvSpPr/>
          <p:nvPr/>
        </p:nvSpPr>
        <p:spPr>
          <a:xfrm>
            <a:off x="2999656" y="3862311"/>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CaixaDeTexto 5"/>
          <p:cNvSpPr txBox="1"/>
          <p:nvPr/>
        </p:nvSpPr>
        <p:spPr>
          <a:xfrm>
            <a:off x="2948651" y="3987277"/>
            <a:ext cx="2448271"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Book</a:t>
            </a:r>
            <a:r>
              <a:rPr lang="pt-PT" b="1" dirty="0">
                <a:solidFill>
                  <a:schemeClr val="bg1"/>
                </a:solidFill>
                <a:effectLst>
                  <a:outerShdw blurRad="38100" dist="38100" dir="2700000" algn="tl">
                    <a:srgbClr val="000000">
                      <a:alpha val="43137"/>
                    </a:srgbClr>
                  </a:outerShdw>
                </a:effectLst>
              </a:rPr>
              <a:t>)</a:t>
            </a:r>
          </a:p>
        </p:txBody>
      </p:sp>
      <p:sp>
        <p:nvSpPr>
          <p:cNvPr id="60" name="Retângulo 59"/>
          <p:cNvSpPr/>
          <p:nvPr/>
        </p:nvSpPr>
        <p:spPr>
          <a:xfrm>
            <a:off x="6888088" y="2150773"/>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1" name="CaixaDeTexto 60"/>
          <p:cNvSpPr txBox="1"/>
          <p:nvPr/>
        </p:nvSpPr>
        <p:spPr>
          <a:xfrm>
            <a:off x="6888088" y="2268110"/>
            <a:ext cx="1336584"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(Cover)</a:t>
            </a:r>
          </a:p>
        </p:txBody>
      </p:sp>
      <p:sp>
        <p:nvSpPr>
          <p:cNvPr id="62" name="Retângulo 61"/>
          <p:cNvSpPr/>
          <p:nvPr/>
        </p:nvSpPr>
        <p:spPr>
          <a:xfrm>
            <a:off x="6892607" y="2934269"/>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3" name="CaixaDeTexto 62"/>
          <p:cNvSpPr txBox="1"/>
          <p:nvPr/>
        </p:nvSpPr>
        <p:spPr>
          <a:xfrm>
            <a:off x="6892607" y="3051606"/>
            <a:ext cx="1475084"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Author</a:t>
            </a:r>
            <a:r>
              <a:rPr lang="pt-PT" b="1" dirty="0">
                <a:solidFill>
                  <a:schemeClr val="bg1"/>
                </a:solidFill>
                <a:effectLst>
                  <a:outerShdw blurRad="38100" dist="38100" dir="2700000" algn="tl">
                    <a:srgbClr val="000000">
                      <a:alpha val="43137"/>
                    </a:srgbClr>
                  </a:outerShdw>
                </a:effectLst>
              </a:rPr>
              <a:t>)</a:t>
            </a:r>
          </a:p>
        </p:txBody>
      </p:sp>
      <p:sp>
        <p:nvSpPr>
          <p:cNvPr id="64" name="Retângulo 63"/>
          <p:cNvSpPr/>
          <p:nvPr/>
        </p:nvSpPr>
        <p:spPr>
          <a:xfrm>
            <a:off x="6888088" y="3699678"/>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CaixaDeTexto 64"/>
          <p:cNvSpPr txBox="1"/>
          <p:nvPr/>
        </p:nvSpPr>
        <p:spPr>
          <a:xfrm>
            <a:off x="6888088" y="3817015"/>
            <a:ext cx="1829796"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Popularity</a:t>
            </a:r>
            <a:r>
              <a:rPr lang="pt-PT" b="1" dirty="0">
                <a:solidFill>
                  <a:schemeClr val="bg1"/>
                </a:solidFill>
                <a:effectLst>
                  <a:outerShdw blurRad="38100" dist="38100" dir="2700000" algn="tl">
                    <a:srgbClr val="000000">
                      <a:alpha val="43137"/>
                    </a:srgbClr>
                  </a:outerShdw>
                </a:effectLst>
              </a:rPr>
              <a:t>)</a:t>
            </a:r>
          </a:p>
        </p:txBody>
      </p:sp>
      <p:cxnSp>
        <p:nvCxnSpPr>
          <p:cNvPr id="66" name="Conexão em ângulos retos 65"/>
          <p:cNvCxnSpPr>
            <a:stCxn id="45" idx="3"/>
            <a:endCxn id="60" idx="1"/>
          </p:cNvCxnSpPr>
          <p:nvPr/>
        </p:nvCxnSpPr>
        <p:spPr>
          <a:xfrm flipV="1">
            <a:off x="5354216" y="2474809"/>
            <a:ext cx="1533872" cy="1711538"/>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xão em ângulos retos 73"/>
          <p:cNvCxnSpPr>
            <a:stCxn id="45" idx="3"/>
            <a:endCxn id="62" idx="1"/>
          </p:cNvCxnSpPr>
          <p:nvPr/>
        </p:nvCxnSpPr>
        <p:spPr>
          <a:xfrm flipV="1">
            <a:off x="5354216" y="3258305"/>
            <a:ext cx="1538391" cy="928042"/>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80" name="Conexão em ângulos retos 79"/>
          <p:cNvCxnSpPr>
            <a:stCxn id="45" idx="3"/>
            <a:endCxn id="64" idx="1"/>
          </p:cNvCxnSpPr>
          <p:nvPr/>
        </p:nvCxnSpPr>
        <p:spPr>
          <a:xfrm flipV="1">
            <a:off x="5354216" y="4023714"/>
            <a:ext cx="1533872" cy="162633"/>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26" name="Retângulo 25"/>
          <p:cNvSpPr/>
          <p:nvPr/>
        </p:nvSpPr>
        <p:spPr>
          <a:xfrm>
            <a:off x="6888088" y="4452872"/>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CaixaDeTexto 26"/>
          <p:cNvSpPr txBox="1"/>
          <p:nvPr/>
        </p:nvSpPr>
        <p:spPr>
          <a:xfrm>
            <a:off x="6888088" y="4570209"/>
            <a:ext cx="1379545"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(Status)</a:t>
            </a:r>
          </a:p>
        </p:txBody>
      </p:sp>
      <p:cxnSp>
        <p:nvCxnSpPr>
          <p:cNvPr id="28" name="Conexão em ângulos retos 27"/>
          <p:cNvCxnSpPr>
            <a:stCxn id="6" idx="3"/>
            <a:endCxn id="27" idx="1"/>
          </p:cNvCxnSpPr>
          <p:nvPr/>
        </p:nvCxnSpPr>
        <p:spPr>
          <a:xfrm>
            <a:off x="5396922" y="4171943"/>
            <a:ext cx="1491166" cy="582932"/>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32" name="Retângulo 31"/>
          <p:cNvSpPr/>
          <p:nvPr/>
        </p:nvSpPr>
        <p:spPr>
          <a:xfrm>
            <a:off x="6888088" y="5277272"/>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3" name="CaixaDeTexto 32"/>
          <p:cNvSpPr txBox="1"/>
          <p:nvPr/>
        </p:nvSpPr>
        <p:spPr>
          <a:xfrm>
            <a:off x="6888088" y="5394609"/>
            <a:ext cx="1669496"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Chapters</a:t>
            </a:r>
            <a:r>
              <a:rPr lang="pt-PT" b="1" dirty="0">
                <a:solidFill>
                  <a:schemeClr val="bg1"/>
                </a:solidFill>
                <a:effectLst>
                  <a:outerShdw blurRad="38100" dist="38100" dir="2700000" algn="tl">
                    <a:srgbClr val="000000">
                      <a:alpha val="43137"/>
                    </a:srgbClr>
                  </a:outerShdw>
                </a:effectLst>
              </a:rPr>
              <a:t>)</a:t>
            </a:r>
          </a:p>
        </p:txBody>
      </p:sp>
      <p:cxnSp>
        <p:nvCxnSpPr>
          <p:cNvPr id="46" name="Conexão em ângulos retos 45"/>
          <p:cNvCxnSpPr>
            <a:stCxn id="6" idx="3"/>
            <a:endCxn id="32" idx="1"/>
          </p:cNvCxnSpPr>
          <p:nvPr/>
        </p:nvCxnSpPr>
        <p:spPr>
          <a:xfrm>
            <a:off x="5396922" y="4171943"/>
            <a:ext cx="1491166" cy="1429365"/>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51" name="Retângulo 50"/>
          <p:cNvSpPr/>
          <p:nvPr/>
        </p:nvSpPr>
        <p:spPr>
          <a:xfrm>
            <a:off x="3042362" y="5732760"/>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5" name="CaixaDeTexto 54"/>
          <p:cNvSpPr txBox="1"/>
          <p:nvPr/>
        </p:nvSpPr>
        <p:spPr>
          <a:xfrm>
            <a:off x="3021089" y="5763941"/>
            <a:ext cx="2448271" cy="646331"/>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AllBooksbyBookAuthor</a:t>
            </a:r>
            <a:r>
              <a:rPr lang="pt-PT" b="1" dirty="0">
                <a:solidFill>
                  <a:schemeClr val="bg1"/>
                </a:solidFill>
                <a:effectLst>
                  <a:outerShdw blurRad="38100" dist="38100" dir="2700000" algn="tl">
                    <a:srgbClr val="000000">
                      <a:alpha val="43137"/>
                    </a:srgbClr>
                  </a:outerShdw>
                </a:effectLst>
              </a:rPr>
              <a:t>)</a:t>
            </a:r>
          </a:p>
        </p:txBody>
      </p:sp>
      <p:cxnSp>
        <p:nvCxnSpPr>
          <p:cNvPr id="56" name="Conexão em ângulos retos 55"/>
          <p:cNvCxnSpPr>
            <a:stCxn id="25" idx="3"/>
            <a:endCxn id="51" idx="1"/>
          </p:cNvCxnSpPr>
          <p:nvPr/>
        </p:nvCxnSpPr>
        <p:spPr>
          <a:xfrm>
            <a:off x="1767457" y="4176374"/>
            <a:ext cx="1274905" cy="1880422"/>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59" name="Retângulo 58">
            <a:hlinkClick r:id="rId2" action="ppaction://hlinksldjump"/>
          </p:cNvPr>
          <p:cNvSpPr/>
          <p:nvPr/>
        </p:nvSpPr>
        <p:spPr>
          <a:xfrm>
            <a:off x="10224006" y="6016428"/>
            <a:ext cx="1634165" cy="84016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7" name="CaixaDeTexto 66">
            <a:hlinkClick r:id="rId2" action="ppaction://hlinksldjump"/>
          </p:cNvPr>
          <p:cNvSpPr txBox="1"/>
          <p:nvPr/>
        </p:nvSpPr>
        <p:spPr>
          <a:xfrm>
            <a:off x="10224006" y="6113342"/>
            <a:ext cx="163416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Voltar página</a:t>
            </a:r>
          </a:p>
          <a:p>
            <a:r>
              <a:rPr lang="pt-PT" b="1" dirty="0">
                <a:solidFill>
                  <a:schemeClr val="bg1"/>
                </a:solidFill>
                <a:effectLst>
                  <a:outerShdw blurRad="38100" dist="38100" dir="2700000" algn="tl">
                    <a:srgbClr val="000000">
                      <a:alpha val="43137"/>
                    </a:srgbClr>
                  </a:outerShdw>
                </a:effectLst>
              </a:rPr>
              <a:t>do esquema</a:t>
            </a:r>
          </a:p>
        </p:txBody>
      </p:sp>
    </p:spTree>
    <p:extLst>
      <p:ext uri="{BB962C8B-B14F-4D97-AF65-F5344CB8AC3E}">
        <p14:creationId xmlns:p14="http://schemas.microsoft.com/office/powerpoint/2010/main" val="83912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25" name="Retângulo 24"/>
          <p:cNvSpPr/>
          <p:nvPr/>
        </p:nvSpPr>
        <p:spPr>
          <a:xfrm>
            <a:off x="479376" y="3645024"/>
            <a:ext cx="1288081"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6"/>
          <p:cNvSpPr txBox="1"/>
          <p:nvPr/>
        </p:nvSpPr>
        <p:spPr>
          <a:xfrm>
            <a:off x="572205" y="3854987"/>
            <a:ext cx="109677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Página</a:t>
            </a:r>
          </a:p>
          <a:p>
            <a:r>
              <a:rPr lang="pt-PT" b="1" dirty="0">
                <a:solidFill>
                  <a:schemeClr val="bg1"/>
                </a:solidFill>
                <a:effectLst>
                  <a:outerShdw blurRad="38100" dist="38100" dir="2700000" algn="tl">
                    <a:srgbClr val="000000">
                      <a:alpha val="43137"/>
                    </a:srgbClr>
                  </a:outerShdw>
                </a:effectLst>
              </a:rPr>
              <a:t>Capítulo</a:t>
            </a:r>
          </a:p>
        </p:txBody>
      </p:sp>
      <p:cxnSp>
        <p:nvCxnSpPr>
          <p:cNvPr id="42" name="Conexão em ângulos retos 41"/>
          <p:cNvCxnSpPr>
            <a:stCxn id="25" idx="3"/>
            <a:endCxn id="6" idx="1"/>
          </p:cNvCxnSpPr>
          <p:nvPr/>
        </p:nvCxnSpPr>
        <p:spPr>
          <a:xfrm flipV="1">
            <a:off x="1767457" y="3243901"/>
            <a:ext cx="1296338" cy="932473"/>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5" name="Retângulo 44"/>
          <p:cNvSpPr/>
          <p:nvPr/>
        </p:nvSpPr>
        <p:spPr>
          <a:xfrm>
            <a:off x="3114800" y="2934269"/>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CaixaDeTexto 5"/>
          <p:cNvSpPr txBox="1"/>
          <p:nvPr/>
        </p:nvSpPr>
        <p:spPr>
          <a:xfrm>
            <a:off x="3063795" y="3059235"/>
            <a:ext cx="2448271" cy="369332"/>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Chapter</a:t>
            </a:r>
            <a:r>
              <a:rPr lang="pt-PT" b="1" dirty="0">
                <a:solidFill>
                  <a:schemeClr val="bg1"/>
                </a:solidFill>
                <a:effectLst>
                  <a:outerShdw blurRad="38100" dist="38100" dir="2700000" algn="tl">
                    <a:srgbClr val="000000">
                      <a:alpha val="43137"/>
                    </a:srgbClr>
                  </a:outerShdw>
                </a:effectLst>
              </a:rPr>
              <a:t>)</a:t>
            </a:r>
          </a:p>
        </p:txBody>
      </p:sp>
      <p:sp>
        <p:nvSpPr>
          <p:cNvPr id="60" name="Retângulo 59"/>
          <p:cNvSpPr/>
          <p:nvPr/>
        </p:nvSpPr>
        <p:spPr>
          <a:xfrm>
            <a:off x="6888088" y="2150773"/>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1" name="CaixaDeTexto 60"/>
          <p:cNvSpPr txBox="1"/>
          <p:nvPr/>
        </p:nvSpPr>
        <p:spPr>
          <a:xfrm>
            <a:off x="6888088" y="2268110"/>
            <a:ext cx="1271502"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Book</a:t>
            </a:r>
            <a:r>
              <a:rPr lang="pt-PT" b="1" dirty="0">
                <a:solidFill>
                  <a:schemeClr val="bg1"/>
                </a:solidFill>
                <a:effectLst>
                  <a:outerShdw blurRad="38100" dist="38100" dir="2700000" algn="tl">
                    <a:srgbClr val="000000">
                      <a:alpha val="43137"/>
                    </a:srgbClr>
                  </a:outerShdw>
                </a:effectLst>
              </a:rPr>
              <a:t>)</a:t>
            </a:r>
          </a:p>
        </p:txBody>
      </p:sp>
      <p:sp>
        <p:nvSpPr>
          <p:cNvPr id="62" name="Retângulo 61"/>
          <p:cNvSpPr/>
          <p:nvPr/>
        </p:nvSpPr>
        <p:spPr>
          <a:xfrm>
            <a:off x="6892607" y="2934269"/>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3" name="CaixaDeTexto 62"/>
          <p:cNvSpPr txBox="1"/>
          <p:nvPr/>
        </p:nvSpPr>
        <p:spPr>
          <a:xfrm>
            <a:off x="6892607" y="3051606"/>
            <a:ext cx="1475084"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Author</a:t>
            </a:r>
            <a:r>
              <a:rPr lang="pt-PT" b="1" dirty="0">
                <a:solidFill>
                  <a:schemeClr val="bg1"/>
                </a:solidFill>
                <a:effectLst>
                  <a:outerShdw blurRad="38100" dist="38100" dir="2700000" algn="tl">
                    <a:srgbClr val="000000">
                      <a:alpha val="43137"/>
                    </a:srgbClr>
                  </a:outerShdw>
                </a:effectLst>
              </a:rPr>
              <a:t>)</a:t>
            </a:r>
          </a:p>
        </p:txBody>
      </p:sp>
      <p:sp>
        <p:nvSpPr>
          <p:cNvPr id="64" name="Retângulo 63"/>
          <p:cNvSpPr/>
          <p:nvPr/>
        </p:nvSpPr>
        <p:spPr>
          <a:xfrm>
            <a:off x="6888088" y="3699678"/>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CaixaDeTexto 64"/>
          <p:cNvSpPr txBox="1"/>
          <p:nvPr/>
        </p:nvSpPr>
        <p:spPr>
          <a:xfrm>
            <a:off x="6888088" y="3817015"/>
            <a:ext cx="1829796"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Popularity</a:t>
            </a:r>
            <a:r>
              <a:rPr lang="pt-PT" b="1" dirty="0">
                <a:solidFill>
                  <a:schemeClr val="bg1"/>
                </a:solidFill>
                <a:effectLst>
                  <a:outerShdw blurRad="38100" dist="38100" dir="2700000" algn="tl">
                    <a:srgbClr val="000000">
                      <a:alpha val="43137"/>
                    </a:srgbClr>
                  </a:outerShdw>
                </a:effectLst>
              </a:rPr>
              <a:t>)</a:t>
            </a:r>
          </a:p>
        </p:txBody>
      </p:sp>
      <p:cxnSp>
        <p:nvCxnSpPr>
          <p:cNvPr id="66" name="Conexão em ângulos retos 65"/>
          <p:cNvCxnSpPr>
            <a:stCxn id="45" idx="3"/>
            <a:endCxn id="60" idx="1"/>
          </p:cNvCxnSpPr>
          <p:nvPr/>
        </p:nvCxnSpPr>
        <p:spPr>
          <a:xfrm flipV="1">
            <a:off x="5469360" y="2474809"/>
            <a:ext cx="1418728" cy="783496"/>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xão em ângulos retos 73"/>
          <p:cNvCxnSpPr>
            <a:stCxn id="45" idx="3"/>
            <a:endCxn id="62" idx="1"/>
          </p:cNvCxnSpPr>
          <p:nvPr/>
        </p:nvCxnSpPr>
        <p:spPr>
          <a:xfrm>
            <a:off x="5469360" y="3258305"/>
            <a:ext cx="1423247" cy="12700"/>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80" name="Conexão em ângulos retos 79"/>
          <p:cNvCxnSpPr>
            <a:stCxn id="45" idx="3"/>
            <a:endCxn id="64" idx="1"/>
          </p:cNvCxnSpPr>
          <p:nvPr/>
        </p:nvCxnSpPr>
        <p:spPr>
          <a:xfrm>
            <a:off x="5469360" y="3258305"/>
            <a:ext cx="1418728" cy="765409"/>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51" name="Retângulo 50"/>
          <p:cNvSpPr/>
          <p:nvPr/>
        </p:nvSpPr>
        <p:spPr>
          <a:xfrm>
            <a:off x="3114800" y="5733256"/>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5" name="CaixaDeTexto 54"/>
          <p:cNvSpPr txBox="1"/>
          <p:nvPr/>
        </p:nvSpPr>
        <p:spPr>
          <a:xfrm>
            <a:off x="3093527" y="5764437"/>
            <a:ext cx="2448271" cy="646331"/>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AllBooksbyBookAuthor</a:t>
            </a:r>
            <a:r>
              <a:rPr lang="pt-PT" b="1" dirty="0">
                <a:solidFill>
                  <a:schemeClr val="bg1"/>
                </a:solidFill>
                <a:effectLst>
                  <a:outerShdw blurRad="38100" dist="38100" dir="2700000" algn="tl">
                    <a:srgbClr val="000000">
                      <a:alpha val="43137"/>
                    </a:srgbClr>
                  </a:outerShdw>
                </a:effectLst>
              </a:rPr>
              <a:t>)</a:t>
            </a:r>
          </a:p>
        </p:txBody>
      </p:sp>
      <p:cxnSp>
        <p:nvCxnSpPr>
          <p:cNvPr id="56" name="Conexão em ângulos retos 55"/>
          <p:cNvCxnSpPr>
            <a:stCxn id="25" idx="3"/>
            <a:endCxn id="51" idx="1"/>
          </p:cNvCxnSpPr>
          <p:nvPr/>
        </p:nvCxnSpPr>
        <p:spPr>
          <a:xfrm>
            <a:off x="1767457" y="4176374"/>
            <a:ext cx="1347343" cy="1880918"/>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34" name="Retângulo 33">
            <a:hlinkClick r:id="rId2" action="ppaction://hlinksldjump"/>
          </p:cNvPr>
          <p:cNvSpPr/>
          <p:nvPr/>
        </p:nvSpPr>
        <p:spPr>
          <a:xfrm>
            <a:off x="10224006" y="6016428"/>
            <a:ext cx="1634165" cy="84016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CaixaDeTexto 34">
            <a:hlinkClick r:id="rId2" action="ppaction://hlinksldjump"/>
          </p:cNvPr>
          <p:cNvSpPr txBox="1"/>
          <p:nvPr/>
        </p:nvSpPr>
        <p:spPr>
          <a:xfrm>
            <a:off x="10224006" y="6113342"/>
            <a:ext cx="163416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Voltar página</a:t>
            </a:r>
          </a:p>
          <a:p>
            <a:r>
              <a:rPr lang="pt-PT" b="1" dirty="0">
                <a:solidFill>
                  <a:schemeClr val="bg1"/>
                </a:solidFill>
                <a:effectLst>
                  <a:outerShdw blurRad="38100" dist="38100" dir="2700000" algn="tl">
                    <a:srgbClr val="000000">
                      <a:alpha val="43137"/>
                    </a:srgbClr>
                  </a:outerShdw>
                </a:effectLst>
              </a:rPr>
              <a:t>do esquema</a:t>
            </a:r>
          </a:p>
        </p:txBody>
      </p:sp>
    </p:spTree>
    <p:extLst>
      <p:ext uri="{BB962C8B-B14F-4D97-AF65-F5344CB8AC3E}">
        <p14:creationId xmlns:p14="http://schemas.microsoft.com/office/powerpoint/2010/main" val="226427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a:bodyPr>
          <a:lstStyle/>
          <a:p>
            <a:r>
              <a:rPr lang="pt-PT" b="1" dirty="0">
                <a:solidFill>
                  <a:schemeClr val="bg1"/>
                </a:solidFill>
                <a:effectLst>
                  <a:outerShdw blurRad="38100" dist="38100" dir="2700000" algn="tl">
                    <a:srgbClr val="000000">
                      <a:alpha val="43137"/>
                    </a:srgbClr>
                  </a:outerShdw>
                </a:effectLst>
              </a:rPr>
              <a:t>Maquete SIEM: Esquema de Navegação</a:t>
            </a:r>
          </a:p>
        </p:txBody>
      </p:sp>
      <p:sp>
        <p:nvSpPr>
          <p:cNvPr id="25" name="Retângulo 24"/>
          <p:cNvSpPr/>
          <p:nvPr/>
        </p:nvSpPr>
        <p:spPr>
          <a:xfrm>
            <a:off x="479376" y="3645024"/>
            <a:ext cx="2059655" cy="10627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6"/>
          <p:cNvSpPr txBox="1"/>
          <p:nvPr/>
        </p:nvSpPr>
        <p:spPr>
          <a:xfrm>
            <a:off x="309525" y="3647058"/>
            <a:ext cx="2431462" cy="923330"/>
          </a:xfrm>
          <a:prstGeom prst="rect">
            <a:avLst/>
          </a:prstGeom>
          <a:noFill/>
        </p:spPr>
        <p:txBody>
          <a:bodyPr wrap="square" rtlCol="0">
            <a:spAutoFit/>
          </a:bodyPr>
          <a:lstStyle/>
          <a:p>
            <a:pPr algn="ctr"/>
            <a:r>
              <a:rPr lang="pt-PT" b="1" dirty="0">
                <a:solidFill>
                  <a:schemeClr val="bg1"/>
                </a:solidFill>
                <a:effectLst>
                  <a:outerShdw blurRad="38100" dist="38100" dir="2700000" algn="tl">
                    <a:srgbClr val="000000">
                      <a:alpha val="43137"/>
                    </a:srgbClr>
                  </a:outerShdw>
                </a:effectLst>
              </a:rPr>
              <a:t>Listagem de livros ainda a serem publicado</a:t>
            </a:r>
          </a:p>
        </p:txBody>
      </p:sp>
      <p:cxnSp>
        <p:nvCxnSpPr>
          <p:cNvPr id="42" name="Conexão em ângulos retos 41"/>
          <p:cNvCxnSpPr>
            <a:stCxn id="25" idx="3"/>
            <a:endCxn id="6" idx="1"/>
          </p:cNvCxnSpPr>
          <p:nvPr/>
        </p:nvCxnSpPr>
        <p:spPr>
          <a:xfrm>
            <a:off x="2539031" y="4176374"/>
            <a:ext cx="265246" cy="11546"/>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5" name="Retângulo 44"/>
          <p:cNvSpPr/>
          <p:nvPr/>
        </p:nvSpPr>
        <p:spPr>
          <a:xfrm>
            <a:off x="2821181" y="3757652"/>
            <a:ext cx="2354560" cy="80983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CaixaDeTexto 5"/>
          <p:cNvSpPr txBox="1"/>
          <p:nvPr/>
        </p:nvSpPr>
        <p:spPr>
          <a:xfrm>
            <a:off x="2804277" y="3864754"/>
            <a:ext cx="2448271" cy="646331"/>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getAll</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BooksWithStatusOngoing</a:t>
            </a:r>
            <a:r>
              <a:rPr lang="pt-PT" b="1" dirty="0">
                <a:solidFill>
                  <a:schemeClr val="bg1"/>
                </a:solidFill>
                <a:effectLst>
                  <a:outerShdw blurRad="38100" dist="38100" dir="2700000" algn="tl">
                    <a:srgbClr val="000000">
                      <a:alpha val="43137"/>
                    </a:srgbClr>
                  </a:outerShdw>
                </a:effectLst>
              </a:rPr>
              <a:t>)</a:t>
            </a:r>
          </a:p>
        </p:txBody>
      </p:sp>
      <p:sp>
        <p:nvSpPr>
          <p:cNvPr id="60" name="Retângulo 59"/>
          <p:cNvSpPr/>
          <p:nvPr/>
        </p:nvSpPr>
        <p:spPr>
          <a:xfrm>
            <a:off x="9264352" y="3016583"/>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1" name="CaixaDeTexto 60"/>
          <p:cNvSpPr txBox="1"/>
          <p:nvPr/>
        </p:nvSpPr>
        <p:spPr>
          <a:xfrm>
            <a:off x="9264352" y="3133920"/>
            <a:ext cx="1271502"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Book</a:t>
            </a:r>
            <a:r>
              <a:rPr lang="pt-PT" b="1" dirty="0">
                <a:solidFill>
                  <a:schemeClr val="bg1"/>
                </a:solidFill>
                <a:effectLst>
                  <a:outerShdw blurRad="38100" dist="38100" dir="2700000" algn="tl">
                    <a:srgbClr val="000000">
                      <a:alpha val="43137"/>
                    </a:srgbClr>
                  </a:outerShdw>
                </a:effectLst>
              </a:rPr>
              <a:t>)</a:t>
            </a:r>
          </a:p>
        </p:txBody>
      </p:sp>
      <p:sp>
        <p:nvSpPr>
          <p:cNvPr id="62" name="Retângulo 61"/>
          <p:cNvSpPr/>
          <p:nvPr/>
        </p:nvSpPr>
        <p:spPr>
          <a:xfrm>
            <a:off x="9268871" y="3800079"/>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3" name="CaixaDeTexto 62"/>
          <p:cNvSpPr txBox="1"/>
          <p:nvPr/>
        </p:nvSpPr>
        <p:spPr>
          <a:xfrm>
            <a:off x="9268871" y="3917416"/>
            <a:ext cx="1475084"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Author</a:t>
            </a:r>
            <a:r>
              <a:rPr lang="pt-PT" b="1" dirty="0">
                <a:solidFill>
                  <a:schemeClr val="bg1"/>
                </a:solidFill>
                <a:effectLst>
                  <a:outerShdw blurRad="38100" dist="38100" dir="2700000" algn="tl">
                    <a:srgbClr val="000000">
                      <a:alpha val="43137"/>
                    </a:srgbClr>
                  </a:outerShdw>
                </a:effectLst>
              </a:rPr>
              <a:t>)</a:t>
            </a:r>
          </a:p>
        </p:txBody>
      </p:sp>
      <p:sp>
        <p:nvSpPr>
          <p:cNvPr id="64" name="Retângulo 63"/>
          <p:cNvSpPr/>
          <p:nvPr/>
        </p:nvSpPr>
        <p:spPr>
          <a:xfrm>
            <a:off x="9264352" y="4553307"/>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CaixaDeTexto 64"/>
          <p:cNvSpPr txBox="1"/>
          <p:nvPr/>
        </p:nvSpPr>
        <p:spPr>
          <a:xfrm>
            <a:off x="9264352" y="4670644"/>
            <a:ext cx="1829796"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Popularity</a:t>
            </a:r>
            <a:r>
              <a:rPr lang="pt-PT" b="1" dirty="0">
                <a:solidFill>
                  <a:schemeClr val="bg1"/>
                </a:solidFill>
                <a:effectLst>
                  <a:outerShdw blurRad="38100" dist="38100" dir="2700000" algn="tl">
                    <a:srgbClr val="000000">
                      <a:alpha val="43137"/>
                    </a:srgbClr>
                  </a:outerShdw>
                </a:effectLst>
              </a:rPr>
              <a:t>)</a:t>
            </a:r>
          </a:p>
        </p:txBody>
      </p:sp>
      <p:cxnSp>
        <p:nvCxnSpPr>
          <p:cNvPr id="66" name="Conexão em ângulos retos 65"/>
          <p:cNvCxnSpPr>
            <a:stCxn id="44" idx="3"/>
            <a:endCxn id="60" idx="1"/>
          </p:cNvCxnSpPr>
          <p:nvPr/>
        </p:nvCxnSpPr>
        <p:spPr>
          <a:xfrm flipV="1">
            <a:off x="8066315" y="3340619"/>
            <a:ext cx="1198037" cy="778626"/>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xão em ângulos retos 73"/>
          <p:cNvCxnSpPr>
            <a:stCxn id="44" idx="3"/>
            <a:endCxn id="62" idx="1"/>
          </p:cNvCxnSpPr>
          <p:nvPr/>
        </p:nvCxnSpPr>
        <p:spPr>
          <a:xfrm>
            <a:off x="8066315" y="4119245"/>
            <a:ext cx="1202556" cy="4870"/>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80" name="Conexão em ângulos retos 79"/>
          <p:cNvCxnSpPr>
            <a:stCxn id="44" idx="3"/>
            <a:endCxn id="64" idx="1"/>
          </p:cNvCxnSpPr>
          <p:nvPr/>
        </p:nvCxnSpPr>
        <p:spPr>
          <a:xfrm>
            <a:off x="8066315" y="4119245"/>
            <a:ext cx="1198037" cy="758098"/>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39" name="Retângulo 38"/>
          <p:cNvSpPr/>
          <p:nvPr/>
        </p:nvSpPr>
        <p:spPr>
          <a:xfrm>
            <a:off x="9264352" y="5247400"/>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1" name="CaixaDeTexto 40"/>
          <p:cNvSpPr txBox="1"/>
          <p:nvPr/>
        </p:nvSpPr>
        <p:spPr>
          <a:xfrm>
            <a:off x="9264352" y="5364737"/>
            <a:ext cx="1219308"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(Date)</a:t>
            </a:r>
          </a:p>
        </p:txBody>
      </p:sp>
      <p:sp>
        <p:nvSpPr>
          <p:cNvPr id="44" name="Retângulo 43"/>
          <p:cNvSpPr/>
          <p:nvPr/>
        </p:nvSpPr>
        <p:spPr>
          <a:xfrm>
            <a:off x="5711755" y="3616704"/>
            <a:ext cx="2354560" cy="1005081"/>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6" name="CaixaDeTexto 45"/>
          <p:cNvSpPr txBox="1"/>
          <p:nvPr/>
        </p:nvSpPr>
        <p:spPr>
          <a:xfrm>
            <a:off x="5725190" y="3698455"/>
            <a:ext cx="2146805" cy="923330"/>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SortBy</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Alphabet|LastUpdate</a:t>
            </a:r>
            <a:r>
              <a:rPr lang="pt-PT" b="1" dirty="0">
                <a:solidFill>
                  <a:schemeClr val="bg1"/>
                </a:solidFill>
                <a:effectLst>
                  <a:outerShdw blurRad="38100" dist="38100" dir="2700000" algn="tl">
                    <a:srgbClr val="000000">
                      <a:alpha val="43137"/>
                    </a:srgbClr>
                  </a:outerShdw>
                </a:effectLst>
              </a:rPr>
              <a:t>|</a:t>
            </a:r>
          </a:p>
          <a:p>
            <a:r>
              <a:rPr lang="pt-PT" b="1" dirty="0" err="1">
                <a:solidFill>
                  <a:schemeClr val="bg1"/>
                </a:solidFill>
                <a:effectLst>
                  <a:outerShdw blurRad="38100" dist="38100" dir="2700000" algn="tl">
                    <a:srgbClr val="000000">
                      <a:alpha val="43137"/>
                    </a:srgbClr>
                  </a:outerShdw>
                </a:effectLst>
              </a:rPr>
              <a:t>Popularity</a:t>
            </a:r>
            <a:r>
              <a:rPr lang="pt-PT" b="1" dirty="0">
                <a:solidFill>
                  <a:schemeClr val="bg1"/>
                </a:solidFill>
                <a:effectLst>
                  <a:outerShdw blurRad="38100" dist="38100" dir="2700000" algn="tl">
                    <a:srgbClr val="000000">
                      <a:alpha val="43137"/>
                    </a:srgbClr>
                  </a:outerShdw>
                </a:effectLst>
              </a:rPr>
              <a:t>)</a:t>
            </a:r>
          </a:p>
        </p:txBody>
      </p:sp>
      <p:cxnSp>
        <p:nvCxnSpPr>
          <p:cNvPr id="58" name="Conexão em ângulos retos 57"/>
          <p:cNvCxnSpPr>
            <a:stCxn id="45" idx="3"/>
            <a:endCxn id="46" idx="1"/>
          </p:cNvCxnSpPr>
          <p:nvPr/>
        </p:nvCxnSpPr>
        <p:spPr>
          <a:xfrm flipV="1">
            <a:off x="5175741" y="4160120"/>
            <a:ext cx="549449" cy="2450"/>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67" name="Retângulo 66"/>
          <p:cNvSpPr/>
          <p:nvPr/>
        </p:nvSpPr>
        <p:spPr>
          <a:xfrm>
            <a:off x="6312024" y="5253701"/>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8" name="CaixaDeTexto 67"/>
          <p:cNvSpPr txBox="1"/>
          <p:nvPr/>
        </p:nvSpPr>
        <p:spPr>
          <a:xfrm>
            <a:off x="6312024" y="5371038"/>
            <a:ext cx="1567160" cy="369332"/>
          </a:xfrm>
          <a:prstGeom prst="rect">
            <a:avLst/>
          </a:prstGeom>
          <a:noFill/>
        </p:spPr>
        <p:txBody>
          <a:bodyPr wrap="none" rtlCol="0">
            <a:spAutoFit/>
          </a:bodyPr>
          <a:lstStyle/>
          <a:p>
            <a:r>
              <a:rPr lang="pt-PT" b="1" dirty="0" err="1">
                <a:solidFill>
                  <a:schemeClr val="bg1"/>
                </a:solidFill>
                <a:effectLst>
                  <a:outerShdw blurRad="38100" dist="38100" dir="2700000" algn="tl">
                    <a:srgbClr val="000000">
                      <a:alpha val="43137"/>
                    </a:srgbClr>
                  </a:outerShdw>
                </a:effectLst>
              </a:rPr>
              <a:t>get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Chapter</a:t>
            </a:r>
            <a:r>
              <a:rPr lang="pt-PT" b="1" dirty="0">
                <a:solidFill>
                  <a:schemeClr val="bg1"/>
                </a:solidFill>
                <a:effectLst>
                  <a:outerShdw blurRad="38100" dist="38100" dir="2700000" algn="tl">
                    <a:srgbClr val="000000">
                      <a:alpha val="43137"/>
                    </a:srgbClr>
                  </a:outerShdw>
                </a:effectLst>
              </a:rPr>
              <a:t>)</a:t>
            </a:r>
          </a:p>
        </p:txBody>
      </p:sp>
      <p:cxnSp>
        <p:nvCxnSpPr>
          <p:cNvPr id="71" name="Conexão em ângulos retos 70"/>
          <p:cNvCxnSpPr>
            <a:stCxn id="44" idx="2"/>
            <a:endCxn id="68" idx="1"/>
          </p:cNvCxnSpPr>
          <p:nvPr/>
        </p:nvCxnSpPr>
        <p:spPr>
          <a:xfrm rot="5400000">
            <a:off x="6133571" y="4800239"/>
            <a:ext cx="933919" cy="577011"/>
          </a:xfrm>
          <a:prstGeom prst="bentConnector4">
            <a:avLst>
              <a:gd name="adj1" fmla="val 40113"/>
              <a:gd name="adj2" fmla="val 139618"/>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xão em ângulos retos 71"/>
          <p:cNvCxnSpPr>
            <a:stCxn id="67" idx="3"/>
            <a:endCxn id="41" idx="1"/>
          </p:cNvCxnSpPr>
          <p:nvPr/>
        </p:nvCxnSpPr>
        <p:spPr>
          <a:xfrm flipV="1">
            <a:off x="8666584" y="5549403"/>
            <a:ext cx="597768" cy="28334"/>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28" name="Retângulo 27"/>
          <p:cNvSpPr/>
          <p:nvPr/>
        </p:nvSpPr>
        <p:spPr>
          <a:xfrm>
            <a:off x="9264488" y="2165797"/>
            <a:ext cx="2354560" cy="648072"/>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CaixaDeTexto 28"/>
          <p:cNvSpPr txBox="1"/>
          <p:nvPr/>
        </p:nvSpPr>
        <p:spPr>
          <a:xfrm>
            <a:off x="9264352" y="2163423"/>
            <a:ext cx="2354424" cy="646331"/>
          </a:xfrm>
          <a:prstGeom prst="rect">
            <a:avLst/>
          </a:prstGeom>
          <a:noFill/>
        </p:spPr>
        <p:txBody>
          <a:bodyPr wrap="square" rtlCol="0">
            <a:spAutoFit/>
          </a:bodyPr>
          <a:lstStyle/>
          <a:p>
            <a:r>
              <a:rPr lang="pt-PT" b="1" dirty="0" err="1">
                <a:solidFill>
                  <a:schemeClr val="bg1"/>
                </a:solidFill>
                <a:effectLst>
                  <a:outerShdw blurRad="38100" dist="38100" dir="2700000" algn="tl">
                    <a:srgbClr val="000000">
                      <a:alpha val="43137"/>
                    </a:srgbClr>
                  </a:outerShdw>
                </a:effectLst>
              </a:rPr>
              <a:t>Count</a:t>
            </a:r>
            <a:r>
              <a:rPr lang="pt-PT" b="1" dirty="0">
                <a:solidFill>
                  <a:schemeClr val="bg1"/>
                </a:solidFill>
                <a:effectLst>
                  <a:outerShdw blurRad="38100" dist="38100" dir="2700000" algn="tl">
                    <a:srgbClr val="000000">
                      <a:alpha val="43137"/>
                    </a:srgbClr>
                  </a:outerShdw>
                </a:effectLst>
              </a:rPr>
              <a:t>(</a:t>
            </a:r>
            <a:r>
              <a:rPr lang="pt-PT" b="1" dirty="0" err="1">
                <a:solidFill>
                  <a:schemeClr val="bg1"/>
                </a:solidFill>
                <a:effectLst>
                  <a:outerShdw blurRad="38100" dist="38100" dir="2700000" algn="tl">
                    <a:srgbClr val="000000">
                      <a:alpha val="43137"/>
                    </a:srgbClr>
                  </a:outerShdw>
                </a:effectLst>
              </a:rPr>
              <a:t>getAll</a:t>
            </a:r>
            <a:r>
              <a:rPr lang="pt-PT" b="1" dirty="0">
                <a:solidFill>
                  <a:schemeClr val="bg1"/>
                </a:solidFill>
                <a:effectLst>
                  <a:outerShdw blurRad="38100" dist="38100" dir="2700000" algn="tl">
                    <a:srgbClr val="000000">
                      <a:alpha val="43137"/>
                    </a:srgbClr>
                  </a:outerShdw>
                </a:effectLst>
              </a:rPr>
              <a:t>(</a:t>
            </a:r>
          </a:p>
          <a:p>
            <a:r>
              <a:rPr lang="pt-PT" b="1" dirty="0" err="1">
                <a:solidFill>
                  <a:schemeClr val="bg1"/>
                </a:solidFill>
                <a:effectLst>
                  <a:outerShdw blurRad="38100" dist="38100" dir="2700000" algn="tl">
                    <a:srgbClr val="000000">
                      <a:alpha val="43137"/>
                    </a:srgbClr>
                  </a:outerShdw>
                </a:effectLst>
              </a:rPr>
              <a:t>Chapter</a:t>
            </a:r>
            <a:r>
              <a:rPr lang="pt-PT" b="1" dirty="0">
                <a:solidFill>
                  <a:schemeClr val="bg1"/>
                </a:solidFill>
                <a:effectLst>
                  <a:outerShdw blurRad="38100" dist="38100" dir="2700000" algn="tl">
                    <a:srgbClr val="000000">
                      <a:alpha val="43137"/>
                    </a:srgbClr>
                  </a:outerShdw>
                </a:effectLst>
              </a:rPr>
              <a:t>))</a:t>
            </a:r>
          </a:p>
        </p:txBody>
      </p:sp>
      <p:cxnSp>
        <p:nvCxnSpPr>
          <p:cNvPr id="30" name="Conexão em ângulos retos 29"/>
          <p:cNvCxnSpPr>
            <a:stCxn id="44" idx="3"/>
            <a:endCxn id="28" idx="1"/>
          </p:cNvCxnSpPr>
          <p:nvPr/>
        </p:nvCxnSpPr>
        <p:spPr>
          <a:xfrm flipV="1">
            <a:off x="8066315" y="2489833"/>
            <a:ext cx="1198173" cy="1629412"/>
          </a:xfrm>
          <a:prstGeom prst="bentConnector3">
            <a:avLst>
              <a:gd name="adj1" fmla="val 50000"/>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33" name="Retângulo 32">
            <a:hlinkClick r:id="rId2" action="ppaction://hlinksldjump"/>
          </p:cNvPr>
          <p:cNvSpPr/>
          <p:nvPr/>
        </p:nvSpPr>
        <p:spPr>
          <a:xfrm>
            <a:off x="10224006" y="6016428"/>
            <a:ext cx="1634165" cy="84016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CaixaDeTexto 33">
            <a:hlinkClick r:id="rId2" action="ppaction://hlinksldjump"/>
          </p:cNvPr>
          <p:cNvSpPr txBox="1"/>
          <p:nvPr/>
        </p:nvSpPr>
        <p:spPr>
          <a:xfrm>
            <a:off x="10224006" y="6113342"/>
            <a:ext cx="1634165" cy="646331"/>
          </a:xfrm>
          <a:prstGeom prst="rect">
            <a:avLst/>
          </a:prstGeom>
          <a:noFill/>
        </p:spPr>
        <p:txBody>
          <a:bodyPr wrap="none" rtlCol="0">
            <a:spAutoFit/>
          </a:bodyPr>
          <a:lstStyle/>
          <a:p>
            <a:r>
              <a:rPr lang="pt-PT" b="1" dirty="0">
                <a:solidFill>
                  <a:schemeClr val="bg1"/>
                </a:solidFill>
                <a:effectLst>
                  <a:outerShdw blurRad="38100" dist="38100" dir="2700000" algn="tl">
                    <a:srgbClr val="000000">
                      <a:alpha val="43137"/>
                    </a:srgbClr>
                  </a:outerShdw>
                </a:effectLst>
              </a:rPr>
              <a:t>Voltar página</a:t>
            </a:r>
          </a:p>
          <a:p>
            <a:r>
              <a:rPr lang="pt-PT" b="1" dirty="0">
                <a:solidFill>
                  <a:schemeClr val="bg1"/>
                </a:solidFill>
                <a:effectLst>
                  <a:outerShdw blurRad="38100" dist="38100" dir="2700000" algn="tl">
                    <a:srgbClr val="000000">
                      <a:alpha val="43137"/>
                    </a:srgbClr>
                  </a:outerShdw>
                </a:effectLst>
              </a:rPr>
              <a:t>do esquema</a:t>
            </a:r>
          </a:p>
        </p:txBody>
      </p:sp>
    </p:spTree>
    <p:extLst>
      <p:ext uri="{BB962C8B-B14F-4D97-AF65-F5344CB8AC3E}">
        <p14:creationId xmlns:p14="http://schemas.microsoft.com/office/powerpoint/2010/main" val="3760144020"/>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9484</TotalTime>
  <Words>4766</Words>
  <Application>Microsoft Office PowerPoint</Application>
  <PresentationFormat>Ecrã Panorâmico</PresentationFormat>
  <Paragraphs>1580</Paragraphs>
  <Slides>47</Slides>
  <Notes>9</Notes>
  <HiddenSlides>30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47</vt:i4>
      </vt:variant>
    </vt:vector>
  </HeadingPairs>
  <TitlesOfParts>
    <vt:vector size="52" baseType="lpstr">
      <vt:lpstr>Arial</vt:lpstr>
      <vt:lpstr>Calibri</vt:lpstr>
      <vt:lpstr>Segoe UI</vt:lpstr>
      <vt:lpstr>Segoe UI Light</vt:lpstr>
      <vt:lpstr>Office Theme</vt:lpstr>
      <vt:lpstr>SIEM: Trabalho 2 - PHP: Maquete</vt:lpstr>
      <vt:lpstr>SIEM: Trabalho 2 - PHP: Introdução</vt:lpstr>
      <vt:lpstr>Trabalho: Maquete SIEM: Modelo Relacional</vt:lpstr>
      <vt:lpstr>Trabalho: Maquete SIEM: Modelo Relacional</vt:lpstr>
      <vt:lpstr>Maquete SIEM: Esquema de Navegação</vt:lpstr>
      <vt:lpstr>Maquete SIEM: Esquema de Navegação</vt:lpstr>
      <vt:lpstr>Maquete SIEM: Esquema de Navegação</vt:lpstr>
      <vt:lpstr>Maquete SIEM: Esquema de Navegação</vt:lpstr>
      <vt:lpstr>Maquete SIEM: Esquema de Navegação</vt:lpstr>
      <vt:lpstr>Maquete SIEM: Esquema de Navegação</vt:lpstr>
      <vt:lpstr>Maquete SIEM: Esquema de Navegação</vt:lpstr>
      <vt:lpstr>Maquete SIEM: Esquema de Navegação</vt:lpstr>
      <vt:lpstr>Maquete SIEM: Esquema de Navegação</vt:lpstr>
      <vt:lpstr>Maquete SIEM: Esquema de Navegação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dc:creator>
  <cp:lastModifiedBy>José Pedro Vieira Gomes</cp:lastModifiedBy>
  <cp:revision>98</cp:revision>
  <dcterms:created xsi:type="dcterms:W3CDTF">2017-10-01T15:34:55Z</dcterms:created>
  <dcterms:modified xsi:type="dcterms:W3CDTF">2017-11-12T01:37:32Z</dcterms:modified>
</cp:coreProperties>
</file>