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diagrams/data1.xml" ContentType="application/vnd.openxmlformats-officedocument.drawingml.diagramData+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Layouts/slideLayout1.xml" ContentType="application/vnd.openxmlformats-officedocument.presentationml.slideLayout+xml"/>
  <Override PartName="/ppt/slideLayouts/slideLayout1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customXml/itemProps2.xml" ContentType="application/vnd.openxmlformats-officedocument.customXmlProperties+xml"/>
  <Override PartName="/customXml/itemProps3.xml" ContentType="application/vnd.openxmlformats-officedocument.customXmlPropertie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customXml/itemProps4.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4"/>
    <p:sldMasterId id="2147483714" r:id="rId5"/>
    <p:sldMasterId id="2147483731" r:id="rId6"/>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80" r:id="rId23"/>
    <p:sldId id="272" r:id="rId24"/>
    <p:sldId id="273" r:id="rId25"/>
    <p:sldId id="274" r:id="rId26"/>
    <p:sldId id="275" r:id="rId27"/>
    <p:sldId id="276" r:id="rId28"/>
    <p:sldId id="277" r:id="rId29"/>
    <p:sldId id="278" r:id="rId30"/>
    <p:sldId id="279" r:id="rId31"/>
    <p:sldId id="281" r:id="rId32"/>
  </p:sldIdLst>
  <p:sldSz cx="12192000" cy="6858000"/>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97" autoAdjust="0"/>
    <p:restoredTop sz="94660"/>
  </p:normalViewPr>
  <p:slideViewPr>
    <p:cSldViewPr snapToGrid="0">
      <p:cViewPr varScale="1">
        <p:scale>
          <a:sx n="114" d="100"/>
          <a:sy n="114" d="100"/>
        </p:scale>
        <p:origin x="30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21" Type="http://schemas.openxmlformats.org/officeDocument/2006/relationships/slide" Target="slides/slide15.xml"/><Relationship Id="rId34" Type="http://schemas.openxmlformats.org/officeDocument/2006/relationships/viewProps" Target="view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customXml" Target="../customXml/item4.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theme" Target="theme/theme1.xml"/><Relationship Id="rId8" Type="http://schemas.openxmlformats.org/officeDocument/2006/relationships/slide" Target="slides/slide2.xml"/><Relationship Id="rId3" Type="http://schemas.openxmlformats.org/officeDocument/2006/relationships/customXml" Target="../customXml/item3.xml"/></Relationships>
</file>

<file path=ppt/diagrams/_rels/data1.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diagrams/colors1.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885955A-91FA-417B-9630-156CAC570EAC}" type="doc">
      <dgm:prSet loTypeId="urn:microsoft.com/office/officeart/2018/2/layout/IconLabelDescriptionList" loCatId="icon" qsTypeId="urn:microsoft.com/office/officeart/2005/8/quickstyle/simple1" qsCatId="simple" csTypeId="urn:microsoft.com/office/officeart/2018/5/colors/Iconchunking_neutralbg_accent0_3" csCatId="mainScheme" phldr="1"/>
      <dgm:spPr/>
      <dgm:t>
        <a:bodyPr/>
        <a:lstStyle/>
        <a:p>
          <a:endParaRPr lang="en-US"/>
        </a:p>
      </dgm:t>
    </dgm:pt>
    <dgm:pt modelId="{B5B531FE-CFA4-4ADD-9E51-3ECDD879B4D2}">
      <dgm:prSet/>
      <dgm:spPr/>
      <dgm:t>
        <a:bodyPr/>
        <a:lstStyle/>
        <a:p>
          <a:pPr>
            <a:defRPr b="1"/>
          </a:pPr>
          <a:r>
            <a:rPr lang="ru-RU"/>
            <a:t>Предоставить доступ вашей инфраструктуре в сеть</a:t>
          </a:r>
          <a:r>
            <a:rPr lang="en-US"/>
            <a:t> </a:t>
          </a:r>
          <a:r>
            <a:rPr lang="ru-RU"/>
            <a:t>Интернет</a:t>
          </a:r>
          <a:r>
            <a:rPr lang="en-US"/>
            <a:t>:</a:t>
          </a:r>
        </a:p>
      </dgm:t>
    </dgm:pt>
    <dgm:pt modelId="{C088C5F9-E4BD-4E95-91FB-A4BA5AEFD4A5}" type="parTrans" cxnId="{20E90622-0C7F-484C-A65B-4845E788B3BF}">
      <dgm:prSet/>
      <dgm:spPr/>
      <dgm:t>
        <a:bodyPr/>
        <a:lstStyle/>
        <a:p>
          <a:endParaRPr lang="en-US"/>
        </a:p>
      </dgm:t>
    </dgm:pt>
    <dgm:pt modelId="{AABE785D-0E23-43BF-B842-AE40CFA74BE3}" type="sibTrans" cxnId="{20E90622-0C7F-484C-A65B-4845E788B3BF}">
      <dgm:prSet/>
      <dgm:spPr/>
      <dgm:t>
        <a:bodyPr/>
        <a:lstStyle/>
        <a:p>
          <a:endParaRPr lang="en-US"/>
        </a:p>
      </dgm:t>
    </dgm:pt>
    <dgm:pt modelId="{31BF9B05-7220-4402-882E-5F8FA99D6C09}">
      <dgm:prSet/>
      <dgm:spPr/>
      <dgm:t>
        <a:bodyPr/>
        <a:lstStyle/>
        <a:p>
          <a:r>
            <a:rPr lang="ru-RU" dirty="0"/>
            <a:t>Двусторонний</a:t>
          </a:r>
          <a:r>
            <a:rPr lang="en-US" dirty="0"/>
            <a:t> – </a:t>
          </a:r>
          <a:r>
            <a:rPr lang="ru-RU" dirty="0"/>
            <a:t>используя</a:t>
          </a:r>
          <a:r>
            <a:rPr lang="en-US" dirty="0"/>
            <a:t> Internet Gateway </a:t>
          </a:r>
          <a:r>
            <a:rPr lang="ru-RU" dirty="0"/>
            <a:t>и публичные</a:t>
          </a:r>
          <a:r>
            <a:rPr lang="en-US" dirty="0"/>
            <a:t> </a:t>
          </a:r>
          <a:r>
            <a:rPr lang="ru-RU" dirty="0"/>
            <a:t>подсети</a:t>
          </a:r>
          <a:endParaRPr lang="en-US" dirty="0"/>
        </a:p>
      </dgm:t>
    </dgm:pt>
    <dgm:pt modelId="{53DCBD04-D182-4BB5-91C5-3FF802478F74}" type="parTrans" cxnId="{750A83B2-6E37-45B4-BE43-3289EF85DFCF}">
      <dgm:prSet/>
      <dgm:spPr/>
      <dgm:t>
        <a:bodyPr/>
        <a:lstStyle/>
        <a:p>
          <a:endParaRPr lang="en-US"/>
        </a:p>
      </dgm:t>
    </dgm:pt>
    <dgm:pt modelId="{6570A350-D021-44C5-8A38-2BBB42B4BB93}" type="sibTrans" cxnId="{750A83B2-6E37-45B4-BE43-3289EF85DFCF}">
      <dgm:prSet/>
      <dgm:spPr/>
      <dgm:t>
        <a:bodyPr/>
        <a:lstStyle/>
        <a:p>
          <a:endParaRPr lang="en-US"/>
        </a:p>
      </dgm:t>
    </dgm:pt>
    <dgm:pt modelId="{68184CBD-9F3C-4805-9AE4-6BF87DD36003}">
      <dgm:prSet/>
      <dgm:spPr/>
      <dgm:t>
        <a:bodyPr/>
        <a:lstStyle/>
        <a:p>
          <a:r>
            <a:rPr lang="ru-RU"/>
            <a:t>Односторонний</a:t>
          </a:r>
          <a:r>
            <a:rPr lang="en-US"/>
            <a:t> – </a:t>
          </a:r>
          <a:r>
            <a:rPr lang="ru-RU"/>
            <a:t>используя</a:t>
          </a:r>
          <a:r>
            <a:rPr lang="en-US"/>
            <a:t> NAT Gateway </a:t>
          </a:r>
          <a:r>
            <a:rPr lang="ru-RU"/>
            <a:t>или </a:t>
          </a:r>
          <a:r>
            <a:rPr lang="en-US"/>
            <a:t>NAT </a:t>
          </a:r>
          <a:r>
            <a:rPr lang="ru-RU"/>
            <a:t>сервис, развернутый на инстансе и частные подсети</a:t>
          </a:r>
          <a:endParaRPr lang="en-US"/>
        </a:p>
      </dgm:t>
    </dgm:pt>
    <dgm:pt modelId="{E1FAC8B6-5631-484F-89E2-66CEF9DBF1FC}" type="parTrans" cxnId="{FA057623-A2A0-4613-AE65-0A224C9F7848}">
      <dgm:prSet/>
      <dgm:spPr/>
      <dgm:t>
        <a:bodyPr/>
        <a:lstStyle/>
        <a:p>
          <a:endParaRPr lang="en-US"/>
        </a:p>
      </dgm:t>
    </dgm:pt>
    <dgm:pt modelId="{1AF2BDFC-E56F-4549-8F6D-C73E79F7C0AF}" type="sibTrans" cxnId="{FA057623-A2A0-4613-AE65-0A224C9F7848}">
      <dgm:prSet/>
      <dgm:spPr/>
      <dgm:t>
        <a:bodyPr/>
        <a:lstStyle/>
        <a:p>
          <a:endParaRPr lang="en-US"/>
        </a:p>
      </dgm:t>
    </dgm:pt>
    <dgm:pt modelId="{C5BD9C3B-7E61-476B-BD29-43220C909776}">
      <dgm:prSet/>
      <dgm:spPr/>
      <dgm:t>
        <a:bodyPr/>
        <a:lstStyle/>
        <a:p>
          <a:pPr>
            <a:defRPr b="1"/>
          </a:pPr>
          <a:r>
            <a:rPr lang="ru-RU"/>
            <a:t>Обеспечить коммуникации с вашим дата-центром</a:t>
          </a:r>
          <a:r>
            <a:rPr lang="en-US"/>
            <a:t>:</a:t>
          </a:r>
        </a:p>
      </dgm:t>
    </dgm:pt>
    <dgm:pt modelId="{2F0B0DF2-0A59-4662-B19E-B22A67BCE97A}" type="parTrans" cxnId="{D8B80ED0-F933-45CE-B83F-2E886E3434A2}">
      <dgm:prSet/>
      <dgm:spPr/>
      <dgm:t>
        <a:bodyPr/>
        <a:lstStyle/>
        <a:p>
          <a:endParaRPr lang="en-US"/>
        </a:p>
      </dgm:t>
    </dgm:pt>
    <dgm:pt modelId="{737EC5DB-A071-4697-A4AB-793EB4573E39}" type="sibTrans" cxnId="{D8B80ED0-F933-45CE-B83F-2E886E3434A2}">
      <dgm:prSet/>
      <dgm:spPr/>
      <dgm:t>
        <a:bodyPr/>
        <a:lstStyle/>
        <a:p>
          <a:endParaRPr lang="en-US"/>
        </a:p>
      </dgm:t>
    </dgm:pt>
    <dgm:pt modelId="{80CA9A39-6085-44DB-9021-838BB643C13E}">
      <dgm:prSet/>
      <dgm:spPr/>
      <dgm:t>
        <a:bodyPr/>
        <a:lstStyle/>
        <a:p>
          <a:r>
            <a:rPr lang="ru-RU" dirty="0"/>
            <a:t>Используя сервис </a:t>
          </a:r>
          <a:r>
            <a:rPr lang="en-US" dirty="0"/>
            <a:t>VPN </a:t>
          </a:r>
          <a:r>
            <a:rPr lang="ru-RU" dirty="0"/>
            <a:t>на основе</a:t>
          </a:r>
          <a:r>
            <a:rPr lang="en-US" dirty="0"/>
            <a:t> </a:t>
          </a:r>
          <a:r>
            <a:rPr lang="en-US" dirty="0" err="1"/>
            <a:t>IPSec</a:t>
          </a:r>
          <a:endParaRPr lang="en-US" dirty="0"/>
        </a:p>
      </dgm:t>
    </dgm:pt>
    <dgm:pt modelId="{B366FD8C-478D-4251-AA32-97223B68EDA3}" type="parTrans" cxnId="{A266AEDE-D66F-4E0C-8CF6-C9D2507FC993}">
      <dgm:prSet/>
      <dgm:spPr/>
      <dgm:t>
        <a:bodyPr/>
        <a:lstStyle/>
        <a:p>
          <a:endParaRPr lang="en-US"/>
        </a:p>
      </dgm:t>
    </dgm:pt>
    <dgm:pt modelId="{97877D0B-CCA8-4EA6-BEC4-1CBEFD637A70}" type="sibTrans" cxnId="{A266AEDE-D66F-4E0C-8CF6-C9D2507FC993}">
      <dgm:prSet/>
      <dgm:spPr/>
      <dgm:t>
        <a:bodyPr/>
        <a:lstStyle/>
        <a:p>
          <a:endParaRPr lang="en-US"/>
        </a:p>
      </dgm:t>
    </dgm:pt>
    <dgm:pt modelId="{95CD30B9-D428-4DBF-9D08-892D705FD36E}">
      <dgm:prSet/>
      <dgm:spPr/>
      <dgm:t>
        <a:bodyPr/>
        <a:lstStyle/>
        <a:p>
          <a:r>
            <a:rPr lang="ru-RU" dirty="0"/>
            <a:t>Используя </a:t>
          </a:r>
          <a:r>
            <a:rPr lang="en-US" dirty="0" err="1"/>
            <a:t>DirectConnect</a:t>
          </a:r>
          <a:r>
            <a:rPr lang="ru-RU" dirty="0"/>
            <a:t> – высокоскоростной канал связи с низкими задержками в обход публичных каналов связи</a:t>
          </a:r>
          <a:endParaRPr lang="en-US" dirty="0"/>
        </a:p>
      </dgm:t>
    </dgm:pt>
    <dgm:pt modelId="{A8678C77-0720-44A7-8E20-603E28BC6C0E}" type="parTrans" cxnId="{E6A99618-519A-433C-9A4E-873504123EDD}">
      <dgm:prSet/>
      <dgm:spPr/>
      <dgm:t>
        <a:bodyPr/>
        <a:lstStyle/>
        <a:p>
          <a:endParaRPr lang="en-US"/>
        </a:p>
      </dgm:t>
    </dgm:pt>
    <dgm:pt modelId="{175ACBB4-7EC4-4C30-BA92-CE42A72F6382}" type="sibTrans" cxnId="{E6A99618-519A-433C-9A4E-873504123EDD}">
      <dgm:prSet/>
      <dgm:spPr/>
      <dgm:t>
        <a:bodyPr/>
        <a:lstStyle/>
        <a:p>
          <a:endParaRPr lang="en-US"/>
        </a:p>
      </dgm:t>
    </dgm:pt>
    <dgm:pt modelId="{515A4C94-BF75-47EA-BCC5-6C21D5D8FF59}">
      <dgm:prSet/>
      <dgm:spPr/>
      <dgm:t>
        <a:bodyPr/>
        <a:lstStyle/>
        <a:p>
          <a:pPr>
            <a:defRPr b="1"/>
          </a:pPr>
          <a:r>
            <a:rPr lang="ru-RU" dirty="0"/>
            <a:t>Связывать несколько </a:t>
          </a:r>
          <a:r>
            <a:rPr lang="en-US" dirty="0"/>
            <a:t>VPC </a:t>
          </a:r>
          <a:r>
            <a:rPr lang="ru-RU" dirty="0"/>
            <a:t>посредством сопряжения ( </a:t>
          </a:r>
          <a:r>
            <a:rPr lang="en-US" dirty="0"/>
            <a:t>VPC Peering)</a:t>
          </a:r>
        </a:p>
      </dgm:t>
    </dgm:pt>
    <dgm:pt modelId="{66A8796E-A9A4-4277-BB82-B28BD9443D73}" type="parTrans" cxnId="{03B85FFD-F096-436D-92F9-78E38CD14708}">
      <dgm:prSet/>
      <dgm:spPr/>
      <dgm:t>
        <a:bodyPr/>
        <a:lstStyle/>
        <a:p>
          <a:endParaRPr lang="en-US"/>
        </a:p>
      </dgm:t>
    </dgm:pt>
    <dgm:pt modelId="{105F01E0-A12E-49E5-B171-31B976455BD4}" type="sibTrans" cxnId="{03B85FFD-F096-436D-92F9-78E38CD14708}">
      <dgm:prSet/>
      <dgm:spPr/>
      <dgm:t>
        <a:bodyPr/>
        <a:lstStyle/>
        <a:p>
          <a:endParaRPr lang="en-US"/>
        </a:p>
      </dgm:t>
    </dgm:pt>
    <dgm:pt modelId="{55F2EB65-ED71-4F7A-A2AD-9AF06D4A6019}">
      <dgm:prSet/>
      <dgm:spPr/>
      <dgm:t>
        <a:bodyPr/>
        <a:lstStyle/>
        <a:p>
          <a:pPr>
            <a:defRPr b="1"/>
          </a:pPr>
          <a:r>
            <a:rPr lang="ru-RU" dirty="0"/>
            <a:t>Возможность обеспечения подключения к публичным сервисам </a:t>
          </a:r>
          <a:r>
            <a:rPr lang="en-US" dirty="0"/>
            <a:t>AWS </a:t>
          </a:r>
          <a:r>
            <a:rPr lang="ru-RU" dirty="0"/>
            <a:t>минуя публичные каналы связи с помощь </a:t>
          </a:r>
          <a:r>
            <a:rPr lang="en-US" dirty="0"/>
            <a:t>VPC Endpoints</a:t>
          </a:r>
        </a:p>
      </dgm:t>
    </dgm:pt>
    <dgm:pt modelId="{BE87E1BA-C5AB-4643-89A7-158ED8C8FCBF}" type="parTrans" cxnId="{724F32BB-79D0-4596-8E67-99F9B9E67B8D}">
      <dgm:prSet/>
      <dgm:spPr/>
      <dgm:t>
        <a:bodyPr/>
        <a:lstStyle/>
        <a:p>
          <a:endParaRPr lang="en-US"/>
        </a:p>
      </dgm:t>
    </dgm:pt>
    <dgm:pt modelId="{BDB2AA74-3098-4F4A-853D-4E7EEE1F58F2}" type="sibTrans" cxnId="{724F32BB-79D0-4596-8E67-99F9B9E67B8D}">
      <dgm:prSet/>
      <dgm:spPr/>
      <dgm:t>
        <a:bodyPr/>
        <a:lstStyle/>
        <a:p>
          <a:endParaRPr lang="en-US"/>
        </a:p>
      </dgm:t>
    </dgm:pt>
    <dgm:pt modelId="{CF4CAD7E-3CC0-49A5-AE4B-0074D1503F87}">
      <dgm:prSet/>
      <dgm:spPr/>
      <dgm:t>
        <a:bodyPr/>
        <a:lstStyle/>
        <a:p>
          <a:pPr>
            <a:defRPr b="1"/>
          </a:pPr>
          <a:r>
            <a:rPr lang="ru-RU" dirty="0"/>
            <a:t>Возможность предоставления доступа к </a:t>
          </a:r>
          <a:r>
            <a:rPr lang="en-US" dirty="0"/>
            <a:t>SaaS </a:t>
          </a:r>
          <a:r>
            <a:rPr lang="ru-RU" dirty="0"/>
            <a:t>сервисам посредством сетей </a:t>
          </a:r>
          <a:r>
            <a:rPr lang="en-US" dirty="0"/>
            <a:t>AWS</a:t>
          </a:r>
          <a:r>
            <a:rPr lang="ru-RU" dirty="0"/>
            <a:t>, минуя публичный интернет, используя </a:t>
          </a:r>
          <a:r>
            <a:rPr lang="en-US" dirty="0"/>
            <a:t>AWS </a:t>
          </a:r>
          <a:r>
            <a:rPr lang="en-US" dirty="0" err="1"/>
            <a:t>PrivateLink</a:t>
          </a:r>
          <a:endParaRPr lang="en-US" dirty="0"/>
        </a:p>
      </dgm:t>
    </dgm:pt>
    <dgm:pt modelId="{33ACFEE0-F3B7-4CE0-9C97-8B2CD318812C}" type="parTrans" cxnId="{565ED655-DACF-47CF-ACD5-48B0CA76DB88}">
      <dgm:prSet/>
      <dgm:spPr/>
      <dgm:t>
        <a:bodyPr/>
        <a:lstStyle/>
        <a:p>
          <a:endParaRPr lang="en-US"/>
        </a:p>
      </dgm:t>
    </dgm:pt>
    <dgm:pt modelId="{F2AF321E-57BE-47F0-A214-B9ADCED24419}" type="sibTrans" cxnId="{565ED655-DACF-47CF-ACD5-48B0CA76DB88}">
      <dgm:prSet/>
      <dgm:spPr/>
      <dgm:t>
        <a:bodyPr/>
        <a:lstStyle/>
        <a:p>
          <a:endParaRPr lang="en-US"/>
        </a:p>
      </dgm:t>
    </dgm:pt>
    <dgm:pt modelId="{26236253-742E-4648-B7FD-1D9567F47E30}" type="pres">
      <dgm:prSet presAssocID="{3885955A-91FA-417B-9630-156CAC570EAC}" presName="root" presStyleCnt="0">
        <dgm:presLayoutVars>
          <dgm:dir/>
          <dgm:resizeHandles val="exact"/>
        </dgm:presLayoutVars>
      </dgm:prSet>
      <dgm:spPr/>
    </dgm:pt>
    <dgm:pt modelId="{6F3F28F2-16A6-49F6-8D16-9DA0F5E72C63}" type="pres">
      <dgm:prSet presAssocID="{B5B531FE-CFA4-4ADD-9E51-3ECDD879B4D2}" presName="compNode" presStyleCnt="0"/>
      <dgm:spPr/>
    </dgm:pt>
    <dgm:pt modelId="{C0C418E8-1C4C-48C6-804E-AD14BDE3B823}" type="pres">
      <dgm:prSet presAssocID="{B5B531FE-CFA4-4ADD-9E51-3ECDD879B4D2}"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atellite dish"/>
        </a:ext>
      </dgm:extLst>
    </dgm:pt>
    <dgm:pt modelId="{E4101920-3FCB-410E-8421-E6593D4DE2CE}" type="pres">
      <dgm:prSet presAssocID="{B5B531FE-CFA4-4ADD-9E51-3ECDD879B4D2}" presName="iconSpace" presStyleCnt="0"/>
      <dgm:spPr/>
    </dgm:pt>
    <dgm:pt modelId="{96B7CB9A-85A2-4941-8FEC-D310BA0C4958}" type="pres">
      <dgm:prSet presAssocID="{B5B531FE-CFA4-4ADD-9E51-3ECDD879B4D2}" presName="parTx" presStyleLbl="revTx" presStyleIdx="0" presStyleCnt="10">
        <dgm:presLayoutVars>
          <dgm:chMax val="0"/>
          <dgm:chPref val="0"/>
        </dgm:presLayoutVars>
      </dgm:prSet>
      <dgm:spPr/>
    </dgm:pt>
    <dgm:pt modelId="{3963E2A0-92FC-41B3-A4A5-BF3B3368D106}" type="pres">
      <dgm:prSet presAssocID="{B5B531FE-CFA4-4ADD-9E51-3ECDD879B4D2}" presName="txSpace" presStyleCnt="0"/>
      <dgm:spPr/>
    </dgm:pt>
    <dgm:pt modelId="{9197D193-1A01-42BE-8BE4-6ED60907F0C6}" type="pres">
      <dgm:prSet presAssocID="{B5B531FE-CFA4-4ADD-9E51-3ECDD879B4D2}" presName="desTx" presStyleLbl="revTx" presStyleIdx="1" presStyleCnt="10" custLinFactNeighborX="-733" custLinFactNeighborY="-58854">
        <dgm:presLayoutVars/>
      </dgm:prSet>
      <dgm:spPr/>
    </dgm:pt>
    <dgm:pt modelId="{80FC6D52-7A66-49DF-91C0-C01BDF3A3BAF}" type="pres">
      <dgm:prSet presAssocID="{AABE785D-0E23-43BF-B842-AE40CFA74BE3}" presName="sibTrans" presStyleCnt="0"/>
      <dgm:spPr/>
    </dgm:pt>
    <dgm:pt modelId="{0A607B53-FABA-428C-B7E1-C5CC4803D9D4}" type="pres">
      <dgm:prSet presAssocID="{C5BD9C3B-7E61-476B-BD29-43220C909776}" presName="compNode" presStyleCnt="0"/>
      <dgm:spPr/>
    </dgm:pt>
    <dgm:pt modelId="{4B651E48-26B9-4E4B-BDAF-DBE50E42EE0D}" type="pres">
      <dgm:prSet presAssocID="{C5BD9C3B-7E61-476B-BD29-43220C909776}" presName="iconRect" presStyleLbl="node1" presStyleIdx="1" presStyleCnt="5"/>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Server"/>
        </a:ext>
      </dgm:extLst>
    </dgm:pt>
    <dgm:pt modelId="{F8C60C81-8CDD-4370-B30C-49D2ED6D9201}" type="pres">
      <dgm:prSet presAssocID="{C5BD9C3B-7E61-476B-BD29-43220C909776}" presName="iconSpace" presStyleCnt="0"/>
      <dgm:spPr/>
    </dgm:pt>
    <dgm:pt modelId="{0FDBD815-C9F2-475C-B794-C96068CE129B}" type="pres">
      <dgm:prSet presAssocID="{C5BD9C3B-7E61-476B-BD29-43220C909776}" presName="parTx" presStyleLbl="revTx" presStyleIdx="2" presStyleCnt="10">
        <dgm:presLayoutVars>
          <dgm:chMax val="0"/>
          <dgm:chPref val="0"/>
        </dgm:presLayoutVars>
      </dgm:prSet>
      <dgm:spPr/>
    </dgm:pt>
    <dgm:pt modelId="{8913679A-6263-4DF3-829A-2EBE35FD6752}" type="pres">
      <dgm:prSet presAssocID="{C5BD9C3B-7E61-476B-BD29-43220C909776}" presName="txSpace" presStyleCnt="0"/>
      <dgm:spPr/>
    </dgm:pt>
    <dgm:pt modelId="{03FDD873-6AB9-42A5-A11E-14F7CB408115}" type="pres">
      <dgm:prSet presAssocID="{C5BD9C3B-7E61-476B-BD29-43220C909776}" presName="desTx" presStyleLbl="revTx" presStyleIdx="3" presStyleCnt="10" custLinFactNeighborX="-7062" custLinFactNeighborY="-61341">
        <dgm:presLayoutVars/>
      </dgm:prSet>
      <dgm:spPr/>
    </dgm:pt>
    <dgm:pt modelId="{20A8A747-5B1F-4776-94CC-86A92A7BE25D}" type="pres">
      <dgm:prSet presAssocID="{737EC5DB-A071-4697-A4AB-793EB4573E39}" presName="sibTrans" presStyleCnt="0"/>
      <dgm:spPr/>
    </dgm:pt>
    <dgm:pt modelId="{083611BC-535E-46E6-B911-6F372FAE5413}" type="pres">
      <dgm:prSet presAssocID="{515A4C94-BF75-47EA-BCC5-6C21D5D8FF59}" presName="compNode" presStyleCnt="0"/>
      <dgm:spPr/>
    </dgm:pt>
    <dgm:pt modelId="{ACC8BFE2-FFA0-4347-BE4F-85954A6ADBBE}" type="pres">
      <dgm:prSet presAssocID="{515A4C94-BF75-47EA-BCC5-6C21D5D8FF59}"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Cycle with people"/>
        </a:ext>
      </dgm:extLst>
    </dgm:pt>
    <dgm:pt modelId="{594E17DC-723C-4707-8FCA-44E1EB2399A5}" type="pres">
      <dgm:prSet presAssocID="{515A4C94-BF75-47EA-BCC5-6C21D5D8FF59}" presName="iconSpace" presStyleCnt="0"/>
      <dgm:spPr/>
    </dgm:pt>
    <dgm:pt modelId="{2F07AD80-1301-4F25-B700-29BB988E85D3}" type="pres">
      <dgm:prSet presAssocID="{515A4C94-BF75-47EA-BCC5-6C21D5D8FF59}" presName="parTx" presStyleLbl="revTx" presStyleIdx="4" presStyleCnt="10">
        <dgm:presLayoutVars>
          <dgm:chMax val="0"/>
          <dgm:chPref val="0"/>
        </dgm:presLayoutVars>
      </dgm:prSet>
      <dgm:spPr/>
    </dgm:pt>
    <dgm:pt modelId="{86D94CDD-D62D-45D2-A5F9-D719A5129D02}" type="pres">
      <dgm:prSet presAssocID="{515A4C94-BF75-47EA-BCC5-6C21D5D8FF59}" presName="txSpace" presStyleCnt="0"/>
      <dgm:spPr/>
    </dgm:pt>
    <dgm:pt modelId="{3D1D22B4-1C48-4BDF-AEB7-3F6468DEC603}" type="pres">
      <dgm:prSet presAssocID="{515A4C94-BF75-47EA-BCC5-6C21D5D8FF59}" presName="desTx" presStyleLbl="revTx" presStyleIdx="5" presStyleCnt="10">
        <dgm:presLayoutVars/>
      </dgm:prSet>
      <dgm:spPr/>
    </dgm:pt>
    <dgm:pt modelId="{E8C51F37-BBCE-4A4F-A43E-26726AFBA2E4}" type="pres">
      <dgm:prSet presAssocID="{105F01E0-A12E-49E5-B171-31B976455BD4}" presName="sibTrans" presStyleCnt="0"/>
      <dgm:spPr/>
    </dgm:pt>
    <dgm:pt modelId="{1E0E2A54-5043-40DB-9DFB-46FF07E489C9}" type="pres">
      <dgm:prSet presAssocID="{55F2EB65-ED71-4F7A-A2AD-9AF06D4A6019}" presName="compNode" presStyleCnt="0"/>
      <dgm:spPr/>
    </dgm:pt>
    <dgm:pt modelId="{659B3702-2E06-404E-BE96-047CEC659F1D}" type="pres">
      <dgm:prSet presAssocID="{55F2EB65-ED71-4F7A-A2AD-9AF06D4A6019}"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yncing Cloud"/>
        </a:ext>
      </dgm:extLst>
    </dgm:pt>
    <dgm:pt modelId="{7F2AFF4A-9110-4C36-99FD-43CDC079E30D}" type="pres">
      <dgm:prSet presAssocID="{55F2EB65-ED71-4F7A-A2AD-9AF06D4A6019}" presName="iconSpace" presStyleCnt="0"/>
      <dgm:spPr/>
    </dgm:pt>
    <dgm:pt modelId="{BD92A351-19FF-47CE-B9E4-6BC85577CF3F}" type="pres">
      <dgm:prSet presAssocID="{55F2EB65-ED71-4F7A-A2AD-9AF06D4A6019}" presName="parTx" presStyleLbl="revTx" presStyleIdx="6" presStyleCnt="10">
        <dgm:presLayoutVars>
          <dgm:chMax val="0"/>
          <dgm:chPref val="0"/>
        </dgm:presLayoutVars>
      </dgm:prSet>
      <dgm:spPr/>
    </dgm:pt>
    <dgm:pt modelId="{2E3BEFAA-0AF2-4241-AF2A-B674B49E349B}" type="pres">
      <dgm:prSet presAssocID="{55F2EB65-ED71-4F7A-A2AD-9AF06D4A6019}" presName="txSpace" presStyleCnt="0"/>
      <dgm:spPr/>
    </dgm:pt>
    <dgm:pt modelId="{23E83018-37F0-4B92-B455-8BAB00C1C993}" type="pres">
      <dgm:prSet presAssocID="{55F2EB65-ED71-4F7A-A2AD-9AF06D4A6019}" presName="desTx" presStyleLbl="revTx" presStyleIdx="7" presStyleCnt="10">
        <dgm:presLayoutVars/>
      </dgm:prSet>
      <dgm:spPr/>
    </dgm:pt>
    <dgm:pt modelId="{DD50AB71-9892-409A-B3A0-BB73671CBD91}" type="pres">
      <dgm:prSet presAssocID="{BDB2AA74-3098-4F4A-853D-4E7EEE1F58F2}" presName="sibTrans" presStyleCnt="0"/>
      <dgm:spPr/>
    </dgm:pt>
    <dgm:pt modelId="{90818C2D-A4BF-4A17-A567-29B8B7DD2B72}" type="pres">
      <dgm:prSet presAssocID="{CF4CAD7E-3CC0-49A5-AE4B-0074D1503F87}" presName="compNode" presStyleCnt="0"/>
      <dgm:spPr/>
    </dgm:pt>
    <dgm:pt modelId="{6D5E573A-6BD9-477E-926C-04A7EFEC5EC4}" type="pres">
      <dgm:prSet presAssocID="{CF4CAD7E-3CC0-49A5-AE4B-0074D1503F87}"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Download from cloud"/>
        </a:ext>
      </dgm:extLst>
    </dgm:pt>
    <dgm:pt modelId="{6C263619-473E-4E44-B70E-DF27960EFAC3}" type="pres">
      <dgm:prSet presAssocID="{CF4CAD7E-3CC0-49A5-AE4B-0074D1503F87}" presName="iconSpace" presStyleCnt="0"/>
      <dgm:spPr/>
    </dgm:pt>
    <dgm:pt modelId="{5A8517E7-0E5D-490D-B06A-EDF1F2CB6DC3}" type="pres">
      <dgm:prSet presAssocID="{CF4CAD7E-3CC0-49A5-AE4B-0074D1503F87}" presName="parTx" presStyleLbl="revTx" presStyleIdx="8" presStyleCnt="10" custScaleY="148430" custLinFactNeighborX="-4027" custLinFactNeighborY="21609">
        <dgm:presLayoutVars>
          <dgm:chMax val="0"/>
          <dgm:chPref val="0"/>
        </dgm:presLayoutVars>
      </dgm:prSet>
      <dgm:spPr/>
    </dgm:pt>
    <dgm:pt modelId="{6EE1F457-E194-45C5-864E-06541BF53589}" type="pres">
      <dgm:prSet presAssocID="{CF4CAD7E-3CC0-49A5-AE4B-0074D1503F87}" presName="txSpace" presStyleCnt="0"/>
      <dgm:spPr/>
    </dgm:pt>
    <dgm:pt modelId="{4DEC0AFA-9629-4E45-8C10-D558958FA69E}" type="pres">
      <dgm:prSet presAssocID="{CF4CAD7E-3CC0-49A5-AE4B-0074D1503F87}" presName="desTx" presStyleLbl="revTx" presStyleIdx="9" presStyleCnt="10">
        <dgm:presLayoutVars/>
      </dgm:prSet>
      <dgm:spPr/>
    </dgm:pt>
  </dgm:ptLst>
  <dgm:cxnLst>
    <dgm:cxn modelId="{B0CE7C0D-D274-4D46-9565-7412D6980F38}" type="presOf" srcId="{3885955A-91FA-417B-9630-156CAC570EAC}" destId="{26236253-742E-4648-B7FD-1D9567F47E30}" srcOrd="0" destOrd="0" presId="urn:microsoft.com/office/officeart/2018/2/layout/IconLabelDescriptionList"/>
    <dgm:cxn modelId="{F6FC960F-0EE8-45BD-AC87-5A5EA677315C}" type="presOf" srcId="{31BF9B05-7220-4402-882E-5F8FA99D6C09}" destId="{9197D193-1A01-42BE-8BE4-6ED60907F0C6}" srcOrd="0" destOrd="0" presId="urn:microsoft.com/office/officeart/2018/2/layout/IconLabelDescriptionList"/>
    <dgm:cxn modelId="{533A1018-A365-485A-AE1B-B27AA2A7CBE0}" type="presOf" srcId="{55F2EB65-ED71-4F7A-A2AD-9AF06D4A6019}" destId="{BD92A351-19FF-47CE-B9E4-6BC85577CF3F}" srcOrd="0" destOrd="0" presId="urn:microsoft.com/office/officeart/2018/2/layout/IconLabelDescriptionList"/>
    <dgm:cxn modelId="{E6A99618-519A-433C-9A4E-873504123EDD}" srcId="{C5BD9C3B-7E61-476B-BD29-43220C909776}" destId="{95CD30B9-D428-4DBF-9D08-892D705FD36E}" srcOrd="1" destOrd="0" parTransId="{A8678C77-0720-44A7-8E20-603E28BC6C0E}" sibTransId="{175ACBB4-7EC4-4C30-BA92-CE42A72F6382}"/>
    <dgm:cxn modelId="{8E77D81A-20F1-491B-AB5F-8E5E764F0EBC}" type="presOf" srcId="{CF4CAD7E-3CC0-49A5-AE4B-0074D1503F87}" destId="{5A8517E7-0E5D-490D-B06A-EDF1F2CB6DC3}" srcOrd="0" destOrd="0" presId="urn:microsoft.com/office/officeart/2018/2/layout/IconLabelDescriptionList"/>
    <dgm:cxn modelId="{20E90622-0C7F-484C-A65B-4845E788B3BF}" srcId="{3885955A-91FA-417B-9630-156CAC570EAC}" destId="{B5B531FE-CFA4-4ADD-9E51-3ECDD879B4D2}" srcOrd="0" destOrd="0" parTransId="{C088C5F9-E4BD-4E95-91FB-A4BA5AEFD4A5}" sibTransId="{AABE785D-0E23-43BF-B842-AE40CFA74BE3}"/>
    <dgm:cxn modelId="{FA057623-A2A0-4613-AE65-0A224C9F7848}" srcId="{B5B531FE-CFA4-4ADD-9E51-3ECDD879B4D2}" destId="{68184CBD-9F3C-4805-9AE4-6BF87DD36003}" srcOrd="1" destOrd="0" parTransId="{E1FAC8B6-5631-484F-89E2-66CEF9DBF1FC}" sibTransId="{1AF2BDFC-E56F-4549-8F6D-C73E79F7C0AF}"/>
    <dgm:cxn modelId="{A33DD950-E960-4CC1-8D50-D91EBCB81971}" type="presOf" srcId="{80CA9A39-6085-44DB-9021-838BB643C13E}" destId="{03FDD873-6AB9-42A5-A11E-14F7CB408115}" srcOrd="0" destOrd="0" presId="urn:microsoft.com/office/officeart/2018/2/layout/IconLabelDescriptionList"/>
    <dgm:cxn modelId="{565ED655-DACF-47CF-ACD5-48B0CA76DB88}" srcId="{3885955A-91FA-417B-9630-156CAC570EAC}" destId="{CF4CAD7E-3CC0-49A5-AE4B-0074D1503F87}" srcOrd="4" destOrd="0" parTransId="{33ACFEE0-F3B7-4CE0-9C97-8B2CD318812C}" sibTransId="{F2AF321E-57BE-47F0-A214-B9ADCED24419}"/>
    <dgm:cxn modelId="{9AFEF87A-4C55-4342-B15B-E16BF0583A52}" type="presOf" srcId="{C5BD9C3B-7E61-476B-BD29-43220C909776}" destId="{0FDBD815-C9F2-475C-B794-C96068CE129B}" srcOrd="0" destOrd="0" presId="urn:microsoft.com/office/officeart/2018/2/layout/IconLabelDescriptionList"/>
    <dgm:cxn modelId="{BADF057F-2FEE-4C40-ADA3-9D681D0B3B58}" type="presOf" srcId="{B5B531FE-CFA4-4ADD-9E51-3ECDD879B4D2}" destId="{96B7CB9A-85A2-4941-8FEC-D310BA0C4958}" srcOrd="0" destOrd="0" presId="urn:microsoft.com/office/officeart/2018/2/layout/IconLabelDescriptionList"/>
    <dgm:cxn modelId="{403826B2-7672-4EAE-968C-3E94A5F0649E}" type="presOf" srcId="{95CD30B9-D428-4DBF-9D08-892D705FD36E}" destId="{03FDD873-6AB9-42A5-A11E-14F7CB408115}" srcOrd="0" destOrd="1" presId="urn:microsoft.com/office/officeart/2018/2/layout/IconLabelDescriptionList"/>
    <dgm:cxn modelId="{750A83B2-6E37-45B4-BE43-3289EF85DFCF}" srcId="{B5B531FE-CFA4-4ADD-9E51-3ECDD879B4D2}" destId="{31BF9B05-7220-4402-882E-5F8FA99D6C09}" srcOrd="0" destOrd="0" parTransId="{53DCBD04-D182-4BB5-91C5-3FF802478F74}" sibTransId="{6570A350-D021-44C5-8A38-2BBB42B4BB93}"/>
    <dgm:cxn modelId="{724F32BB-79D0-4596-8E67-99F9B9E67B8D}" srcId="{3885955A-91FA-417B-9630-156CAC570EAC}" destId="{55F2EB65-ED71-4F7A-A2AD-9AF06D4A6019}" srcOrd="3" destOrd="0" parTransId="{BE87E1BA-C5AB-4643-89A7-158ED8C8FCBF}" sibTransId="{BDB2AA74-3098-4F4A-853D-4E7EEE1F58F2}"/>
    <dgm:cxn modelId="{E3E902C0-A2AF-41AA-A47B-69356E047336}" type="presOf" srcId="{515A4C94-BF75-47EA-BCC5-6C21D5D8FF59}" destId="{2F07AD80-1301-4F25-B700-29BB988E85D3}" srcOrd="0" destOrd="0" presId="urn:microsoft.com/office/officeart/2018/2/layout/IconLabelDescriptionList"/>
    <dgm:cxn modelId="{D8B80ED0-F933-45CE-B83F-2E886E3434A2}" srcId="{3885955A-91FA-417B-9630-156CAC570EAC}" destId="{C5BD9C3B-7E61-476B-BD29-43220C909776}" srcOrd="1" destOrd="0" parTransId="{2F0B0DF2-0A59-4662-B19E-B22A67BCE97A}" sibTransId="{737EC5DB-A071-4697-A4AB-793EB4573E39}"/>
    <dgm:cxn modelId="{A266AEDE-D66F-4E0C-8CF6-C9D2507FC993}" srcId="{C5BD9C3B-7E61-476B-BD29-43220C909776}" destId="{80CA9A39-6085-44DB-9021-838BB643C13E}" srcOrd="0" destOrd="0" parTransId="{B366FD8C-478D-4251-AA32-97223B68EDA3}" sibTransId="{97877D0B-CCA8-4EA6-BEC4-1CBEFD637A70}"/>
    <dgm:cxn modelId="{9C3C6EE2-3197-48F0-9B90-79866FAA185E}" type="presOf" srcId="{68184CBD-9F3C-4805-9AE4-6BF87DD36003}" destId="{9197D193-1A01-42BE-8BE4-6ED60907F0C6}" srcOrd="0" destOrd="1" presId="urn:microsoft.com/office/officeart/2018/2/layout/IconLabelDescriptionList"/>
    <dgm:cxn modelId="{03B85FFD-F096-436D-92F9-78E38CD14708}" srcId="{3885955A-91FA-417B-9630-156CAC570EAC}" destId="{515A4C94-BF75-47EA-BCC5-6C21D5D8FF59}" srcOrd="2" destOrd="0" parTransId="{66A8796E-A9A4-4277-BB82-B28BD9443D73}" sibTransId="{105F01E0-A12E-49E5-B171-31B976455BD4}"/>
    <dgm:cxn modelId="{806110FD-7278-4260-B32E-0B052C183243}" type="presParOf" srcId="{26236253-742E-4648-B7FD-1D9567F47E30}" destId="{6F3F28F2-16A6-49F6-8D16-9DA0F5E72C63}" srcOrd="0" destOrd="0" presId="urn:microsoft.com/office/officeart/2018/2/layout/IconLabelDescriptionList"/>
    <dgm:cxn modelId="{9E8E8EAD-9FAA-43D9-8649-A97516E2A156}" type="presParOf" srcId="{6F3F28F2-16A6-49F6-8D16-9DA0F5E72C63}" destId="{C0C418E8-1C4C-48C6-804E-AD14BDE3B823}" srcOrd="0" destOrd="0" presId="urn:microsoft.com/office/officeart/2018/2/layout/IconLabelDescriptionList"/>
    <dgm:cxn modelId="{0A237EF6-EE97-4152-A094-8F37559DAA66}" type="presParOf" srcId="{6F3F28F2-16A6-49F6-8D16-9DA0F5E72C63}" destId="{E4101920-3FCB-410E-8421-E6593D4DE2CE}" srcOrd="1" destOrd="0" presId="urn:microsoft.com/office/officeart/2018/2/layout/IconLabelDescriptionList"/>
    <dgm:cxn modelId="{D448D0CD-FDB6-47C6-B165-B7E88D76A637}" type="presParOf" srcId="{6F3F28F2-16A6-49F6-8D16-9DA0F5E72C63}" destId="{96B7CB9A-85A2-4941-8FEC-D310BA0C4958}" srcOrd="2" destOrd="0" presId="urn:microsoft.com/office/officeart/2018/2/layout/IconLabelDescriptionList"/>
    <dgm:cxn modelId="{D821D07D-49CE-47E5-8624-CB590E0D634A}" type="presParOf" srcId="{6F3F28F2-16A6-49F6-8D16-9DA0F5E72C63}" destId="{3963E2A0-92FC-41B3-A4A5-BF3B3368D106}" srcOrd="3" destOrd="0" presId="urn:microsoft.com/office/officeart/2018/2/layout/IconLabelDescriptionList"/>
    <dgm:cxn modelId="{0E676917-8984-41F0-986C-C73D434A86FE}" type="presParOf" srcId="{6F3F28F2-16A6-49F6-8D16-9DA0F5E72C63}" destId="{9197D193-1A01-42BE-8BE4-6ED60907F0C6}" srcOrd="4" destOrd="0" presId="urn:microsoft.com/office/officeart/2018/2/layout/IconLabelDescriptionList"/>
    <dgm:cxn modelId="{67A5BEA6-57D4-47A7-9582-8C23EB180B7A}" type="presParOf" srcId="{26236253-742E-4648-B7FD-1D9567F47E30}" destId="{80FC6D52-7A66-49DF-91C0-C01BDF3A3BAF}" srcOrd="1" destOrd="0" presId="urn:microsoft.com/office/officeart/2018/2/layout/IconLabelDescriptionList"/>
    <dgm:cxn modelId="{6B443F8D-DEE5-4550-9F0C-989DA76BF57F}" type="presParOf" srcId="{26236253-742E-4648-B7FD-1D9567F47E30}" destId="{0A607B53-FABA-428C-B7E1-C5CC4803D9D4}" srcOrd="2" destOrd="0" presId="urn:microsoft.com/office/officeart/2018/2/layout/IconLabelDescriptionList"/>
    <dgm:cxn modelId="{891858B3-5712-4622-BEEA-71B7C6447407}" type="presParOf" srcId="{0A607B53-FABA-428C-B7E1-C5CC4803D9D4}" destId="{4B651E48-26B9-4E4B-BDAF-DBE50E42EE0D}" srcOrd="0" destOrd="0" presId="urn:microsoft.com/office/officeart/2018/2/layout/IconLabelDescriptionList"/>
    <dgm:cxn modelId="{3798F9E0-8D1B-4631-926D-7F71C5E85156}" type="presParOf" srcId="{0A607B53-FABA-428C-B7E1-C5CC4803D9D4}" destId="{F8C60C81-8CDD-4370-B30C-49D2ED6D9201}" srcOrd="1" destOrd="0" presId="urn:microsoft.com/office/officeart/2018/2/layout/IconLabelDescriptionList"/>
    <dgm:cxn modelId="{8E024FD0-EA83-47D8-A623-70327EC9081B}" type="presParOf" srcId="{0A607B53-FABA-428C-B7E1-C5CC4803D9D4}" destId="{0FDBD815-C9F2-475C-B794-C96068CE129B}" srcOrd="2" destOrd="0" presId="urn:microsoft.com/office/officeart/2018/2/layout/IconLabelDescriptionList"/>
    <dgm:cxn modelId="{2EB5DF59-7D7F-4C05-A696-B12D499825CF}" type="presParOf" srcId="{0A607B53-FABA-428C-B7E1-C5CC4803D9D4}" destId="{8913679A-6263-4DF3-829A-2EBE35FD6752}" srcOrd="3" destOrd="0" presId="urn:microsoft.com/office/officeart/2018/2/layout/IconLabelDescriptionList"/>
    <dgm:cxn modelId="{B51109BE-DFC5-4209-BE84-046033CFA1B0}" type="presParOf" srcId="{0A607B53-FABA-428C-B7E1-C5CC4803D9D4}" destId="{03FDD873-6AB9-42A5-A11E-14F7CB408115}" srcOrd="4" destOrd="0" presId="urn:microsoft.com/office/officeart/2018/2/layout/IconLabelDescriptionList"/>
    <dgm:cxn modelId="{6165B8DC-915A-4242-8049-B1C4732E6C37}" type="presParOf" srcId="{26236253-742E-4648-B7FD-1D9567F47E30}" destId="{20A8A747-5B1F-4776-94CC-86A92A7BE25D}" srcOrd="3" destOrd="0" presId="urn:microsoft.com/office/officeart/2018/2/layout/IconLabelDescriptionList"/>
    <dgm:cxn modelId="{57A18579-174D-4082-BE68-CA119C70126B}" type="presParOf" srcId="{26236253-742E-4648-B7FD-1D9567F47E30}" destId="{083611BC-535E-46E6-B911-6F372FAE5413}" srcOrd="4" destOrd="0" presId="urn:microsoft.com/office/officeart/2018/2/layout/IconLabelDescriptionList"/>
    <dgm:cxn modelId="{DA941734-88E7-4B3B-BC37-61AB9CFD1A08}" type="presParOf" srcId="{083611BC-535E-46E6-B911-6F372FAE5413}" destId="{ACC8BFE2-FFA0-4347-BE4F-85954A6ADBBE}" srcOrd="0" destOrd="0" presId="urn:microsoft.com/office/officeart/2018/2/layout/IconLabelDescriptionList"/>
    <dgm:cxn modelId="{5D39AB89-A529-4F72-89AC-D12D49CAC89D}" type="presParOf" srcId="{083611BC-535E-46E6-B911-6F372FAE5413}" destId="{594E17DC-723C-4707-8FCA-44E1EB2399A5}" srcOrd="1" destOrd="0" presId="urn:microsoft.com/office/officeart/2018/2/layout/IconLabelDescriptionList"/>
    <dgm:cxn modelId="{52202636-EDE5-4D9C-BB9A-5F09809E3C23}" type="presParOf" srcId="{083611BC-535E-46E6-B911-6F372FAE5413}" destId="{2F07AD80-1301-4F25-B700-29BB988E85D3}" srcOrd="2" destOrd="0" presId="urn:microsoft.com/office/officeart/2018/2/layout/IconLabelDescriptionList"/>
    <dgm:cxn modelId="{05B23D76-E745-4210-BB7E-80A4ADB33A0F}" type="presParOf" srcId="{083611BC-535E-46E6-B911-6F372FAE5413}" destId="{86D94CDD-D62D-45D2-A5F9-D719A5129D02}" srcOrd="3" destOrd="0" presId="urn:microsoft.com/office/officeart/2018/2/layout/IconLabelDescriptionList"/>
    <dgm:cxn modelId="{8DB903CC-FD54-4EAB-BBD5-D7D26788FB59}" type="presParOf" srcId="{083611BC-535E-46E6-B911-6F372FAE5413}" destId="{3D1D22B4-1C48-4BDF-AEB7-3F6468DEC603}" srcOrd="4" destOrd="0" presId="urn:microsoft.com/office/officeart/2018/2/layout/IconLabelDescriptionList"/>
    <dgm:cxn modelId="{FC66EE89-12A0-4968-9E57-0809ADE00103}" type="presParOf" srcId="{26236253-742E-4648-B7FD-1D9567F47E30}" destId="{E8C51F37-BBCE-4A4F-A43E-26726AFBA2E4}" srcOrd="5" destOrd="0" presId="urn:microsoft.com/office/officeart/2018/2/layout/IconLabelDescriptionList"/>
    <dgm:cxn modelId="{D367D183-999C-414D-9487-6615239C89FD}" type="presParOf" srcId="{26236253-742E-4648-B7FD-1D9567F47E30}" destId="{1E0E2A54-5043-40DB-9DFB-46FF07E489C9}" srcOrd="6" destOrd="0" presId="urn:microsoft.com/office/officeart/2018/2/layout/IconLabelDescriptionList"/>
    <dgm:cxn modelId="{DEDA8A3C-6FA4-4785-A79A-9DE98075AC48}" type="presParOf" srcId="{1E0E2A54-5043-40DB-9DFB-46FF07E489C9}" destId="{659B3702-2E06-404E-BE96-047CEC659F1D}" srcOrd="0" destOrd="0" presId="urn:microsoft.com/office/officeart/2018/2/layout/IconLabelDescriptionList"/>
    <dgm:cxn modelId="{74113A92-E7CE-437C-8E75-326243D19CA1}" type="presParOf" srcId="{1E0E2A54-5043-40DB-9DFB-46FF07E489C9}" destId="{7F2AFF4A-9110-4C36-99FD-43CDC079E30D}" srcOrd="1" destOrd="0" presId="urn:microsoft.com/office/officeart/2018/2/layout/IconLabelDescriptionList"/>
    <dgm:cxn modelId="{0FD2966E-8BB8-4F9B-B9C4-D3E6064CC369}" type="presParOf" srcId="{1E0E2A54-5043-40DB-9DFB-46FF07E489C9}" destId="{BD92A351-19FF-47CE-B9E4-6BC85577CF3F}" srcOrd="2" destOrd="0" presId="urn:microsoft.com/office/officeart/2018/2/layout/IconLabelDescriptionList"/>
    <dgm:cxn modelId="{FBE26C2C-F351-4B08-AAA2-027599BEA3E1}" type="presParOf" srcId="{1E0E2A54-5043-40DB-9DFB-46FF07E489C9}" destId="{2E3BEFAA-0AF2-4241-AF2A-B674B49E349B}" srcOrd="3" destOrd="0" presId="urn:microsoft.com/office/officeart/2018/2/layout/IconLabelDescriptionList"/>
    <dgm:cxn modelId="{454F9258-74F0-4273-9E15-06F50A9C2069}" type="presParOf" srcId="{1E0E2A54-5043-40DB-9DFB-46FF07E489C9}" destId="{23E83018-37F0-4B92-B455-8BAB00C1C993}" srcOrd="4" destOrd="0" presId="urn:microsoft.com/office/officeart/2018/2/layout/IconLabelDescriptionList"/>
    <dgm:cxn modelId="{BE12648C-19C8-4BE5-899A-7B8078D8C333}" type="presParOf" srcId="{26236253-742E-4648-B7FD-1D9567F47E30}" destId="{DD50AB71-9892-409A-B3A0-BB73671CBD91}" srcOrd="7" destOrd="0" presId="urn:microsoft.com/office/officeart/2018/2/layout/IconLabelDescriptionList"/>
    <dgm:cxn modelId="{042BC294-1ECE-4F78-BE55-9839B97BDE69}" type="presParOf" srcId="{26236253-742E-4648-B7FD-1D9567F47E30}" destId="{90818C2D-A4BF-4A17-A567-29B8B7DD2B72}" srcOrd="8" destOrd="0" presId="urn:microsoft.com/office/officeart/2018/2/layout/IconLabelDescriptionList"/>
    <dgm:cxn modelId="{28038213-8A12-412B-AD42-CF30FDBF25F7}" type="presParOf" srcId="{90818C2D-A4BF-4A17-A567-29B8B7DD2B72}" destId="{6D5E573A-6BD9-477E-926C-04A7EFEC5EC4}" srcOrd="0" destOrd="0" presId="urn:microsoft.com/office/officeart/2018/2/layout/IconLabelDescriptionList"/>
    <dgm:cxn modelId="{A04C295F-3893-4492-9ED2-2F84D2CCBDBB}" type="presParOf" srcId="{90818C2D-A4BF-4A17-A567-29B8B7DD2B72}" destId="{6C263619-473E-4E44-B70E-DF27960EFAC3}" srcOrd="1" destOrd="0" presId="urn:microsoft.com/office/officeart/2018/2/layout/IconLabelDescriptionList"/>
    <dgm:cxn modelId="{174811AA-0432-49D7-8E6B-01E85CC15250}" type="presParOf" srcId="{90818C2D-A4BF-4A17-A567-29B8B7DD2B72}" destId="{5A8517E7-0E5D-490D-B06A-EDF1F2CB6DC3}" srcOrd="2" destOrd="0" presId="urn:microsoft.com/office/officeart/2018/2/layout/IconLabelDescriptionList"/>
    <dgm:cxn modelId="{A7B09B29-CA36-4BD5-B303-7FBDA156D0B5}" type="presParOf" srcId="{90818C2D-A4BF-4A17-A567-29B8B7DD2B72}" destId="{6EE1F457-E194-45C5-864E-06541BF53589}" srcOrd="3" destOrd="0" presId="urn:microsoft.com/office/officeart/2018/2/layout/IconLabelDescriptionList"/>
    <dgm:cxn modelId="{03EAEC2A-E771-4479-8749-11A6252DEC71}" type="presParOf" srcId="{90818C2D-A4BF-4A17-A567-29B8B7DD2B72}" destId="{4DEC0AFA-9629-4E45-8C10-D558958FA69E}"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C418E8-1C4C-48C6-804E-AD14BDE3B823}">
      <dsp:nvSpPr>
        <dsp:cNvPr id="0" name=""/>
        <dsp:cNvSpPr/>
      </dsp:nvSpPr>
      <dsp:spPr>
        <a:xfrm>
          <a:off x="4804" y="553238"/>
          <a:ext cx="689554" cy="68955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6B7CB9A-85A2-4941-8FEC-D310BA0C4958}">
      <dsp:nvSpPr>
        <dsp:cNvPr id="0" name=""/>
        <dsp:cNvSpPr/>
      </dsp:nvSpPr>
      <dsp:spPr>
        <a:xfrm>
          <a:off x="4804" y="1389967"/>
          <a:ext cx="1970156" cy="1371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ru-RU" sz="1400" kern="1200"/>
            <a:t>Предоставить доступ вашей инфраструктуре в сеть</a:t>
          </a:r>
          <a:r>
            <a:rPr lang="en-US" sz="1400" kern="1200"/>
            <a:t> </a:t>
          </a:r>
          <a:r>
            <a:rPr lang="ru-RU" sz="1400" kern="1200"/>
            <a:t>Интернет</a:t>
          </a:r>
          <a:r>
            <a:rPr lang="en-US" sz="1400" kern="1200"/>
            <a:t>:</a:t>
          </a:r>
        </a:p>
      </dsp:txBody>
      <dsp:txXfrm>
        <a:off x="4804" y="1389967"/>
        <a:ext cx="1970156" cy="1371160"/>
      </dsp:txXfrm>
    </dsp:sp>
    <dsp:sp modelId="{9197D193-1A01-42BE-8BE4-6ED60907F0C6}">
      <dsp:nvSpPr>
        <dsp:cNvPr id="0" name=""/>
        <dsp:cNvSpPr/>
      </dsp:nvSpPr>
      <dsp:spPr>
        <a:xfrm>
          <a:off x="0" y="2154928"/>
          <a:ext cx="1970156" cy="11463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ru-RU" sz="1100" kern="1200" dirty="0"/>
            <a:t>Двусторонний</a:t>
          </a:r>
          <a:r>
            <a:rPr lang="en-US" sz="1100" kern="1200" dirty="0"/>
            <a:t> – </a:t>
          </a:r>
          <a:r>
            <a:rPr lang="ru-RU" sz="1100" kern="1200" dirty="0"/>
            <a:t>используя</a:t>
          </a:r>
          <a:r>
            <a:rPr lang="en-US" sz="1100" kern="1200" dirty="0"/>
            <a:t> Internet Gateway </a:t>
          </a:r>
          <a:r>
            <a:rPr lang="ru-RU" sz="1100" kern="1200" dirty="0"/>
            <a:t>и публичные</a:t>
          </a:r>
          <a:r>
            <a:rPr lang="en-US" sz="1100" kern="1200" dirty="0"/>
            <a:t> </a:t>
          </a:r>
          <a:r>
            <a:rPr lang="ru-RU" sz="1100" kern="1200" dirty="0"/>
            <a:t>подсети</a:t>
          </a:r>
          <a:endParaRPr lang="en-US" sz="1100" kern="1200" dirty="0"/>
        </a:p>
        <a:p>
          <a:pPr marL="0" lvl="0" indent="0" algn="l" defTabSz="488950">
            <a:lnSpc>
              <a:spcPct val="90000"/>
            </a:lnSpc>
            <a:spcBef>
              <a:spcPct val="0"/>
            </a:spcBef>
            <a:spcAft>
              <a:spcPct val="35000"/>
            </a:spcAft>
            <a:buNone/>
          </a:pPr>
          <a:r>
            <a:rPr lang="ru-RU" sz="1100" kern="1200"/>
            <a:t>Односторонний</a:t>
          </a:r>
          <a:r>
            <a:rPr lang="en-US" sz="1100" kern="1200"/>
            <a:t> – </a:t>
          </a:r>
          <a:r>
            <a:rPr lang="ru-RU" sz="1100" kern="1200"/>
            <a:t>используя</a:t>
          </a:r>
          <a:r>
            <a:rPr lang="en-US" sz="1100" kern="1200"/>
            <a:t> NAT Gateway </a:t>
          </a:r>
          <a:r>
            <a:rPr lang="ru-RU" sz="1100" kern="1200"/>
            <a:t>или </a:t>
          </a:r>
          <a:r>
            <a:rPr lang="en-US" sz="1100" kern="1200"/>
            <a:t>NAT </a:t>
          </a:r>
          <a:r>
            <a:rPr lang="ru-RU" sz="1100" kern="1200"/>
            <a:t>сервис, развернутый на инстансе и частные подсети</a:t>
          </a:r>
          <a:endParaRPr lang="en-US" sz="1100" kern="1200"/>
        </a:p>
      </dsp:txBody>
      <dsp:txXfrm>
        <a:off x="0" y="2154928"/>
        <a:ext cx="1970156" cy="1146316"/>
      </dsp:txXfrm>
    </dsp:sp>
    <dsp:sp modelId="{4B651E48-26B9-4E4B-BDAF-DBE50E42EE0D}">
      <dsp:nvSpPr>
        <dsp:cNvPr id="0" name=""/>
        <dsp:cNvSpPr/>
      </dsp:nvSpPr>
      <dsp:spPr>
        <a:xfrm>
          <a:off x="2319738" y="553238"/>
          <a:ext cx="689554" cy="689554"/>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FDBD815-C9F2-475C-B794-C96068CE129B}">
      <dsp:nvSpPr>
        <dsp:cNvPr id="0" name=""/>
        <dsp:cNvSpPr/>
      </dsp:nvSpPr>
      <dsp:spPr>
        <a:xfrm>
          <a:off x="2319738" y="1389967"/>
          <a:ext cx="1970156" cy="1371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ru-RU" sz="1400" kern="1200"/>
            <a:t>Обеспечить коммуникации с вашим дата-центром</a:t>
          </a:r>
          <a:r>
            <a:rPr lang="en-US" sz="1400" kern="1200"/>
            <a:t>:</a:t>
          </a:r>
        </a:p>
      </dsp:txBody>
      <dsp:txXfrm>
        <a:off x="2319738" y="1389967"/>
        <a:ext cx="1970156" cy="1371160"/>
      </dsp:txXfrm>
    </dsp:sp>
    <dsp:sp modelId="{03FDD873-6AB9-42A5-A11E-14F7CB408115}">
      <dsp:nvSpPr>
        <dsp:cNvPr id="0" name=""/>
        <dsp:cNvSpPr/>
      </dsp:nvSpPr>
      <dsp:spPr>
        <a:xfrm>
          <a:off x="2180605" y="2126419"/>
          <a:ext cx="1970156" cy="11463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ru-RU" sz="1100" kern="1200" dirty="0"/>
            <a:t>Используя сервис </a:t>
          </a:r>
          <a:r>
            <a:rPr lang="en-US" sz="1100" kern="1200" dirty="0"/>
            <a:t>VPN </a:t>
          </a:r>
          <a:r>
            <a:rPr lang="ru-RU" sz="1100" kern="1200" dirty="0"/>
            <a:t>на основе</a:t>
          </a:r>
          <a:r>
            <a:rPr lang="en-US" sz="1100" kern="1200" dirty="0"/>
            <a:t> </a:t>
          </a:r>
          <a:r>
            <a:rPr lang="en-US" sz="1100" kern="1200" dirty="0" err="1"/>
            <a:t>IPSec</a:t>
          </a:r>
          <a:endParaRPr lang="en-US" sz="1100" kern="1200" dirty="0"/>
        </a:p>
        <a:p>
          <a:pPr marL="0" lvl="0" indent="0" algn="l" defTabSz="488950">
            <a:lnSpc>
              <a:spcPct val="90000"/>
            </a:lnSpc>
            <a:spcBef>
              <a:spcPct val="0"/>
            </a:spcBef>
            <a:spcAft>
              <a:spcPct val="35000"/>
            </a:spcAft>
            <a:buNone/>
          </a:pPr>
          <a:r>
            <a:rPr lang="ru-RU" sz="1100" kern="1200" dirty="0"/>
            <a:t>Используя </a:t>
          </a:r>
          <a:r>
            <a:rPr lang="en-US" sz="1100" kern="1200" dirty="0" err="1"/>
            <a:t>DirectConnect</a:t>
          </a:r>
          <a:r>
            <a:rPr lang="ru-RU" sz="1100" kern="1200" dirty="0"/>
            <a:t> – высокоскоростной канал связи с низкими задержками в обход публичных каналов связи</a:t>
          </a:r>
          <a:endParaRPr lang="en-US" sz="1100" kern="1200" dirty="0"/>
        </a:p>
      </dsp:txBody>
      <dsp:txXfrm>
        <a:off x="2180605" y="2126419"/>
        <a:ext cx="1970156" cy="1146316"/>
      </dsp:txXfrm>
    </dsp:sp>
    <dsp:sp modelId="{ACC8BFE2-FFA0-4347-BE4F-85954A6ADBBE}">
      <dsp:nvSpPr>
        <dsp:cNvPr id="0" name=""/>
        <dsp:cNvSpPr/>
      </dsp:nvSpPr>
      <dsp:spPr>
        <a:xfrm>
          <a:off x="4634671" y="553238"/>
          <a:ext cx="689554" cy="68955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F07AD80-1301-4F25-B700-29BB988E85D3}">
      <dsp:nvSpPr>
        <dsp:cNvPr id="0" name=""/>
        <dsp:cNvSpPr/>
      </dsp:nvSpPr>
      <dsp:spPr>
        <a:xfrm>
          <a:off x="4634671" y="1389967"/>
          <a:ext cx="1970156" cy="1371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ru-RU" sz="1400" kern="1200" dirty="0"/>
            <a:t>Связывать несколько </a:t>
          </a:r>
          <a:r>
            <a:rPr lang="en-US" sz="1400" kern="1200" dirty="0"/>
            <a:t>VPC </a:t>
          </a:r>
          <a:r>
            <a:rPr lang="ru-RU" sz="1400" kern="1200" dirty="0"/>
            <a:t>посредством сопряжения ( </a:t>
          </a:r>
          <a:r>
            <a:rPr lang="en-US" sz="1400" kern="1200" dirty="0"/>
            <a:t>VPC Peering)</a:t>
          </a:r>
        </a:p>
      </dsp:txBody>
      <dsp:txXfrm>
        <a:off x="4634671" y="1389967"/>
        <a:ext cx="1970156" cy="1371160"/>
      </dsp:txXfrm>
    </dsp:sp>
    <dsp:sp modelId="{3D1D22B4-1C48-4BDF-AEB7-3F6468DEC603}">
      <dsp:nvSpPr>
        <dsp:cNvPr id="0" name=""/>
        <dsp:cNvSpPr/>
      </dsp:nvSpPr>
      <dsp:spPr>
        <a:xfrm>
          <a:off x="4634671" y="2829581"/>
          <a:ext cx="1970156" cy="1146316"/>
        </a:xfrm>
        <a:prstGeom prst="rect">
          <a:avLst/>
        </a:prstGeom>
        <a:noFill/>
        <a:ln>
          <a:noFill/>
        </a:ln>
        <a:effectLst/>
      </dsp:spPr>
      <dsp:style>
        <a:lnRef idx="0">
          <a:scrgbClr r="0" g="0" b="0"/>
        </a:lnRef>
        <a:fillRef idx="0">
          <a:scrgbClr r="0" g="0" b="0"/>
        </a:fillRef>
        <a:effectRef idx="0">
          <a:scrgbClr r="0" g="0" b="0"/>
        </a:effectRef>
        <a:fontRef idx="minor"/>
      </dsp:style>
    </dsp:sp>
    <dsp:sp modelId="{659B3702-2E06-404E-BE96-047CEC659F1D}">
      <dsp:nvSpPr>
        <dsp:cNvPr id="0" name=""/>
        <dsp:cNvSpPr/>
      </dsp:nvSpPr>
      <dsp:spPr>
        <a:xfrm>
          <a:off x="6949605" y="553238"/>
          <a:ext cx="689554" cy="68955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D92A351-19FF-47CE-B9E4-6BC85577CF3F}">
      <dsp:nvSpPr>
        <dsp:cNvPr id="0" name=""/>
        <dsp:cNvSpPr/>
      </dsp:nvSpPr>
      <dsp:spPr>
        <a:xfrm>
          <a:off x="6949605" y="1389967"/>
          <a:ext cx="1970156" cy="1371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ru-RU" sz="1400" kern="1200" dirty="0"/>
            <a:t>Возможность обеспечения подключения к публичным сервисам </a:t>
          </a:r>
          <a:r>
            <a:rPr lang="en-US" sz="1400" kern="1200" dirty="0"/>
            <a:t>AWS </a:t>
          </a:r>
          <a:r>
            <a:rPr lang="ru-RU" sz="1400" kern="1200" dirty="0"/>
            <a:t>минуя публичные каналы связи с помощь </a:t>
          </a:r>
          <a:r>
            <a:rPr lang="en-US" sz="1400" kern="1200" dirty="0"/>
            <a:t>VPC Endpoints</a:t>
          </a:r>
        </a:p>
      </dsp:txBody>
      <dsp:txXfrm>
        <a:off x="6949605" y="1389967"/>
        <a:ext cx="1970156" cy="1371160"/>
      </dsp:txXfrm>
    </dsp:sp>
    <dsp:sp modelId="{23E83018-37F0-4B92-B455-8BAB00C1C993}">
      <dsp:nvSpPr>
        <dsp:cNvPr id="0" name=""/>
        <dsp:cNvSpPr/>
      </dsp:nvSpPr>
      <dsp:spPr>
        <a:xfrm>
          <a:off x="6949605" y="2829581"/>
          <a:ext cx="1970156" cy="1146316"/>
        </a:xfrm>
        <a:prstGeom prst="rect">
          <a:avLst/>
        </a:prstGeom>
        <a:noFill/>
        <a:ln>
          <a:noFill/>
        </a:ln>
        <a:effectLst/>
      </dsp:spPr>
      <dsp:style>
        <a:lnRef idx="0">
          <a:scrgbClr r="0" g="0" b="0"/>
        </a:lnRef>
        <a:fillRef idx="0">
          <a:scrgbClr r="0" g="0" b="0"/>
        </a:fillRef>
        <a:effectRef idx="0">
          <a:scrgbClr r="0" g="0" b="0"/>
        </a:effectRef>
        <a:fontRef idx="minor"/>
      </dsp:style>
    </dsp:sp>
    <dsp:sp modelId="{6D5E573A-6BD9-477E-926C-04A7EFEC5EC4}">
      <dsp:nvSpPr>
        <dsp:cNvPr id="0" name=""/>
        <dsp:cNvSpPr/>
      </dsp:nvSpPr>
      <dsp:spPr>
        <a:xfrm>
          <a:off x="9264539" y="553238"/>
          <a:ext cx="689554" cy="68955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A8517E7-0E5D-490D-B06A-EDF1F2CB6DC3}">
      <dsp:nvSpPr>
        <dsp:cNvPr id="0" name=""/>
        <dsp:cNvSpPr/>
      </dsp:nvSpPr>
      <dsp:spPr>
        <a:xfrm>
          <a:off x="9185200" y="1354235"/>
          <a:ext cx="1970156" cy="20352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ru-RU" sz="1400" kern="1200" dirty="0"/>
            <a:t>Возможность предоставления доступа к </a:t>
          </a:r>
          <a:r>
            <a:rPr lang="en-US" sz="1400" kern="1200" dirty="0"/>
            <a:t>SaaS </a:t>
          </a:r>
          <a:r>
            <a:rPr lang="ru-RU" sz="1400" kern="1200" dirty="0"/>
            <a:t>сервисам посредством сетей </a:t>
          </a:r>
          <a:r>
            <a:rPr lang="en-US" sz="1400" kern="1200" dirty="0"/>
            <a:t>AWS</a:t>
          </a:r>
          <a:r>
            <a:rPr lang="ru-RU" sz="1400" kern="1200" dirty="0"/>
            <a:t>, минуя публичный интернет, используя </a:t>
          </a:r>
          <a:r>
            <a:rPr lang="en-US" sz="1400" kern="1200" dirty="0"/>
            <a:t>AWS </a:t>
          </a:r>
          <a:r>
            <a:rPr lang="en-US" sz="1400" kern="1200" dirty="0" err="1"/>
            <a:t>PrivateLink</a:t>
          </a:r>
          <a:endParaRPr lang="en-US" sz="1400" kern="1200" dirty="0"/>
        </a:p>
      </dsp:txBody>
      <dsp:txXfrm>
        <a:off x="9185200" y="1354235"/>
        <a:ext cx="1970156" cy="2035214"/>
      </dsp:txXfrm>
    </dsp:sp>
    <dsp:sp modelId="{4DEC0AFA-9629-4E45-8C10-D558958FA69E}">
      <dsp:nvSpPr>
        <dsp:cNvPr id="0" name=""/>
        <dsp:cNvSpPr/>
      </dsp:nvSpPr>
      <dsp:spPr>
        <a:xfrm>
          <a:off x="9264539" y="2829581"/>
          <a:ext cx="1970156" cy="1146316"/>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ver">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08621" y="1883221"/>
            <a:ext cx="5754624" cy="1895904"/>
          </a:xfrm>
        </p:spPr>
        <p:txBody>
          <a:bodyPr/>
          <a:lstStyle>
            <a:lvl1pPr>
              <a:defRPr>
                <a:solidFill>
                  <a:schemeClr val="bg1"/>
                </a:solidFill>
              </a:defRPr>
            </a:lvl1pPr>
          </a:lstStyle>
          <a:p>
            <a:r>
              <a:rPr lang="en-US" dirty="0"/>
              <a:t>Please add title here</a:t>
            </a:r>
          </a:p>
        </p:txBody>
      </p:sp>
      <p:sp>
        <p:nvSpPr>
          <p:cNvPr id="3" name="Date Placeholder 2"/>
          <p:cNvSpPr>
            <a:spLocks noGrp="1"/>
          </p:cNvSpPr>
          <p:nvPr>
            <p:ph type="dt" sz="half" idx="10"/>
          </p:nvPr>
        </p:nvSpPr>
        <p:spPr/>
        <p:txBody>
          <a:bodyPr tIns="0" anchor="ctr" anchorCtr="0"/>
          <a:lstStyle>
            <a:lvl1pPr>
              <a:defRPr cap="all" baseline="0">
                <a:solidFill>
                  <a:schemeClr val="bg1"/>
                </a:solidFill>
              </a:defRPr>
            </a:lvl1pPr>
          </a:lstStyle>
          <a:p>
            <a:fld id="{8C9297D9-1970-4BDB-BF42-3815F46CD61C}" type="datetimeFigureOut">
              <a:rPr lang="en-US" smtClean="0"/>
              <a:t>1/11/2021</a:t>
            </a:fld>
            <a:endParaRPr lang="en-US"/>
          </a:p>
        </p:txBody>
      </p:sp>
      <p:sp>
        <p:nvSpPr>
          <p:cNvPr id="7" name="Text Placeholder 6"/>
          <p:cNvSpPr>
            <a:spLocks noGrp="1"/>
          </p:cNvSpPr>
          <p:nvPr>
            <p:ph type="body" sz="quarter" idx="11" hasCustomPrompt="1"/>
          </p:nvPr>
        </p:nvSpPr>
        <p:spPr>
          <a:xfrm>
            <a:off x="708621" y="4066329"/>
            <a:ext cx="5754624" cy="418576"/>
          </a:xfrm>
          <a:prstGeom prst="rect">
            <a:avLst/>
          </a:prstGeom>
        </p:spPr>
        <p:txBody>
          <a:bodyPr wrap="square" lIns="0" tIns="0" rIns="0" bIns="0" anchor="ctr">
            <a:noAutofit/>
          </a:bodyPr>
          <a:lstStyle>
            <a:lvl1pPr>
              <a:defRPr>
                <a:solidFill>
                  <a:schemeClr val="bg1"/>
                </a:solidFill>
                <a:latin typeface="+mn-lt"/>
              </a:defRPr>
            </a:lvl1pPr>
            <a:lvl2pPr>
              <a:defRPr>
                <a:solidFill>
                  <a:schemeClr val="bg1"/>
                </a:solidFill>
                <a:latin typeface="+mn-lt"/>
              </a:defRPr>
            </a:lvl2pPr>
            <a:lvl3pPr>
              <a:defRPr>
                <a:solidFill>
                  <a:schemeClr val="bg1"/>
                </a:solidFill>
                <a:latin typeface="+mn-lt"/>
              </a:defRPr>
            </a:lvl3pPr>
            <a:lvl4pPr>
              <a:defRPr>
                <a:solidFill>
                  <a:schemeClr val="bg1"/>
                </a:solidFill>
                <a:latin typeface="+mn-lt"/>
              </a:defRPr>
            </a:lvl4pPr>
            <a:lvl5pPr>
              <a:defRPr>
                <a:solidFill>
                  <a:schemeClr val="bg1"/>
                </a:solidFill>
                <a:latin typeface="+mn-lt"/>
              </a:defRPr>
            </a:lvl5pPr>
          </a:lstStyle>
          <a:p>
            <a:pPr lvl="0"/>
            <a:r>
              <a:rPr lang="en-US" dirty="0"/>
              <a:t>Please add subtitle here</a:t>
            </a:r>
          </a:p>
        </p:txBody>
      </p:sp>
      <p:pic>
        <p:nvPicPr>
          <p:cNvPr id="5" name="Picture Placeholder 6"/>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7111916" y="0"/>
            <a:ext cx="5080000" cy="6858000"/>
          </a:xfrm>
          <a:prstGeom prst="rect">
            <a:avLst/>
          </a:prstGeom>
        </p:spPr>
      </p:pic>
      <p:sp>
        <p:nvSpPr>
          <p:cNvPr id="6" name="Rectangle 5"/>
          <p:cNvSpPr/>
          <p:nvPr/>
        </p:nvSpPr>
        <p:spPr>
          <a:xfrm>
            <a:off x="7111916" y="0"/>
            <a:ext cx="5080000" cy="6858000"/>
          </a:xfrm>
          <a:prstGeom prst="rect">
            <a:avLst/>
          </a:prstGeom>
          <a:solidFill>
            <a:srgbClr val="464547">
              <a:alpha val="15000"/>
            </a:srgbClr>
          </a:solidFill>
          <a:ln>
            <a:noFill/>
          </a:ln>
          <a:effectLst/>
        </p:spPr>
        <p:style>
          <a:lnRef idx="1">
            <a:schemeClr val="accent1"/>
          </a:lnRef>
          <a:fillRef idx="3">
            <a:schemeClr val="accent1"/>
          </a:fillRef>
          <a:effectRef idx="2">
            <a:schemeClr val="accent1"/>
          </a:effectRef>
          <a:fontRef idx="minor">
            <a:schemeClr val="lt1"/>
          </a:fontRef>
        </p:style>
        <p:txBody>
          <a:bodyPr lIns="121912" tIns="60956" rIns="121912" bIns="60956" rtlCol="0" anchor="ctr"/>
          <a:lstStyle/>
          <a:p>
            <a:pPr algn="ctr"/>
            <a:endParaRPr lang="en-US" sz="2400"/>
          </a:p>
        </p:txBody>
      </p:sp>
      <p:pic>
        <p:nvPicPr>
          <p:cNvPr id="8" name="Picture 7"/>
          <p:cNvPicPr>
            <a:picLocks noChangeAspect="1"/>
          </p:cNvPicPr>
          <p:nvPr/>
        </p:nvPicPr>
        <p:blipFill rotWithShape="1">
          <a:blip r:embed="rId3" cstate="print">
            <a:extLst>
              <a:ext uri="{28A0092B-C50C-407E-A947-70E740481C1C}">
                <a14:useLocalDpi xmlns:a14="http://schemas.microsoft.com/office/drawing/2010/main" val="0"/>
              </a:ext>
            </a:extLst>
          </a:blip>
          <a:srcRect l="-1"/>
          <a:stretch/>
        </p:blipFill>
        <p:spPr>
          <a:xfrm rot="5400000">
            <a:off x="3689636" y="3075432"/>
            <a:ext cx="6858000" cy="707136"/>
          </a:xfrm>
          <a:prstGeom prst="rect">
            <a:avLst/>
          </a:prstGeom>
        </p:spPr>
      </p:pic>
      <p:pic>
        <p:nvPicPr>
          <p:cNvPr id="9" name="Picture 8"/>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rot="10800000" flipH="1" flipV="1">
            <a:off x="837173" y="681708"/>
            <a:ext cx="1188379" cy="421377"/>
          </a:xfrm>
          <a:prstGeom prst="rect">
            <a:avLst/>
          </a:prstGeom>
        </p:spPr>
      </p:pic>
    </p:spTree>
    <p:extLst>
      <p:ext uri="{BB962C8B-B14F-4D97-AF65-F5344CB8AC3E}">
        <p14:creationId xmlns:p14="http://schemas.microsoft.com/office/powerpoint/2010/main" val="1355304056"/>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ntent and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sp>
        <p:nvSpPr>
          <p:cNvPr id="6" name="Content Placeholder 5"/>
          <p:cNvSpPr>
            <a:spLocks noGrp="1"/>
          </p:cNvSpPr>
          <p:nvPr>
            <p:ph sz="quarter" idx="10" hasCustomPrompt="1"/>
          </p:nvPr>
        </p:nvSpPr>
        <p:spPr>
          <a:xfrm>
            <a:off x="476253" y="1439333"/>
            <a:ext cx="5314948" cy="4529667"/>
          </a:xfrm>
        </p:spPr>
        <p:txBody>
          <a:bodyPr/>
          <a:lstStyle>
            <a:lvl1pPr marL="228594" marR="0" indent="-228594" algn="l" defTabSz="1219170" rtl="0" eaLnBrk="1" fontAlgn="auto" latinLnBrk="0" hangingPunct="1">
              <a:lnSpc>
                <a:spcPts val="2133"/>
              </a:lnSpc>
              <a:spcBef>
                <a:spcPts val="352"/>
              </a:spcBef>
              <a:spcAft>
                <a:spcPts val="400"/>
              </a:spcAft>
              <a:buClrTx/>
              <a:buSzTx/>
              <a:buFont typeface="Arial" panose="020B0604020202020204" pitchFamily="34" charset="0"/>
              <a:buChar char="•"/>
              <a:tabLst/>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endParaRPr lang="en-US" dirty="0"/>
          </a:p>
          <a:p>
            <a:pPr lvl="0"/>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a:t>
            </a:r>
            <a:br>
              <a:rPr lang="en-US" dirty="0"/>
            </a:br>
            <a:r>
              <a:rPr lang="en-US" dirty="0"/>
              <a:t>fames ac </a:t>
            </a:r>
            <a:r>
              <a:rPr lang="en-US" dirty="0" err="1"/>
              <a:t>turpis</a:t>
            </a:r>
            <a:r>
              <a:rPr lang="en-US" dirty="0"/>
              <a:t> </a:t>
            </a:r>
            <a:r>
              <a:rPr lang="en-US" dirty="0" err="1"/>
              <a:t>egestas</a:t>
            </a:r>
            <a:r>
              <a:rPr lang="en-US" dirty="0"/>
              <a:t>.</a:t>
            </a:r>
          </a:p>
        </p:txBody>
      </p:sp>
      <p:sp>
        <p:nvSpPr>
          <p:cNvPr id="9" name="Picture Placeholder 8"/>
          <p:cNvSpPr>
            <a:spLocks noGrp="1"/>
          </p:cNvSpPr>
          <p:nvPr>
            <p:ph type="pic" sz="quarter" idx="11" hasCustomPrompt="1"/>
          </p:nvPr>
        </p:nvSpPr>
        <p:spPr>
          <a:xfrm>
            <a:off x="7112000" y="0"/>
            <a:ext cx="5080000" cy="6426200"/>
          </a:xfrm>
        </p:spPr>
        <p:txBody>
          <a:bodyPr anchor="ctr">
            <a:normAutofit/>
          </a:bodyPr>
          <a:lstStyle>
            <a:lvl1pPr marL="0" indent="0" algn="ctr">
              <a:buNone/>
              <a:defRPr sz="2133"/>
            </a:lvl1pPr>
          </a:lstStyle>
          <a:p>
            <a:r>
              <a:rPr lang="en-US" dirty="0"/>
              <a:t>Please add picture here</a:t>
            </a:r>
          </a:p>
          <a:p>
            <a:endParaRPr lang="en-US" dirty="0"/>
          </a:p>
          <a:p>
            <a:endParaRPr lang="en-US" dirty="0"/>
          </a:p>
        </p:txBody>
      </p:sp>
      <p:cxnSp>
        <p:nvCxnSpPr>
          <p:cNvPr id="5" name="Straight Connector 4"/>
          <p:cNvCxnSpPr/>
          <p:nvPr/>
        </p:nvCxnSpPr>
        <p:spPr>
          <a:xfrm>
            <a:off x="392546" y="955249"/>
            <a:ext cx="562937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8" name="Slide Number Placeholder 1"/>
          <p:cNvSpPr>
            <a:spLocks noGrp="1"/>
          </p:cNvSpPr>
          <p:nvPr>
            <p:ph type="sldNum" sz="quarter" idx="4"/>
          </p:nvPr>
        </p:nvSpPr>
        <p:spPr>
          <a:xfrm>
            <a:off x="9884588" y="6435519"/>
            <a:ext cx="1831163" cy="422483"/>
          </a:xfrm>
          <a:prstGeom prst="rect">
            <a:avLst/>
          </a:prstGeom>
        </p:spPr>
        <p:txBody>
          <a:bodyPr vert="horz" wrap="none" lIns="91440" tIns="45720" rIns="0" bIns="82296" rtlCol="0" anchor="ctr"/>
          <a:lstStyle>
            <a:lvl1pPr algn="r">
              <a:defRPr sz="1067"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4187332774"/>
      </p:ext>
    </p:extLst>
  </p:cSld>
  <p:clrMapOvr>
    <a:masterClrMapping/>
  </p:clrMapOvr>
  <p:extLst>
    <p:ext uri="{DCECCB84-F9BA-43D5-87BE-67443E8EF086}">
      <p15:sldGuideLst xmlns:p15="http://schemas.microsoft.com/office/powerpoint/2012/main">
        <p15:guide id="1" pos="33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with Highlight and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sp>
        <p:nvSpPr>
          <p:cNvPr id="6" name="Content Placeholder 5"/>
          <p:cNvSpPr>
            <a:spLocks noGrp="1"/>
          </p:cNvSpPr>
          <p:nvPr>
            <p:ph sz="quarter" idx="10" hasCustomPrompt="1"/>
          </p:nvPr>
        </p:nvSpPr>
        <p:spPr>
          <a:xfrm>
            <a:off x="476252" y="1896533"/>
            <a:ext cx="5314949" cy="4072467"/>
          </a:xfrm>
        </p:spPr>
        <p:txBody>
          <a:bodyPr/>
          <a:lstStyle>
            <a:lvl1pPr marL="228594" marR="0" indent="-228594" algn="l" defTabSz="1219170" rtl="0" eaLnBrk="1" fontAlgn="auto" latinLnBrk="0" hangingPunct="1">
              <a:lnSpc>
                <a:spcPts val="2133"/>
              </a:lnSpc>
              <a:spcBef>
                <a:spcPts val="352"/>
              </a:spcBef>
              <a:spcAft>
                <a:spcPts val="400"/>
              </a:spcAft>
              <a:buClrTx/>
              <a:buSzTx/>
              <a:buFont typeface="Arial" panose="020B0604020202020204" pitchFamily="34" charset="0"/>
              <a:buChar char="•"/>
              <a:tabLst/>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p>
          <a:p>
            <a:pPr lvl="0"/>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endParaRPr lang="en-US" dirty="0"/>
          </a:p>
        </p:txBody>
      </p:sp>
      <p:sp>
        <p:nvSpPr>
          <p:cNvPr id="9" name="Picture Placeholder 8"/>
          <p:cNvSpPr>
            <a:spLocks noGrp="1"/>
          </p:cNvSpPr>
          <p:nvPr>
            <p:ph type="pic" sz="quarter" idx="11" hasCustomPrompt="1"/>
          </p:nvPr>
        </p:nvSpPr>
        <p:spPr>
          <a:xfrm>
            <a:off x="7112000" y="0"/>
            <a:ext cx="5080000" cy="6426200"/>
          </a:xfrm>
        </p:spPr>
        <p:txBody>
          <a:bodyPr anchor="ctr">
            <a:normAutofit/>
          </a:bodyPr>
          <a:lstStyle>
            <a:lvl1pPr marL="0" indent="0" algn="ctr">
              <a:buNone/>
              <a:defRPr sz="2133"/>
            </a:lvl1pPr>
          </a:lstStyle>
          <a:p>
            <a:r>
              <a:rPr lang="en-US" dirty="0"/>
              <a:t>Please add picture here</a:t>
            </a:r>
          </a:p>
          <a:p>
            <a:endParaRPr lang="en-US" dirty="0"/>
          </a:p>
          <a:p>
            <a:endParaRPr lang="en-US" dirty="0"/>
          </a:p>
        </p:txBody>
      </p:sp>
      <p:sp>
        <p:nvSpPr>
          <p:cNvPr id="5" name="Text Placeholder 4"/>
          <p:cNvSpPr>
            <a:spLocks noGrp="1"/>
          </p:cNvSpPr>
          <p:nvPr>
            <p:ph type="body" sz="quarter" idx="12" hasCustomPrompt="1"/>
          </p:nvPr>
        </p:nvSpPr>
        <p:spPr>
          <a:xfrm>
            <a:off x="476252" y="1439333"/>
            <a:ext cx="5314949" cy="457200"/>
          </a:xfrm>
        </p:spPr>
        <p:txBody>
          <a:bodyPr wrap="none" bIns="0">
            <a:noAutofit/>
          </a:bodyPr>
          <a:lstStyle>
            <a:lvl1pPr marL="0" indent="0">
              <a:spcBef>
                <a:spcPts val="384"/>
              </a:spcBef>
              <a:buNone/>
              <a:defRPr sz="1600" b="1" i="0" cap="all" spc="267" baseline="0">
                <a:solidFill>
                  <a:schemeClr val="accent2"/>
                </a:solidFill>
              </a:defRPr>
            </a:lvl1pPr>
          </a:lstStyle>
          <a:p>
            <a:pPr lvl="0"/>
            <a:r>
              <a:rPr lang="en-US" dirty="0"/>
              <a:t>Highlight goes here</a:t>
            </a:r>
          </a:p>
        </p:txBody>
      </p:sp>
      <p:cxnSp>
        <p:nvCxnSpPr>
          <p:cNvPr id="7" name="Straight Connector 6"/>
          <p:cNvCxnSpPr/>
          <p:nvPr/>
        </p:nvCxnSpPr>
        <p:spPr>
          <a:xfrm>
            <a:off x="392546" y="955249"/>
            <a:ext cx="562937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10" name="Slide Number Placeholder 1"/>
          <p:cNvSpPr>
            <a:spLocks noGrp="1"/>
          </p:cNvSpPr>
          <p:nvPr>
            <p:ph type="sldNum" sz="quarter" idx="4"/>
          </p:nvPr>
        </p:nvSpPr>
        <p:spPr>
          <a:xfrm>
            <a:off x="9884588" y="6435519"/>
            <a:ext cx="1831163" cy="422483"/>
          </a:xfrm>
          <a:prstGeom prst="rect">
            <a:avLst/>
          </a:prstGeom>
        </p:spPr>
        <p:txBody>
          <a:bodyPr vert="horz" wrap="none" lIns="91440" tIns="45720" rIns="0" bIns="82296" rtlCol="0" anchor="ctr"/>
          <a:lstStyle>
            <a:lvl1pPr algn="r">
              <a:defRPr sz="1067"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3612595170"/>
      </p:ext>
    </p:extLst>
  </p:cSld>
  <p:clrMapOvr>
    <a:masterClrMapping/>
  </p:clrMapOvr>
  <p:extLst>
    <p:ext uri="{DCECCB84-F9BA-43D5-87BE-67443E8EF086}">
      <p15:sldGuideLst xmlns:p15="http://schemas.microsoft.com/office/powerpoint/2012/main">
        <p15:guide id="1" pos="33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ist and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sp>
        <p:nvSpPr>
          <p:cNvPr id="9" name="Picture Placeholder 8"/>
          <p:cNvSpPr>
            <a:spLocks noGrp="1"/>
          </p:cNvSpPr>
          <p:nvPr>
            <p:ph type="pic" sz="quarter" idx="11" hasCustomPrompt="1"/>
          </p:nvPr>
        </p:nvSpPr>
        <p:spPr>
          <a:xfrm>
            <a:off x="7112000" y="0"/>
            <a:ext cx="5080000" cy="6426200"/>
          </a:xfrm>
        </p:spPr>
        <p:txBody>
          <a:bodyPr anchor="ctr">
            <a:normAutofit/>
          </a:bodyPr>
          <a:lstStyle>
            <a:lvl1pPr marL="0" indent="0" algn="ctr">
              <a:buNone/>
              <a:defRPr sz="2133"/>
            </a:lvl1pPr>
          </a:lstStyle>
          <a:p>
            <a:r>
              <a:rPr lang="en-US" dirty="0"/>
              <a:t>Please add picture here</a:t>
            </a:r>
          </a:p>
          <a:p>
            <a:endParaRPr lang="en-US" dirty="0"/>
          </a:p>
          <a:p>
            <a:endParaRPr lang="en-US" dirty="0"/>
          </a:p>
        </p:txBody>
      </p:sp>
      <p:cxnSp>
        <p:nvCxnSpPr>
          <p:cNvPr id="7" name="Straight Connector 6"/>
          <p:cNvCxnSpPr/>
          <p:nvPr/>
        </p:nvCxnSpPr>
        <p:spPr>
          <a:xfrm>
            <a:off x="392546" y="955249"/>
            <a:ext cx="562937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14" name="Text Placeholder 13"/>
          <p:cNvSpPr>
            <a:spLocks noGrp="1"/>
          </p:cNvSpPr>
          <p:nvPr>
            <p:ph type="body" sz="quarter" idx="12" hasCustomPrompt="1"/>
          </p:nvPr>
        </p:nvSpPr>
        <p:spPr>
          <a:xfrm>
            <a:off x="476251" y="1456655"/>
            <a:ext cx="475488" cy="475488"/>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867" b="1">
                <a:solidFill>
                  <a:schemeClr val="accent2"/>
                </a:solidFill>
                <a:latin typeface="+mj-lt"/>
              </a:defRPr>
            </a:lvl1pPr>
            <a:lvl2pPr marL="609585" indent="0">
              <a:buNone/>
              <a:defRPr>
                <a:latin typeface="+mj-lt"/>
              </a:defRPr>
            </a:lvl2pPr>
            <a:lvl3pPr marL="1219170" indent="0">
              <a:buNone/>
              <a:defRPr>
                <a:latin typeface="+mj-lt"/>
              </a:defRPr>
            </a:lvl3pPr>
            <a:lvl4pPr marL="1828754" indent="0">
              <a:buNone/>
              <a:defRPr>
                <a:latin typeface="+mj-lt"/>
              </a:defRPr>
            </a:lvl4pPr>
            <a:lvl5pPr marL="2438339" indent="0">
              <a:buFont typeface="Arial" panose="020B0604020202020204" pitchFamily="34" charset="0"/>
              <a:buNone/>
              <a:defRPr>
                <a:latin typeface="+mj-lt"/>
              </a:defRPr>
            </a:lvl5pPr>
          </a:lstStyle>
          <a:p>
            <a:pPr lvl="0"/>
            <a:r>
              <a:rPr lang="en-US" dirty="0"/>
              <a:t>#</a:t>
            </a:r>
          </a:p>
        </p:txBody>
      </p:sp>
      <p:sp>
        <p:nvSpPr>
          <p:cNvPr id="20" name="Text Placeholder 19"/>
          <p:cNvSpPr>
            <a:spLocks noGrp="1"/>
          </p:cNvSpPr>
          <p:nvPr>
            <p:ph type="body" sz="quarter" idx="13" hasCustomPrompt="1"/>
          </p:nvPr>
        </p:nvSpPr>
        <p:spPr>
          <a:xfrm>
            <a:off x="947963" y="1456655"/>
            <a:ext cx="4843237" cy="475488"/>
          </a:xfrm>
          <a:ln w="19050">
            <a:solidFill>
              <a:srgbClr val="F5F5F5"/>
            </a:solidFill>
          </a:ln>
        </p:spPr>
        <p:txBody>
          <a:bodyPr lIns="108000" anchor="ctr"/>
          <a:lstStyle>
            <a:lvl1pPr marL="0" indent="0">
              <a:buNone/>
              <a:defRPr b="1" i="0" cap="all" spc="267" baseline="0">
                <a:latin typeface="+mn-lt"/>
              </a:defRPr>
            </a:lvl1pPr>
            <a:lvl5pPr marL="2819330" indent="-380990">
              <a:buFont typeface="Arial" panose="020B0604020202020204" pitchFamily="34" charset="0"/>
              <a:buChar char="•"/>
              <a:defRPr/>
            </a:lvl5pPr>
          </a:lstStyle>
          <a:p>
            <a:pPr lvl="0"/>
            <a:r>
              <a:rPr lang="en-US" dirty="0"/>
              <a:t>Please put section one title here</a:t>
            </a:r>
          </a:p>
        </p:txBody>
      </p:sp>
      <p:sp>
        <p:nvSpPr>
          <p:cNvPr id="21" name="Text Placeholder 13"/>
          <p:cNvSpPr>
            <a:spLocks noGrp="1"/>
          </p:cNvSpPr>
          <p:nvPr>
            <p:ph type="body" sz="quarter" idx="14" hasCustomPrompt="1"/>
          </p:nvPr>
        </p:nvSpPr>
        <p:spPr>
          <a:xfrm>
            <a:off x="476251" y="5493512"/>
            <a:ext cx="475488" cy="475488"/>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867" b="1">
                <a:solidFill>
                  <a:schemeClr val="accent2"/>
                </a:solidFill>
                <a:latin typeface="+mj-lt"/>
              </a:defRPr>
            </a:lvl1pPr>
            <a:lvl2pPr marL="609585" indent="0">
              <a:buNone/>
              <a:defRPr>
                <a:latin typeface="+mj-lt"/>
              </a:defRPr>
            </a:lvl2pPr>
            <a:lvl3pPr marL="1219170" indent="0">
              <a:buNone/>
              <a:defRPr>
                <a:latin typeface="+mj-lt"/>
              </a:defRPr>
            </a:lvl3pPr>
            <a:lvl4pPr marL="1828754" indent="0">
              <a:buNone/>
              <a:defRPr>
                <a:latin typeface="+mj-lt"/>
              </a:defRPr>
            </a:lvl4pPr>
            <a:lvl5pPr marL="2438339" indent="0">
              <a:buFont typeface="Arial" panose="020B0604020202020204" pitchFamily="34" charset="0"/>
              <a:buNone/>
              <a:defRPr>
                <a:latin typeface="+mj-lt"/>
              </a:defRPr>
            </a:lvl5pPr>
          </a:lstStyle>
          <a:p>
            <a:pPr lvl="0"/>
            <a:r>
              <a:rPr lang="en-US" dirty="0"/>
              <a:t>#</a:t>
            </a:r>
          </a:p>
        </p:txBody>
      </p:sp>
      <p:sp>
        <p:nvSpPr>
          <p:cNvPr id="22" name="Text Placeholder 13"/>
          <p:cNvSpPr>
            <a:spLocks noGrp="1"/>
          </p:cNvSpPr>
          <p:nvPr>
            <p:ph type="body" sz="quarter" idx="15" hasCustomPrompt="1"/>
          </p:nvPr>
        </p:nvSpPr>
        <p:spPr>
          <a:xfrm>
            <a:off x="476251" y="2264027"/>
            <a:ext cx="475488" cy="475488"/>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867" b="1">
                <a:solidFill>
                  <a:schemeClr val="accent2"/>
                </a:solidFill>
                <a:latin typeface="+mj-lt"/>
              </a:defRPr>
            </a:lvl1pPr>
            <a:lvl2pPr marL="609585" indent="0">
              <a:buNone/>
              <a:defRPr>
                <a:latin typeface="+mj-lt"/>
              </a:defRPr>
            </a:lvl2pPr>
            <a:lvl3pPr marL="1219170" indent="0">
              <a:buNone/>
              <a:defRPr>
                <a:latin typeface="+mj-lt"/>
              </a:defRPr>
            </a:lvl3pPr>
            <a:lvl4pPr marL="1828754" indent="0">
              <a:buNone/>
              <a:defRPr>
                <a:latin typeface="+mj-lt"/>
              </a:defRPr>
            </a:lvl4pPr>
            <a:lvl5pPr marL="2438339" indent="0">
              <a:buFont typeface="Arial" panose="020B0604020202020204" pitchFamily="34" charset="0"/>
              <a:buNone/>
              <a:defRPr>
                <a:latin typeface="+mj-lt"/>
              </a:defRPr>
            </a:lvl5pPr>
          </a:lstStyle>
          <a:p>
            <a:pPr lvl="0"/>
            <a:r>
              <a:rPr lang="en-US" dirty="0"/>
              <a:t>#</a:t>
            </a:r>
          </a:p>
        </p:txBody>
      </p:sp>
      <p:sp>
        <p:nvSpPr>
          <p:cNvPr id="23" name="Text Placeholder 13"/>
          <p:cNvSpPr>
            <a:spLocks noGrp="1"/>
          </p:cNvSpPr>
          <p:nvPr>
            <p:ph type="body" sz="quarter" idx="16" hasCustomPrompt="1"/>
          </p:nvPr>
        </p:nvSpPr>
        <p:spPr>
          <a:xfrm>
            <a:off x="476251" y="3071399"/>
            <a:ext cx="475488" cy="475488"/>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867" b="1">
                <a:solidFill>
                  <a:schemeClr val="accent2"/>
                </a:solidFill>
                <a:latin typeface="+mj-lt"/>
              </a:defRPr>
            </a:lvl1pPr>
            <a:lvl2pPr marL="609585" indent="0">
              <a:buNone/>
              <a:defRPr>
                <a:latin typeface="+mj-lt"/>
              </a:defRPr>
            </a:lvl2pPr>
            <a:lvl3pPr marL="1219170" indent="0">
              <a:buNone/>
              <a:defRPr>
                <a:latin typeface="+mj-lt"/>
              </a:defRPr>
            </a:lvl3pPr>
            <a:lvl4pPr marL="1828754" indent="0">
              <a:buNone/>
              <a:defRPr>
                <a:latin typeface="+mj-lt"/>
              </a:defRPr>
            </a:lvl4pPr>
            <a:lvl5pPr marL="2438339" indent="0">
              <a:buFont typeface="Arial" panose="020B0604020202020204" pitchFamily="34" charset="0"/>
              <a:buNone/>
              <a:defRPr>
                <a:latin typeface="+mj-lt"/>
              </a:defRPr>
            </a:lvl5pPr>
          </a:lstStyle>
          <a:p>
            <a:pPr lvl="0"/>
            <a:r>
              <a:rPr lang="en-US" dirty="0"/>
              <a:t>#</a:t>
            </a:r>
          </a:p>
        </p:txBody>
      </p:sp>
      <p:sp>
        <p:nvSpPr>
          <p:cNvPr id="24" name="Text Placeholder 13"/>
          <p:cNvSpPr>
            <a:spLocks noGrp="1"/>
          </p:cNvSpPr>
          <p:nvPr>
            <p:ph type="body" sz="quarter" idx="17" hasCustomPrompt="1"/>
          </p:nvPr>
        </p:nvSpPr>
        <p:spPr>
          <a:xfrm>
            <a:off x="476251" y="3878771"/>
            <a:ext cx="475488" cy="475488"/>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867" b="1">
                <a:solidFill>
                  <a:schemeClr val="accent2"/>
                </a:solidFill>
                <a:latin typeface="+mj-lt"/>
              </a:defRPr>
            </a:lvl1pPr>
            <a:lvl2pPr marL="609585" indent="0">
              <a:buNone/>
              <a:defRPr>
                <a:latin typeface="+mj-lt"/>
              </a:defRPr>
            </a:lvl2pPr>
            <a:lvl3pPr marL="1219170" indent="0">
              <a:buNone/>
              <a:defRPr>
                <a:latin typeface="+mj-lt"/>
              </a:defRPr>
            </a:lvl3pPr>
            <a:lvl4pPr marL="1828754" indent="0">
              <a:buNone/>
              <a:defRPr>
                <a:latin typeface="+mj-lt"/>
              </a:defRPr>
            </a:lvl4pPr>
            <a:lvl5pPr marL="2438339" indent="0">
              <a:buFont typeface="Arial" panose="020B0604020202020204" pitchFamily="34" charset="0"/>
              <a:buNone/>
              <a:defRPr>
                <a:latin typeface="+mj-lt"/>
              </a:defRPr>
            </a:lvl5pPr>
          </a:lstStyle>
          <a:p>
            <a:pPr lvl="0"/>
            <a:r>
              <a:rPr lang="en-US" dirty="0"/>
              <a:t>#</a:t>
            </a:r>
          </a:p>
        </p:txBody>
      </p:sp>
      <p:sp>
        <p:nvSpPr>
          <p:cNvPr id="25" name="Text Placeholder 13"/>
          <p:cNvSpPr>
            <a:spLocks noGrp="1"/>
          </p:cNvSpPr>
          <p:nvPr>
            <p:ph type="body" sz="quarter" idx="18" hasCustomPrompt="1"/>
          </p:nvPr>
        </p:nvSpPr>
        <p:spPr>
          <a:xfrm>
            <a:off x="476251" y="4686143"/>
            <a:ext cx="475488" cy="475488"/>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867" b="1">
                <a:solidFill>
                  <a:schemeClr val="accent2"/>
                </a:solidFill>
                <a:latin typeface="+mj-lt"/>
              </a:defRPr>
            </a:lvl1pPr>
            <a:lvl2pPr marL="609585" indent="0">
              <a:buNone/>
              <a:defRPr>
                <a:latin typeface="+mj-lt"/>
              </a:defRPr>
            </a:lvl2pPr>
            <a:lvl3pPr marL="1219170" indent="0">
              <a:buNone/>
              <a:defRPr>
                <a:latin typeface="+mj-lt"/>
              </a:defRPr>
            </a:lvl3pPr>
            <a:lvl4pPr marL="1828754" indent="0">
              <a:buNone/>
              <a:defRPr>
                <a:latin typeface="+mj-lt"/>
              </a:defRPr>
            </a:lvl4pPr>
            <a:lvl5pPr marL="2438339" indent="0">
              <a:buFont typeface="Arial" panose="020B0604020202020204" pitchFamily="34" charset="0"/>
              <a:buNone/>
              <a:defRPr>
                <a:latin typeface="+mj-lt"/>
              </a:defRPr>
            </a:lvl5pPr>
          </a:lstStyle>
          <a:p>
            <a:pPr lvl="0"/>
            <a:r>
              <a:rPr lang="en-US" dirty="0"/>
              <a:t>#</a:t>
            </a:r>
          </a:p>
        </p:txBody>
      </p:sp>
      <p:sp>
        <p:nvSpPr>
          <p:cNvPr id="26" name="Text Placeholder 19"/>
          <p:cNvSpPr>
            <a:spLocks noGrp="1"/>
          </p:cNvSpPr>
          <p:nvPr>
            <p:ph type="body" sz="quarter" idx="19" hasCustomPrompt="1"/>
          </p:nvPr>
        </p:nvSpPr>
        <p:spPr>
          <a:xfrm>
            <a:off x="947963" y="2263477"/>
            <a:ext cx="4843237" cy="475488"/>
          </a:xfrm>
          <a:ln w="19050">
            <a:solidFill>
              <a:srgbClr val="F5F5F5"/>
            </a:solidFill>
          </a:ln>
        </p:spPr>
        <p:txBody>
          <a:bodyPr lIns="108000" anchor="ctr"/>
          <a:lstStyle>
            <a:lvl1pPr marL="0" indent="0">
              <a:buNone/>
              <a:defRPr b="1" i="0" cap="all" spc="267" baseline="0">
                <a:latin typeface="+mn-lt"/>
              </a:defRPr>
            </a:lvl1pPr>
            <a:lvl5pPr marL="2819330" indent="-380990">
              <a:buFont typeface="Arial" panose="020B0604020202020204" pitchFamily="34" charset="0"/>
              <a:buChar char="•"/>
              <a:defRPr/>
            </a:lvl5pPr>
          </a:lstStyle>
          <a:p>
            <a:pPr lvl="0"/>
            <a:r>
              <a:rPr lang="en-US" dirty="0"/>
              <a:t>Please put section TWO title here</a:t>
            </a:r>
          </a:p>
        </p:txBody>
      </p:sp>
      <p:sp>
        <p:nvSpPr>
          <p:cNvPr id="27" name="Text Placeholder 19"/>
          <p:cNvSpPr>
            <a:spLocks noGrp="1"/>
          </p:cNvSpPr>
          <p:nvPr>
            <p:ph type="body" sz="quarter" idx="20" hasCustomPrompt="1"/>
          </p:nvPr>
        </p:nvSpPr>
        <p:spPr>
          <a:xfrm>
            <a:off x="947963" y="3070300"/>
            <a:ext cx="4843237" cy="475488"/>
          </a:xfrm>
          <a:ln w="19050">
            <a:solidFill>
              <a:srgbClr val="F5F5F5"/>
            </a:solidFill>
          </a:ln>
        </p:spPr>
        <p:txBody>
          <a:bodyPr lIns="108000" anchor="ctr"/>
          <a:lstStyle>
            <a:lvl1pPr marL="0" indent="0">
              <a:buNone/>
              <a:defRPr b="1" i="0" cap="all" spc="267" baseline="0">
                <a:latin typeface="+mn-lt"/>
              </a:defRPr>
            </a:lvl1pPr>
            <a:lvl5pPr marL="2819330" indent="-380990">
              <a:buFont typeface="Arial" panose="020B0604020202020204" pitchFamily="34" charset="0"/>
              <a:buChar char="•"/>
              <a:defRPr/>
            </a:lvl5pPr>
          </a:lstStyle>
          <a:p>
            <a:pPr lvl="0"/>
            <a:r>
              <a:rPr lang="en-US" dirty="0"/>
              <a:t>Please put section THREE title here</a:t>
            </a:r>
          </a:p>
        </p:txBody>
      </p:sp>
      <p:sp>
        <p:nvSpPr>
          <p:cNvPr id="28" name="Text Placeholder 19"/>
          <p:cNvSpPr>
            <a:spLocks noGrp="1"/>
          </p:cNvSpPr>
          <p:nvPr>
            <p:ph type="body" sz="quarter" idx="21" hasCustomPrompt="1"/>
          </p:nvPr>
        </p:nvSpPr>
        <p:spPr>
          <a:xfrm>
            <a:off x="947963" y="3877123"/>
            <a:ext cx="4843237" cy="475488"/>
          </a:xfrm>
          <a:ln w="19050">
            <a:solidFill>
              <a:srgbClr val="F5F5F5"/>
            </a:solidFill>
          </a:ln>
        </p:spPr>
        <p:txBody>
          <a:bodyPr lIns="108000" anchor="ctr"/>
          <a:lstStyle>
            <a:lvl1pPr marL="0" indent="0">
              <a:buNone/>
              <a:defRPr b="1" i="0" cap="all" spc="267" baseline="0">
                <a:latin typeface="+mn-lt"/>
              </a:defRPr>
            </a:lvl1pPr>
            <a:lvl5pPr marL="2819330" indent="-380990">
              <a:buFont typeface="Arial" panose="020B0604020202020204" pitchFamily="34" charset="0"/>
              <a:buChar char="•"/>
              <a:defRPr/>
            </a:lvl5pPr>
          </a:lstStyle>
          <a:p>
            <a:pPr lvl="0"/>
            <a:r>
              <a:rPr lang="en-US" dirty="0"/>
              <a:t>…</a:t>
            </a:r>
          </a:p>
        </p:txBody>
      </p:sp>
      <p:sp>
        <p:nvSpPr>
          <p:cNvPr id="29" name="Text Placeholder 19"/>
          <p:cNvSpPr>
            <a:spLocks noGrp="1"/>
          </p:cNvSpPr>
          <p:nvPr>
            <p:ph type="body" sz="quarter" idx="22" hasCustomPrompt="1"/>
          </p:nvPr>
        </p:nvSpPr>
        <p:spPr>
          <a:xfrm>
            <a:off x="947963" y="4683945"/>
            <a:ext cx="4843237" cy="475488"/>
          </a:xfrm>
          <a:ln w="19050">
            <a:solidFill>
              <a:srgbClr val="F5F5F5"/>
            </a:solidFill>
          </a:ln>
        </p:spPr>
        <p:txBody>
          <a:bodyPr lIns="108000" anchor="ctr"/>
          <a:lstStyle>
            <a:lvl1pPr marL="0" indent="0">
              <a:buNone/>
              <a:defRPr b="1" i="0" cap="all" spc="267" baseline="0">
                <a:latin typeface="+mn-lt"/>
              </a:defRPr>
            </a:lvl1pPr>
            <a:lvl5pPr marL="2819330" indent="-380990">
              <a:buFont typeface="Arial" panose="020B0604020202020204" pitchFamily="34" charset="0"/>
              <a:buChar char="•"/>
              <a:defRPr/>
            </a:lvl5pPr>
          </a:lstStyle>
          <a:p>
            <a:pPr lvl="0"/>
            <a:r>
              <a:rPr lang="en-US" dirty="0"/>
              <a:t>And delete</a:t>
            </a:r>
          </a:p>
        </p:txBody>
      </p:sp>
      <p:sp>
        <p:nvSpPr>
          <p:cNvPr id="30" name="Text Placeholder 19"/>
          <p:cNvSpPr>
            <a:spLocks noGrp="1"/>
          </p:cNvSpPr>
          <p:nvPr>
            <p:ph type="body" sz="quarter" idx="23" hasCustomPrompt="1"/>
          </p:nvPr>
        </p:nvSpPr>
        <p:spPr>
          <a:xfrm>
            <a:off x="947963" y="5490769"/>
            <a:ext cx="4843237" cy="475488"/>
          </a:xfrm>
          <a:ln w="19050">
            <a:solidFill>
              <a:srgbClr val="F5F5F5"/>
            </a:solidFill>
          </a:ln>
        </p:spPr>
        <p:txBody>
          <a:bodyPr lIns="108000" anchor="ctr"/>
          <a:lstStyle>
            <a:lvl1pPr marL="0" indent="0">
              <a:buNone/>
              <a:defRPr b="1" i="0" cap="all" spc="267" baseline="0">
                <a:latin typeface="+mn-lt"/>
              </a:defRPr>
            </a:lvl1pPr>
            <a:lvl5pPr marL="2819330" indent="-380990">
              <a:buFont typeface="Arial" panose="020B0604020202020204" pitchFamily="34" charset="0"/>
              <a:buChar char="•"/>
              <a:defRPr/>
            </a:lvl5pPr>
          </a:lstStyle>
          <a:p>
            <a:pPr lvl="0"/>
            <a:r>
              <a:rPr lang="en-US" dirty="0"/>
              <a:t>The extras</a:t>
            </a:r>
          </a:p>
        </p:txBody>
      </p:sp>
      <p:sp>
        <p:nvSpPr>
          <p:cNvPr id="33" name="Slide Number Placeholder 1"/>
          <p:cNvSpPr>
            <a:spLocks noGrp="1"/>
          </p:cNvSpPr>
          <p:nvPr>
            <p:ph type="sldNum" sz="quarter" idx="4"/>
          </p:nvPr>
        </p:nvSpPr>
        <p:spPr>
          <a:xfrm>
            <a:off x="9884588" y="6435519"/>
            <a:ext cx="1831163" cy="422483"/>
          </a:xfrm>
          <a:prstGeom prst="rect">
            <a:avLst/>
          </a:prstGeom>
        </p:spPr>
        <p:txBody>
          <a:bodyPr vert="horz" wrap="none" lIns="91440" tIns="45720" rIns="0" bIns="82296" rtlCol="0" anchor="ctr"/>
          <a:lstStyle>
            <a:lvl1pPr algn="r">
              <a:defRPr sz="1067"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2579226988"/>
      </p:ext>
    </p:extLst>
  </p:cSld>
  <p:clrMapOvr>
    <a:masterClrMapping/>
  </p:clrMapOvr>
  <p:extLst>
    <p:ext uri="{DCECCB84-F9BA-43D5-87BE-67443E8EF086}">
      <p15:sldGuideLst xmlns:p15="http://schemas.microsoft.com/office/powerpoint/2012/main">
        <p15:guide id="1" pos="336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Personal Profile - Right">
    <p:spTree>
      <p:nvGrpSpPr>
        <p:cNvPr id="1" name=""/>
        <p:cNvGrpSpPr/>
        <p:nvPr/>
      </p:nvGrpSpPr>
      <p:grpSpPr>
        <a:xfrm>
          <a:off x="0" y="0"/>
          <a:ext cx="0" cy="0"/>
          <a:chOff x="0" y="0"/>
          <a:chExt cx="0" cy="0"/>
        </a:xfrm>
      </p:grpSpPr>
      <p:sp>
        <p:nvSpPr>
          <p:cNvPr id="6" name="Content Placeholder 5"/>
          <p:cNvSpPr>
            <a:spLocks noGrp="1"/>
          </p:cNvSpPr>
          <p:nvPr>
            <p:ph sz="quarter" idx="10" hasCustomPrompt="1"/>
          </p:nvPr>
        </p:nvSpPr>
        <p:spPr>
          <a:xfrm>
            <a:off x="898526" y="2373859"/>
            <a:ext cx="5314948" cy="3595140"/>
          </a:xfrm>
        </p:spPr>
        <p:txBody>
          <a:bodyPr/>
          <a:lstStyle>
            <a:lvl1pPr marL="228594" marR="0" indent="-228594" algn="l" defTabSz="1219170" rtl="0" eaLnBrk="1" fontAlgn="auto" latinLnBrk="0" hangingPunct="1">
              <a:lnSpc>
                <a:spcPts val="2133"/>
              </a:lnSpc>
              <a:spcBef>
                <a:spcPts val="352"/>
              </a:spcBef>
              <a:spcAft>
                <a:spcPts val="400"/>
              </a:spcAft>
              <a:buClrTx/>
              <a:buSzTx/>
              <a:buFont typeface="Arial" panose="020B0604020202020204" pitchFamily="34" charset="0"/>
              <a:buChar char="•"/>
              <a:tabLst/>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endParaRPr lang="en-US" dirty="0"/>
          </a:p>
        </p:txBody>
      </p:sp>
      <p:sp>
        <p:nvSpPr>
          <p:cNvPr id="5" name="Text Placeholder 4"/>
          <p:cNvSpPr>
            <a:spLocks noGrp="1"/>
          </p:cNvSpPr>
          <p:nvPr>
            <p:ph type="body" sz="quarter" idx="12" hasCustomPrompt="1"/>
          </p:nvPr>
        </p:nvSpPr>
        <p:spPr>
          <a:xfrm>
            <a:off x="898524" y="1439333"/>
            <a:ext cx="5314949" cy="457200"/>
          </a:xfrm>
        </p:spPr>
        <p:txBody>
          <a:bodyPr wrap="none" bIns="0">
            <a:noAutofit/>
          </a:bodyPr>
          <a:lstStyle>
            <a:lvl1pPr marL="0" indent="0">
              <a:spcBef>
                <a:spcPts val="384"/>
              </a:spcBef>
              <a:buNone/>
              <a:defRPr sz="1600" b="1" i="0" cap="all" spc="267" baseline="0">
                <a:solidFill>
                  <a:schemeClr val="accent2"/>
                </a:solidFill>
              </a:defRPr>
            </a:lvl1pPr>
          </a:lstStyle>
          <a:p>
            <a:pPr lvl="0"/>
            <a:r>
              <a:rPr lang="en-US" dirty="0"/>
              <a:t>Highlight goes here</a:t>
            </a:r>
          </a:p>
        </p:txBody>
      </p:sp>
      <p:sp>
        <p:nvSpPr>
          <p:cNvPr id="11" name="Slide Number Placeholder 1"/>
          <p:cNvSpPr>
            <a:spLocks noGrp="1"/>
          </p:cNvSpPr>
          <p:nvPr>
            <p:ph type="sldNum" sz="quarter" idx="4"/>
          </p:nvPr>
        </p:nvSpPr>
        <p:spPr>
          <a:xfrm>
            <a:off x="9884588" y="6435519"/>
            <a:ext cx="1831163" cy="422483"/>
          </a:xfrm>
          <a:prstGeom prst="rect">
            <a:avLst/>
          </a:prstGeom>
        </p:spPr>
        <p:txBody>
          <a:bodyPr vert="horz" wrap="none" lIns="91440" tIns="45720" rIns="0" bIns="82296" rtlCol="0" anchor="ctr"/>
          <a:lstStyle>
            <a:lvl1pPr algn="r">
              <a:defRPr sz="1067" b="1" i="0">
                <a:solidFill>
                  <a:srgbClr val="FEFEFE"/>
                </a:solidFill>
                <a:latin typeface="+mj-lt"/>
              </a:defRPr>
            </a:lvl1pPr>
          </a:lstStyle>
          <a:p>
            <a:fld id="{3A707DD9-E92B-45E8-BE0A-E6B2EDF345EB}" type="slidenum">
              <a:rPr lang="en-US" smtClean="0"/>
              <a:pPr/>
              <a:t>‹#›</a:t>
            </a:fld>
            <a:endParaRPr lang="en-US" dirty="0"/>
          </a:p>
        </p:txBody>
      </p:sp>
      <p:sp>
        <p:nvSpPr>
          <p:cNvPr id="12" name="Text Placeholder 4"/>
          <p:cNvSpPr>
            <a:spLocks noGrp="1"/>
          </p:cNvSpPr>
          <p:nvPr>
            <p:ph type="body" sz="quarter" idx="15" hasCustomPrompt="1"/>
          </p:nvPr>
        </p:nvSpPr>
        <p:spPr>
          <a:xfrm>
            <a:off x="898524" y="1916660"/>
            <a:ext cx="5314949" cy="457200"/>
          </a:xfrm>
        </p:spPr>
        <p:txBody>
          <a:bodyPr wrap="none" bIns="0">
            <a:noAutofit/>
          </a:bodyPr>
          <a:lstStyle>
            <a:lvl1pPr marL="0" indent="0">
              <a:spcBef>
                <a:spcPts val="384"/>
              </a:spcBef>
              <a:buNone/>
              <a:defRPr sz="1200" b="1" i="1" cap="none" spc="133" baseline="0">
                <a:solidFill>
                  <a:schemeClr val="tx1"/>
                </a:solidFill>
              </a:defRPr>
            </a:lvl1pPr>
          </a:lstStyle>
          <a:p>
            <a:pPr lvl="0"/>
            <a:r>
              <a:rPr lang="en-US" dirty="0"/>
              <a:t>Please put title here</a:t>
            </a:r>
          </a:p>
        </p:txBody>
      </p:sp>
      <p:sp>
        <p:nvSpPr>
          <p:cNvPr id="13" name="Rectangle 12"/>
          <p:cNvSpPr/>
          <p:nvPr/>
        </p:nvSpPr>
        <p:spPr>
          <a:xfrm>
            <a:off x="7112000" y="1"/>
            <a:ext cx="5080001" cy="643551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4" name="Oval 13"/>
          <p:cNvSpPr/>
          <p:nvPr/>
        </p:nvSpPr>
        <p:spPr>
          <a:xfrm>
            <a:off x="8305208" y="1870968"/>
            <a:ext cx="2693581" cy="2693581"/>
          </a:xfrm>
          <a:prstGeom prst="ellipse">
            <a:avLst/>
          </a:prstGeom>
          <a:noFill/>
          <a:ln w="190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5" name="Picture Placeholder 11"/>
          <p:cNvSpPr>
            <a:spLocks noGrp="1"/>
          </p:cNvSpPr>
          <p:nvPr>
            <p:ph type="pic" sz="quarter" idx="14" hasCustomPrompt="1"/>
          </p:nvPr>
        </p:nvSpPr>
        <p:spPr>
          <a:xfrm>
            <a:off x="8542527" y="2108287"/>
            <a:ext cx="2218944" cy="2218944"/>
          </a:xfrm>
          <a:prstGeom prst="ellipse">
            <a:avLst/>
          </a:prstGeom>
        </p:spPr>
        <p:txBody>
          <a:bodyPr anchor="ctr"/>
          <a:lstStyle>
            <a:lvl1pPr marL="0" indent="0" algn="ctr">
              <a:buNone/>
              <a:defRPr b="1">
                <a:solidFill>
                  <a:schemeClr val="bg1"/>
                </a:solidFill>
              </a:defRPr>
            </a:lvl1pPr>
          </a:lstStyle>
          <a:p>
            <a:r>
              <a:rPr lang="en-US" dirty="0"/>
              <a:t>PLEASE INSERT PHOTO HERE</a:t>
            </a:r>
          </a:p>
        </p:txBody>
      </p:sp>
    </p:spTree>
    <p:extLst>
      <p:ext uri="{BB962C8B-B14F-4D97-AF65-F5344CB8AC3E}">
        <p14:creationId xmlns:p14="http://schemas.microsoft.com/office/powerpoint/2010/main" val="613645814"/>
      </p:ext>
    </p:extLst>
  </p:cSld>
  <p:clrMapOvr>
    <a:masterClrMapping/>
  </p:clrMapOvr>
  <p:extLst>
    <p:ext uri="{DCECCB84-F9BA-43D5-87BE-67443E8EF086}">
      <p15:sldGuideLst xmlns:p15="http://schemas.microsoft.com/office/powerpoint/2012/main">
        <p15:guide id="1" pos="336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Personal Profile">
    <p:spTree>
      <p:nvGrpSpPr>
        <p:cNvPr id="1" name=""/>
        <p:cNvGrpSpPr/>
        <p:nvPr/>
      </p:nvGrpSpPr>
      <p:grpSpPr>
        <a:xfrm>
          <a:off x="0" y="0"/>
          <a:ext cx="0" cy="0"/>
          <a:chOff x="0" y="0"/>
          <a:chExt cx="0" cy="0"/>
        </a:xfrm>
      </p:grpSpPr>
      <p:sp>
        <p:nvSpPr>
          <p:cNvPr id="6" name="Content Placeholder 5"/>
          <p:cNvSpPr>
            <a:spLocks noGrp="1"/>
          </p:cNvSpPr>
          <p:nvPr>
            <p:ph sz="quarter" idx="12" hasCustomPrompt="1"/>
          </p:nvPr>
        </p:nvSpPr>
        <p:spPr>
          <a:xfrm>
            <a:off x="5973762" y="2373859"/>
            <a:ext cx="5324476" cy="3595140"/>
          </a:xfrm>
        </p:spPr>
        <p:txBody>
          <a:bodyPr/>
          <a:lstStyle>
            <a:lvl1pPr marL="228594" indent="-228594">
              <a:buFont typeface="Arial" panose="020B0604020202020204" pitchFamily="34" charset="0"/>
              <a:buChar char="•"/>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endParaRPr lang="en-US" dirty="0"/>
          </a:p>
        </p:txBody>
      </p:sp>
      <p:sp>
        <p:nvSpPr>
          <p:cNvPr id="7" name="Text Placeholder 4"/>
          <p:cNvSpPr>
            <a:spLocks noGrp="1"/>
          </p:cNvSpPr>
          <p:nvPr>
            <p:ph type="body" sz="quarter" idx="13" hasCustomPrompt="1"/>
          </p:nvPr>
        </p:nvSpPr>
        <p:spPr>
          <a:xfrm>
            <a:off x="5973762" y="1439333"/>
            <a:ext cx="5314951" cy="457200"/>
          </a:xfrm>
        </p:spPr>
        <p:txBody>
          <a:bodyPr wrap="none" bIns="0">
            <a:noAutofit/>
          </a:bodyPr>
          <a:lstStyle>
            <a:lvl1pPr marL="0" indent="0">
              <a:spcBef>
                <a:spcPts val="384"/>
              </a:spcBef>
              <a:buNone/>
              <a:defRPr sz="1600" b="1" i="0" cap="all" spc="267" baseline="0">
                <a:solidFill>
                  <a:schemeClr val="accent2"/>
                </a:solidFill>
              </a:defRPr>
            </a:lvl1pPr>
          </a:lstStyle>
          <a:p>
            <a:pPr lvl="0"/>
            <a:r>
              <a:rPr lang="en-US" dirty="0"/>
              <a:t>Please put name here</a:t>
            </a:r>
          </a:p>
        </p:txBody>
      </p:sp>
      <p:sp>
        <p:nvSpPr>
          <p:cNvPr id="9" name="Rectangle 8"/>
          <p:cNvSpPr/>
          <p:nvPr/>
        </p:nvSpPr>
        <p:spPr>
          <a:xfrm>
            <a:off x="-1" y="1"/>
            <a:ext cx="5080001" cy="643551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0" name="Oval 9"/>
          <p:cNvSpPr/>
          <p:nvPr/>
        </p:nvSpPr>
        <p:spPr>
          <a:xfrm>
            <a:off x="1193208" y="1870968"/>
            <a:ext cx="2693581" cy="2693581"/>
          </a:xfrm>
          <a:prstGeom prst="ellipse">
            <a:avLst/>
          </a:prstGeom>
          <a:noFill/>
          <a:ln w="190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2" name="Picture Placeholder 11"/>
          <p:cNvSpPr>
            <a:spLocks noGrp="1"/>
          </p:cNvSpPr>
          <p:nvPr>
            <p:ph type="pic" sz="quarter" idx="14" hasCustomPrompt="1"/>
          </p:nvPr>
        </p:nvSpPr>
        <p:spPr>
          <a:xfrm>
            <a:off x="1430527" y="2108287"/>
            <a:ext cx="2218944" cy="2218944"/>
          </a:xfrm>
          <a:prstGeom prst="ellipse">
            <a:avLst/>
          </a:prstGeom>
        </p:spPr>
        <p:txBody>
          <a:bodyPr anchor="ctr"/>
          <a:lstStyle>
            <a:lvl1pPr marL="0" indent="0" algn="ctr">
              <a:buNone/>
              <a:defRPr b="1">
                <a:solidFill>
                  <a:schemeClr val="bg1"/>
                </a:solidFill>
              </a:defRPr>
            </a:lvl1pPr>
          </a:lstStyle>
          <a:p>
            <a:r>
              <a:rPr lang="en-US" dirty="0"/>
              <a:t>PLEASE INSERT PHOTO HERE</a:t>
            </a:r>
          </a:p>
        </p:txBody>
      </p:sp>
      <p:sp>
        <p:nvSpPr>
          <p:cNvPr id="13" name="Text Placeholder 4"/>
          <p:cNvSpPr>
            <a:spLocks noGrp="1"/>
          </p:cNvSpPr>
          <p:nvPr>
            <p:ph type="body" sz="quarter" idx="15" hasCustomPrompt="1"/>
          </p:nvPr>
        </p:nvSpPr>
        <p:spPr>
          <a:xfrm>
            <a:off x="5973761" y="1916660"/>
            <a:ext cx="5324723" cy="457200"/>
          </a:xfrm>
        </p:spPr>
        <p:txBody>
          <a:bodyPr wrap="none" bIns="0">
            <a:noAutofit/>
          </a:bodyPr>
          <a:lstStyle>
            <a:lvl1pPr marL="0" indent="0">
              <a:spcBef>
                <a:spcPts val="384"/>
              </a:spcBef>
              <a:buNone/>
              <a:defRPr sz="1200" b="1" i="1" cap="none" spc="133" baseline="0">
                <a:solidFill>
                  <a:schemeClr val="tx1"/>
                </a:solidFill>
              </a:defRPr>
            </a:lvl1pPr>
          </a:lstStyle>
          <a:p>
            <a:pPr lvl="0"/>
            <a:r>
              <a:rPr lang="en-US" dirty="0"/>
              <a:t>Please put title here</a:t>
            </a:r>
          </a:p>
        </p:txBody>
      </p:sp>
      <p:sp>
        <p:nvSpPr>
          <p:cNvPr id="15" name="Slide Number Placeholder 1"/>
          <p:cNvSpPr>
            <a:spLocks noGrp="1"/>
          </p:cNvSpPr>
          <p:nvPr>
            <p:ph type="sldNum" sz="quarter" idx="4"/>
          </p:nvPr>
        </p:nvSpPr>
        <p:spPr>
          <a:xfrm>
            <a:off x="9884588" y="6435519"/>
            <a:ext cx="1831163" cy="422483"/>
          </a:xfrm>
          <a:prstGeom prst="rect">
            <a:avLst/>
          </a:prstGeom>
        </p:spPr>
        <p:txBody>
          <a:bodyPr vert="horz" wrap="none" lIns="91440" tIns="45720" rIns="0" bIns="82296" rtlCol="0" anchor="ctr"/>
          <a:lstStyle>
            <a:lvl1pPr algn="r">
              <a:defRPr sz="1067"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1924565091"/>
      </p:ext>
    </p:extLst>
  </p:cSld>
  <p:clrMapOvr>
    <a:masterClrMapping/>
  </p:clrMapOvr>
  <p:extLst>
    <p:ext uri="{DCECCB84-F9BA-43D5-87BE-67443E8EF086}">
      <p15:sldGuideLst xmlns:p15="http://schemas.microsoft.com/office/powerpoint/2012/main">
        <p15:guide id="1" pos="2400">
          <p15:clr>
            <a:srgbClr val="FBAE40"/>
          </p15:clr>
        </p15:guide>
        <p15:guide id="2" orient="horz" pos="1524">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ntent on Color Canvas">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bg1"/>
                </a:solidFill>
              </a:defRPr>
            </a:lvl1pPr>
          </a:lstStyle>
          <a:p>
            <a:r>
              <a:rPr lang="en-US" dirty="0"/>
              <a:t>Please Add Slide Headline Here</a:t>
            </a:r>
          </a:p>
        </p:txBody>
      </p:sp>
      <p:sp>
        <p:nvSpPr>
          <p:cNvPr id="6" name="Content Placeholder 5"/>
          <p:cNvSpPr>
            <a:spLocks noGrp="1"/>
          </p:cNvSpPr>
          <p:nvPr>
            <p:ph sz="quarter" idx="10" hasCustomPrompt="1"/>
          </p:nvPr>
        </p:nvSpPr>
        <p:spPr>
          <a:xfrm>
            <a:off x="476251" y="1439333"/>
            <a:ext cx="11239500" cy="4529667"/>
          </a:xfrm>
        </p:spPr>
        <p:txBody>
          <a:bodyPr/>
          <a:lstStyle>
            <a:lvl1pPr marL="228594" marR="0" indent="-228594" algn="l" defTabSz="1219170" rtl="0" eaLnBrk="1" fontAlgn="auto" latinLnBrk="0" hangingPunct="1">
              <a:lnSpc>
                <a:spcPts val="2133"/>
              </a:lnSpc>
              <a:spcBef>
                <a:spcPts val="352"/>
              </a:spcBef>
              <a:spcAft>
                <a:spcPts val="400"/>
              </a:spcAft>
              <a:buClrTx/>
              <a:buSzTx/>
              <a:buFont typeface="Arial" panose="020B0604020202020204" pitchFamily="34" charset="0"/>
              <a:buChar char="•"/>
              <a:tabLst/>
              <a:defRPr>
                <a:solidFill>
                  <a:schemeClr val="bg1"/>
                </a:solidFill>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br>
              <a:rPr lang="en-US" dirty="0"/>
            </a:br>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br>
              <a:rPr lang="en-US" dirty="0"/>
            </a:br>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a:t>
            </a:r>
            <a:br>
              <a:rPr lang="en-US" dirty="0"/>
            </a:br>
            <a:r>
              <a:rPr lang="en-US" dirty="0"/>
              <a:t>fames ac </a:t>
            </a:r>
            <a:r>
              <a:rPr lang="en-US" dirty="0" err="1"/>
              <a:t>turpis</a:t>
            </a:r>
            <a:r>
              <a:rPr lang="en-US" dirty="0"/>
              <a:t> </a:t>
            </a:r>
            <a:r>
              <a:rPr lang="en-US" dirty="0" err="1"/>
              <a:t>egestas</a:t>
            </a:r>
            <a:r>
              <a:rPr lang="en-US" dirty="0"/>
              <a:t>.</a:t>
            </a:r>
          </a:p>
          <a:p>
            <a:pPr marL="228594" marR="0" lvl="0" indent="-228594" algn="l" defTabSz="1219170" rtl="0" eaLnBrk="1" fontAlgn="auto" latinLnBrk="0" hangingPunct="1">
              <a:lnSpc>
                <a:spcPts val="2133"/>
              </a:lnSpc>
              <a:spcBef>
                <a:spcPts val="352"/>
              </a:spcBef>
              <a:spcAft>
                <a:spcPts val="400"/>
              </a:spcAft>
              <a:buClrTx/>
              <a:buSzTx/>
              <a:tabLst/>
              <a:defRPr/>
            </a:pPr>
            <a:r>
              <a:rPr lang="en-US" sz="1467" dirty="0">
                <a:latin typeface="+mj-lt"/>
              </a:rPr>
              <a:t>In </a:t>
            </a:r>
            <a:r>
              <a:rPr lang="en-US" sz="1467" dirty="0" err="1">
                <a:latin typeface="+mj-lt"/>
              </a:rPr>
              <a:t>egestas</a:t>
            </a:r>
            <a:r>
              <a:rPr lang="en-US" sz="1467" dirty="0">
                <a:latin typeface="+mj-lt"/>
              </a:rPr>
              <a:t> </a:t>
            </a:r>
            <a:r>
              <a:rPr lang="en-US" sz="1467" dirty="0" err="1">
                <a:latin typeface="+mj-lt"/>
              </a:rPr>
              <a:t>orci</a:t>
            </a:r>
            <a:r>
              <a:rPr lang="en-US" sz="1467" dirty="0">
                <a:latin typeface="+mj-lt"/>
              </a:rPr>
              <a:t> </a:t>
            </a:r>
            <a:r>
              <a:rPr lang="en-US" sz="1467" dirty="0" err="1">
                <a:latin typeface="+mj-lt"/>
              </a:rPr>
              <a:t>eu</a:t>
            </a:r>
            <a:r>
              <a:rPr lang="en-US" sz="1467" dirty="0">
                <a:latin typeface="+mj-lt"/>
              </a:rPr>
              <a:t> </a:t>
            </a:r>
            <a:r>
              <a:rPr lang="en-US" sz="1467" dirty="0" err="1">
                <a:latin typeface="+mj-lt"/>
              </a:rPr>
              <a:t>lacinia</a:t>
            </a:r>
            <a:r>
              <a:rPr lang="en-US" sz="1467" dirty="0">
                <a:latin typeface="+mj-lt"/>
              </a:rPr>
              <a:t> </a:t>
            </a:r>
            <a:r>
              <a:rPr lang="en-US" sz="1467" dirty="0" err="1">
                <a:latin typeface="+mj-lt"/>
              </a:rPr>
              <a:t>consectetur</a:t>
            </a:r>
            <a:r>
              <a:rPr lang="en-US" sz="1467" dirty="0">
                <a:latin typeface="+mj-lt"/>
              </a:rPr>
              <a:t>. In dolor ipsum, gravida et </a:t>
            </a:r>
            <a:r>
              <a:rPr lang="en-US" sz="1467" dirty="0" err="1">
                <a:latin typeface="+mj-lt"/>
              </a:rPr>
              <a:t>sagittis</a:t>
            </a:r>
            <a:r>
              <a:rPr lang="en-US" sz="1467" dirty="0">
                <a:latin typeface="+mj-lt"/>
              </a:rPr>
              <a:t> id, </a:t>
            </a:r>
            <a:r>
              <a:rPr lang="en-US" sz="1467" dirty="0" err="1">
                <a:latin typeface="+mj-lt"/>
              </a:rPr>
              <a:t>sollicitudin</a:t>
            </a:r>
            <a:r>
              <a:rPr lang="en-US" sz="1467" dirty="0">
                <a:latin typeface="+mj-lt"/>
              </a:rPr>
              <a:t> </a:t>
            </a:r>
            <a:r>
              <a:rPr lang="en-US" sz="1467" dirty="0" err="1">
                <a:latin typeface="+mj-lt"/>
              </a:rPr>
              <a:t>ut</a:t>
            </a:r>
            <a:r>
              <a:rPr lang="en-US" sz="1467" dirty="0">
                <a:latin typeface="+mj-lt"/>
              </a:rPr>
              <a:t> </a:t>
            </a:r>
            <a:r>
              <a:rPr lang="en-US" sz="1467" dirty="0" err="1">
                <a:latin typeface="+mj-lt"/>
              </a:rPr>
              <a:t>nisl</a:t>
            </a:r>
            <a:r>
              <a:rPr lang="en-US" sz="1467" dirty="0">
                <a:latin typeface="+mj-lt"/>
              </a:rPr>
              <a:t>. </a:t>
            </a:r>
            <a:r>
              <a:rPr lang="en-US" sz="1467" dirty="0" err="1">
                <a:latin typeface="+mj-lt"/>
              </a:rPr>
              <a:t>Praesent</a:t>
            </a:r>
            <a:r>
              <a:rPr lang="en-US" sz="1467" dirty="0">
                <a:latin typeface="+mj-lt"/>
              </a:rPr>
              <a:t> </a:t>
            </a:r>
            <a:r>
              <a:rPr lang="en-US" sz="1467" dirty="0" err="1">
                <a:latin typeface="+mj-lt"/>
              </a:rPr>
              <a:t>bibendum</a:t>
            </a:r>
            <a:r>
              <a:rPr lang="en-US" sz="1467" dirty="0">
                <a:latin typeface="+mj-lt"/>
              </a:rPr>
              <a:t> tempus </a:t>
            </a:r>
            <a:r>
              <a:rPr lang="en-US" sz="1467" dirty="0" err="1">
                <a:latin typeface="+mj-lt"/>
              </a:rPr>
              <a:t>tellus</a:t>
            </a:r>
            <a:r>
              <a:rPr lang="en-US" sz="1467" dirty="0">
                <a:latin typeface="+mj-lt"/>
              </a:rPr>
              <a:t> </a:t>
            </a:r>
            <a:r>
              <a:rPr lang="en-US" sz="1467" dirty="0" err="1">
                <a:latin typeface="+mj-lt"/>
              </a:rPr>
              <a:t>nec</a:t>
            </a:r>
            <a:r>
              <a:rPr lang="en-US" sz="1467" dirty="0">
                <a:latin typeface="+mj-lt"/>
              </a:rPr>
              <a:t> </a:t>
            </a:r>
            <a:r>
              <a:rPr lang="en-US" sz="1467" dirty="0" err="1">
                <a:latin typeface="+mj-lt"/>
              </a:rPr>
              <a:t>hendrerit</a:t>
            </a:r>
            <a:r>
              <a:rPr lang="en-US" sz="1467" dirty="0">
                <a:latin typeface="+mj-lt"/>
              </a:rPr>
              <a:t>. Nam in </a:t>
            </a:r>
            <a:r>
              <a:rPr lang="en-US" sz="1467" dirty="0" err="1">
                <a:latin typeface="+mj-lt"/>
              </a:rPr>
              <a:t>tempor</a:t>
            </a:r>
            <a:r>
              <a:rPr lang="en-US" sz="1467" dirty="0">
                <a:latin typeface="+mj-lt"/>
              </a:rPr>
              <a:t> </a:t>
            </a:r>
            <a:r>
              <a:rPr lang="en-US" sz="1467" dirty="0" err="1">
                <a:latin typeface="+mj-lt"/>
              </a:rPr>
              <a:t>metus</a:t>
            </a:r>
            <a:r>
              <a:rPr lang="en-US" sz="1467" dirty="0">
                <a:latin typeface="+mj-lt"/>
              </a:rPr>
              <a:t>, ac </a:t>
            </a:r>
            <a:r>
              <a:rPr lang="en-US" sz="1467" dirty="0" err="1">
                <a:latin typeface="+mj-lt"/>
              </a:rPr>
              <a:t>finibus</a:t>
            </a:r>
            <a:r>
              <a:rPr lang="en-US" sz="1467" dirty="0">
                <a:latin typeface="+mj-lt"/>
              </a:rPr>
              <a:t> </a:t>
            </a:r>
            <a:r>
              <a:rPr lang="en-US" sz="1467" dirty="0" err="1">
                <a:latin typeface="+mj-lt"/>
              </a:rPr>
              <a:t>purus</a:t>
            </a:r>
            <a:r>
              <a:rPr lang="en-US" sz="1467" dirty="0">
                <a:latin typeface="+mj-lt"/>
              </a:rPr>
              <a:t>. </a:t>
            </a:r>
            <a:r>
              <a:rPr lang="en-US" sz="1467" dirty="0" err="1">
                <a:latin typeface="+mj-lt"/>
              </a:rPr>
              <a:t>Praesent</a:t>
            </a:r>
            <a:r>
              <a:rPr lang="en-US" sz="1467" dirty="0">
                <a:latin typeface="+mj-lt"/>
              </a:rPr>
              <a:t> </a:t>
            </a:r>
            <a:r>
              <a:rPr lang="en-US" sz="1467" dirty="0" err="1">
                <a:latin typeface="+mj-lt"/>
              </a:rPr>
              <a:t>consequat</a:t>
            </a:r>
            <a:r>
              <a:rPr lang="en-US" sz="1467" dirty="0">
                <a:latin typeface="+mj-lt"/>
              </a:rPr>
              <a:t> </a:t>
            </a:r>
            <a:r>
              <a:rPr lang="en-US" sz="1467" dirty="0" err="1">
                <a:latin typeface="+mj-lt"/>
              </a:rPr>
              <a:t>lectus</a:t>
            </a:r>
            <a:r>
              <a:rPr lang="en-US" sz="1467" dirty="0">
                <a:latin typeface="+mj-lt"/>
              </a:rPr>
              <a:t> sit </a:t>
            </a:r>
            <a:r>
              <a:rPr lang="en-US" sz="1467" dirty="0" err="1">
                <a:latin typeface="+mj-lt"/>
              </a:rPr>
              <a:t>amet</a:t>
            </a:r>
            <a:r>
              <a:rPr lang="en-US" sz="1467" dirty="0">
                <a:latin typeface="+mj-lt"/>
              </a:rPr>
              <a:t> </a:t>
            </a:r>
            <a:r>
              <a:rPr lang="en-US" sz="1467" dirty="0" err="1">
                <a:latin typeface="+mj-lt"/>
              </a:rPr>
              <a:t>tortor</a:t>
            </a:r>
            <a:r>
              <a:rPr lang="en-US" sz="1467" dirty="0">
                <a:latin typeface="+mj-lt"/>
              </a:rPr>
              <a:t> pharetra, </a:t>
            </a:r>
            <a:r>
              <a:rPr lang="en-US" sz="1467" dirty="0" err="1">
                <a:latin typeface="+mj-lt"/>
              </a:rPr>
              <a:t>sed</a:t>
            </a:r>
            <a:r>
              <a:rPr lang="en-US" sz="1467" dirty="0">
                <a:latin typeface="+mj-lt"/>
              </a:rPr>
              <a:t> </a:t>
            </a:r>
            <a:r>
              <a:rPr lang="en-US" sz="1467" dirty="0" err="1">
                <a:latin typeface="+mj-lt"/>
              </a:rPr>
              <a:t>venenatis</a:t>
            </a:r>
            <a:r>
              <a:rPr lang="en-US" sz="1467" dirty="0">
                <a:latin typeface="+mj-lt"/>
              </a:rPr>
              <a:t> </a:t>
            </a:r>
            <a:r>
              <a:rPr lang="en-US" sz="1467" dirty="0" err="1">
                <a:latin typeface="+mj-lt"/>
              </a:rPr>
              <a:t>eros</a:t>
            </a:r>
            <a:r>
              <a:rPr lang="en-US" sz="1467" dirty="0">
                <a:latin typeface="+mj-lt"/>
              </a:rPr>
              <a:t> </a:t>
            </a:r>
            <a:r>
              <a:rPr lang="en-US" sz="1467" dirty="0" err="1">
                <a:latin typeface="+mj-lt"/>
              </a:rPr>
              <a:t>lacinia</a:t>
            </a:r>
            <a:r>
              <a:rPr lang="en-US" sz="1467" dirty="0">
                <a:latin typeface="+mj-lt"/>
              </a:rPr>
              <a:t>. In </a:t>
            </a:r>
            <a:r>
              <a:rPr lang="en-US" sz="1467" dirty="0" err="1">
                <a:latin typeface="+mj-lt"/>
              </a:rPr>
              <a:t>sed</a:t>
            </a:r>
            <a:r>
              <a:rPr lang="en-US" sz="1467" dirty="0">
                <a:latin typeface="+mj-lt"/>
              </a:rPr>
              <a:t> </a:t>
            </a:r>
            <a:r>
              <a:rPr lang="en-US" sz="1467" dirty="0" err="1">
                <a:latin typeface="+mj-lt"/>
              </a:rPr>
              <a:t>erat</a:t>
            </a:r>
            <a:r>
              <a:rPr lang="en-US" sz="1467" dirty="0">
                <a:latin typeface="+mj-lt"/>
              </a:rPr>
              <a:t> libero. </a:t>
            </a:r>
            <a:r>
              <a:rPr lang="en-US" sz="1467" dirty="0" err="1">
                <a:latin typeface="+mj-lt"/>
              </a:rPr>
              <a:t>Sed</a:t>
            </a:r>
            <a:r>
              <a:rPr lang="en-US" sz="1467" dirty="0">
                <a:latin typeface="+mj-lt"/>
              </a:rPr>
              <a:t> lorem </a:t>
            </a:r>
            <a:r>
              <a:rPr lang="en-US" sz="1467" dirty="0" err="1">
                <a:latin typeface="+mj-lt"/>
              </a:rPr>
              <a:t>neque</a:t>
            </a:r>
            <a:r>
              <a:rPr lang="en-US" sz="1467" dirty="0">
                <a:latin typeface="+mj-lt"/>
              </a:rPr>
              <a:t>, </a:t>
            </a:r>
            <a:r>
              <a:rPr lang="en-US" sz="1467" dirty="0" err="1">
                <a:latin typeface="+mj-lt"/>
              </a:rPr>
              <a:t>commodo</a:t>
            </a:r>
            <a:r>
              <a:rPr lang="en-US" sz="1467" dirty="0">
                <a:latin typeface="+mj-lt"/>
              </a:rPr>
              <a:t> vitae ex at, pharetra convallis </a:t>
            </a:r>
            <a:r>
              <a:rPr lang="en-US" sz="1467" dirty="0" err="1">
                <a:latin typeface="+mj-lt"/>
              </a:rPr>
              <a:t>nunc</a:t>
            </a:r>
            <a:r>
              <a:rPr lang="en-US" sz="1467" dirty="0">
                <a:latin typeface="+mj-lt"/>
              </a:rPr>
              <a:t>. In </a:t>
            </a:r>
            <a:r>
              <a:rPr lang="en-US" sz="1467" dirty="0" err="1">
                <a:latin typeface="+mj-lt"/>
              </a:rPr>
              <a:t>vehicula</a:t>
            </a:r>
            <a:r>
              <a:rPr lang="en-US" sz="1467" dirty="0">
                <a:latin typeface="+mj-lt"/>
              </a:rPr>
              <a:t> </a:t>
            </a:r>
            <a:r>
              <a:rPr lang="en-US" sz="1467" dirty="0" err="1">
                <a:latin typeface="+mj-lt"/>
              </a:rPr>
              <a:t>mauris</a:t>
            </a:r>
            <a:r>
              <a:rPr lang="en-US" sz="1467" dirty="0">
                <a:latin typeface="+mj-lt"/>
              </a:rPr>
              <a:t> ligula. </a:t>
            </a:r>
            <a:r>
              <a:rPr lang="en-US" sz="1467" dirty="0" err="1">
                <a:latin typeface="+mj-lt"/>
              </a:rPr>
              <a:t>Suspendisse</a:t>
            </a:r>
            <a:r>
              <a:rPr lang="en-US" sz="1467" dirty="0">
                <a:latin typeface="+mj-lt"/>
              </a:rPr>
              <a:t> in </a:t>
            </a:r>
            <a:r>
              <a:rPr lang="en-US" sz="1467" dirty="0" err="1">
                <a:latin typeface="+mj-lt"/>
              </a:rPr>
              <a:t>tellus</a:t>
            </a:r>
            <a:r>
              <a:rPr lang="en-US" sz="1467" dirty="0">
                <a:latin typeface="+mj-lt"/>
              </a:rPr>
              <a:t> </a:t>
            </a:r>
            <a:r>
              <a:rPr lang="en-US" sz="1467" dirty="0" err="1">
                <a:latin typeface="+mj-lt"/>
              </a:rPr>
              <a:t>congue</a:t>
            </a:r>
            <a:r>
              <a:rPr lang="en-US" sz="1467" dirty="0">
                <a:latin typeface="+mj-lt"/>
              </a:rPr>
              <a:t> </a:t>
            </a:r>
            <a:r>
              <a:rPr lang="en-US" sz="1467" dirty="0" err="1">
                <a:latin typeface="+mj-lt"/>
              </a:rPr>
              <a:t>odio</a:t>
            </a:r>
            <a:r>
              <a:rPr lang="en-US" sz="1467" dirty="0">
                <a:latin typeface="+mj-lt"/>
              </a:rPr>
              <a:t> pharetra </a:t>
            </a:r>
            <a:r>
              <a:rPr lang="en-US" sz="1467" dirty="0" err="1">
                <a:latin typeface="+mj-lt"/>
              </a:rPr>
              <a:t>finibus</a:t>
            </a:r>
            <a:r>
              <a:rPr lang="en-US" sz="1467" dirty="0">
                <a:latin typeface="+mj-lt"/>
              </a:rPr>
              <a:t>. Nam </a:t>
            </a:r>
            <a:r>
              <a:rPr lang="en-US" sz="1467" dirty="0" err="1">
                <a:latin typeface="+mj-lt"/>
              </a:rPr>
              <a:t>vel</a:t>
            </a:r>
            <a:r>
              <a:rPr lang="en-US" sz="1467" dirty="0">
                <a:latin typeface="+mj-lt"/>
              </a:rPr>
              <a:t> </a:t>
            </a:r>
            <a:r>
              <a:rPr lang="en-US" sz="1467" dirty="0" err="1">
                <a:latin typeface="+mj-lt"/>
              </a:rPr>
              <a:t>auctor</a:t>
            </a:r>
            <a:r>
              <a:rPr lang="en-US" sz="1467" dirty="0">
                <a:latin typeface="+mj-lt"/>
              </a:rPr>
              <a:t> </a:t>
            </a:r>
            <a:r>
              <a:rPr lang="en-US" sz="1467" dirty="0" err="1">
                <a:latin typeface="+mj-lt"/>
              </a:rPr>
              <a:t>justo</a:t>
            </a:r>
            <a:r>
              <a:rPr lang="en-US" sz="1467" dirty="0">
                <a:latin typeface="+mj-lt"/>
              </a:rPr>
              <a:t>, vitae </a:t>
            </a:r>
            <a:r>
              <a:rPr lang="en-US" sz="1467" dirty="0" err="1">
                <a:latin typeface="+mj-lt"/>
              </a:rPr>
              <a:t>hendrerit</a:t>
            </a:r>
            <a:r>
              <a:rPr lang="en-US" sz="1467" dirty="0">
                <a:latin typeface="+mj-lt"/>
              </a:rPr>
              <a:t> </a:t>
            </a:r>
            <a:r>
              <a:rPr lang="en-US" sz="1467" dirty="0" err="1">
                <a:latin typeface="+mj-lt"/>
              </a:rPr>
              <a:t>orci</a:t>
            </a:r>
            <a:r>
              <a:rPr lang="en-US" sz="1467" dirty="0">
                <a:latin typeface="+mj-lt"/>
              </a:rPr>
              <a:t>. </a:t>
            </a:r>
            <a:r>
              <a:rPr lang="en-US" sz="1467" dirty="0" err="1">
                <a:latin typeface="+mj-lt"/>
              </a:rPr>
              <a:t>Duis</a:t>
            </a:r>
            <a:r>
              <a:rPr lang="en-US" sz="1467" dirty="0">
                <a:latin typeface="+mj-lt"/>
              </a:rPr>
              <a:t> </a:t>
            </a:r>
            <a:r>
              <a:rPr lang="en-US" sz="1467" dirty="0" err="1">
                <a:latin typeface="+mj-lt"/>
              </a:rPr>
              <a:t>nec</a:t>
            </a:r>
            <a:r>
              <a:rPr lang="en-US" sz="1467" dirty="0">
                <a:latin typeface="+mj-lt"/>
              </a:rPr>
              <a:t> </a:t>
            </a:r>
            <a:r>
              <a:rPr lang="en-US" sz="1467" dirty="0" err="1">
                <a:latin typeface="+mj-lt"/>
              </a:rPr>
              <a:t>sapien</a:t>
            </a:r>
            <a:r>
              <a:rPr lang="en-US" sz="1467" dirty="0">
                <a:latin typeface="+mj-lt"/>
              </a:rPr>
              <a:t> </a:t>
            </a:r>
            <a:r>
              <a:rPr lang="en-US" sz="1467" dirty="0" err="1">
                <a:latin typeface="+mj-lt"/>
              </a:rPr>
              <a:t>viverra</a:t>
            </a:r>
            <a:r>
              <a:rPr lang="en-US" sz="1467" dirty="0">
                <a:latin typeface="+mj-lt"/>
              </a:rPr>
              <a:t>, </a:t>
            </a:r>
            <a:r>
              <a:rPr lang="en-US" sz="1467" dirty="0" err="1">
                <a:latin typeface="+mj-lt"/>
              </a:rPr>
              <a:t>bibendum</a:t>
            </a:r>
            <a:r>
              <a:rPr lang="en-US" sz="1467" dirty="0">
                <a:latin typeface="+mj-lt"/>
              </a:rPr>
              <a:t> </a:t>
            </a:r>
            <a:r>
              <a:rPr lang="en-US" sz="1467" dirty="0" err="1">
                <a:latin typeface="+mj-lt"/>
              </a:rPr>
              <a:t>tellus</a:t>
            </a:r>
            <a:r>
              <a:rPr lang="en-US" sz="1467" dirty="0">
                <a:latin typeface="+mj-lt"/>
              </a:rPr>
              <a:t> </a:t>
            </a:r>
            <a:r>
              <a:rPr lang="en-US" sz="1467" dirty="0" err="1">
                <a:latin typeface="+mj-lt"/>
              </a:rPr>
              <a:t>eget</a:t>
            </a:r>
            <a:r>
              <a:rPr lang="en-US" sz="1467" dirty="0">
                <a:latin typeface="+mj-lt"/>
              </a:rPr>
              <a:t>, </a:t>
            </a:r>
            <a:r>
              <a:rPr lang="en-US" sz="1467" dirty="0" err="1">
                <a:latin typeface="+mj-lt"/>
              </a:rPr>
              <a:t>pellentesque</a:t>
            </a:r>
            <a:r>
              <a:rPr lang="en-US" sz="1467" dirty="0">
                <a:latin typeface="+mj-lt"/>
              </a:rPr>
              <a:t> </a:t>
            </a:r>
            <a:r>
              <a:rPr lang="en-US" sz="1467" dirty="0" err="1">
                <a:latin typeface="+mj-lt"/>
              </a:rPr>
              <a:t>massa</a:t>
            </a:r>
            <a:r>
              <a:rPr lang="en-US" sz="1467" dirty="0">
                <a:latin typeface="+mj-lt"/>
              </a:rPr>
              <a:t>. </a:t>
            </a:r>
            <a:r>
              <a:rPr lang="en-US" sz="1467" dirty="0" err="1">
                <a:latin typeface="+mj-lt"/>
              </a:rPr>
              <a:t>Nulla</a:t>
            </a:r>
            <a:r>
              <a:rPr lang="en-US" sz="1467" dirty="0">
                <a:latin typeface="+mj-lt"/>
              </a:rPr>
              <a:t> </a:t>
            </a:r>
            <a:r>
              <a:rPr lang="en-US" sz="1467" dirty="0" err="1">
                <a:latin typeface="+mj-lt"/>
              </a:rPr>
              <a:t>feugiat</a:t>
            </a:r>
            <a:r>
              <a:rPr lang="en-US" sz="1467" dirty="0">
                <a:latin typeface="+mj-lt"/>
              </a:rPr>
              <a:t>, </a:t>
            </a:r>
            <a:r>
              <a:rPr lang="en-US" sz="1467" dirty="0" err="1">
                <a:latin typeface="+mj-lt"/>
              </a:rPr>
              <a:t>turpis</a:t>
            </a:r>
            <a:r>
              <a:rPr lang="en-US" sz="1467" dirty="0">
                <a:latin typeface="+mj-lt"/>
              </a:rPr>
              <a:t> et </a:t>
            </a:r>
            <a:r>
              <a:rPr lang="en-US" sz="1467" dirty="0" err="1">
                <a:latin typeface="+mj-lt"/>
              </a:rPr>
              <a:t>posuere</a:t>
            </a:r>
            <a:r>
              <a:rPr lang="en-US" sz="1467" dirty="0">
                <a:latin typeface="+mj-lt"/>
              </a:rPr>
              <a:t> </a:t>
            </a:r>
            <a:r>
              <a:rPr lang="en-US" sz="1467" dirty="0" err="1">
                <a:latin typeface="+mj-lt"/>
              </a:rPr>
              <a:t>viverra</a:t>
            </a:r>
            <a:r>
              <a:rPr lang="en-US" sz="1467" dirty="0">
                <a:latin typeface="+mj-lt"/>
              </a:rPr>
              <a:t>, ipsum </a:t>
            </a:r>
            <a:r>
              <a:rPr lang="en-US" sz="1467" dirty="0" err="1">
                <a:latin typeface="+mj-lt"/>
              </a:rPr>
              <a:t>sem</a:t>
            </a:r>
            <a:r>
              <a:rPr lang="en-US" sz="1467" dirty="0">
                <a:latin typeface="+mj-lt"/>
              </a:rPr>
              <a:t> </a:t>
            </a:r>
            <a:r>
              <a:rPr lang="en-US" sz="1467" dirty="0" err="1">
                <a:latin typeface="+mj-lt"/>
              </a:rPr>
              <a:t>tincidunt</a:t>
            </a:r>
            <a:r>
              <a:rPr lang="en-US" sz="1467" dirty="0">
                <a:latin typeface="+mj-lt"/>
              </a:rPr>
              <a:t> </a:t>
            </a:r>
            <a:r>
              <a:rPr lang="en-US" sz="1467" dirty="0" err="1">
                <a:latin typeface="+mj-lt"/>
              </a:rPr>
              <a:t>est</a:t>
            </a:r>
            <a:r>
              <a:rPr lang="en-US" sz="1467" dirty="0">
                <a:latin typeface="+mj-lt"/>
              </a:rPr>
              <a:t>, </a:t>
            </a:r>
            <a:r>
              <a:rPr lang="en-US" sz="1467" dirty="0" err="1">
                <a:latin typeface="+mj-lt"/>
              </a:rPr>
              <a:t>finibus</a:t>
            </a:r>
            <a:r>
              <a:rPr lang="en-US" sz="1467" dirty="0">
                <a:latin typeface="+mj-lt"/>
              </a:rPr>
              <a:t> </a:t>
            </a:r>
            <a:r>
              <a:rPr lang="en-US" sz="1467" dirty="0" err="1">
                <a:latin typeface="+mj-lt"/>
              </a:rPr>
              <a:t>tempor</a:t>
            </a:r>
            <a:r>
              <a:rPr lang="en-US" sz="1467" dirty="0">
                <a:latin typeface="+mj-lt"/>
              </a:rPr>
              <a:t> </a:t>
            </a:r>
            <a:r>
              <a:rPr lang="en-US" sz="1467" dirty="0" err="1">
                <a:latin typeface="+mj-lt"/>
              </a:rPr>
              <a:t>nibh</a:t>
            </a:r>
            <a:r>
              <a:rPr lang="en-US" sz="1467" dirty="0">
                <a:latin typeface="+mj-lt"/>
              </a:rPr>
              <a:t> ante semper diam. </a:t>
            </a:r>
            <a:r>
              <a:rPr lang="en-US" sz="1467" dirty="0" err="1">
                <a:latin typeface="+mj-lt"/>
              </a:rPr>
              <a:t>Nullam</a:t>
            </a:r>
            <a:r>
              <a:rPr lang="en-US" sz="1467" dirty="0">
                <a:latin typeface="+mj-lt"/>
              </a:rPr>
              <a:t> </a:t>
            </a:r>
            <a:r>
              <a:rPr lang="en-US" sz="1467" dirty="0" err="1">
                <a:latin typeface="+mj-lt"/>
              </a:rPr>
              <a:t>quis</a:t>
            </a:r>
            <a:r>
              <a:rPr lang="en-US" sz="1467" dirty="0">
                <a:latin typeface="+mj-lt"/>
              </a:rPr>
              <a:t> </a:t>
            </a:r>
            <a:r>
              <a:rPr lang="en-US" sz="1467" dirty="0" err="1">
                <a:latin typeface="+mj-lt"/>
              </a:rPr>
              <a:t>euismod</a:t>
            </a:r>
            <a:r>
              <a:rPr lang="en-US" sz="1467" dirty="0">
                <a:latin typeface="+mj-lt"/>
              </a:rPr>
              <a:t> </a:t>
            </a:r>
            <a:r>
              <a:rPr lang="en-US" sz="1467" dirty="0" err="1">
                <a:latin typeface="+mj-lt"/>
              </a:rPr>
              <a:t>neque</a:t>
            </a:r>
            <a:r>
              <a:rPr lang="en-US" sz="1467" dirty="0">
                <a:latin typeface="+mj-lt"/>
              </a:rPr>
              <a:t>, </a:t>
            </a:r>
            <a:r>
              <a:rPr lang="en-US" sz="1467" dirty="0" err="1">
                <a:latin typeface="+mj-lt"/>
              </a:rPr>
              <a:t>nec</a:t>
            </a:r>
            <a:r>
              <a:rPr lang="en-US" sz="1467" dirty="0">
                <a:latin typeface="+mj-lt"/>
              </a:rPr>
              <a:t> </a:t>
            </a:r>
            <a:r>
              <a:rPr lang="en-US" sz="1467" dirty="0" err="1">
                <a:latin typeface="+mj-lt"/>
              </a:rPr>
              <a:t>facilisis</a:t>
            </a:r>
            <a:r>
              <a:rPr lang="en-US" sz="1467" dirty="0">
                <a:latin typeface="+mj-lt"/>
              </a:rPr>
              <a:t> sem. </a:t>
            </a:r>
            <a:r>
              <a:rPr lang="en-US" sz="1467" dirty="0" err="1">
                <a:latin typeface="+mj-lt"/>
              </a:rPr>
              <a:t>Morbi</a:t>
            </a:r>
            <a:r>
              <a:rPr lang="en-US" sz="1467" dirty="0">
                <a:latin typeface="+mj-lt"/>
              </a:rPr>
              <a:t> </a:t>
            </a:r>
            <a:r>
              <a:rPr lang="en-US" sz="1467" dirty="0" err="1">
                <a:latin typeface="+mj-lt"/>
              </a:rPr>
              <a:t>egestas</a:t>
            </a:r>
            <a:r>
              <a:rPr lang="en-US" sz="1467" dirty="0">
                <a:latin typeface="+mj-lt"/>
              </a:rPr>
              <a:t> </a:t>
            </a:r>
            <a:r>
              <a:rPr lang="en-US" sz="1467" dirty="0" err="1">
                <a:latin typeface="+mj-lt"/>
              </a:rPr>
              <a:t>iaculis</a:t>
            </a:r>
            <a:r>
              <a:rPr lang="en-US" sz="1467" dirty="0">
                <a:latin typeface="+mj-lt"/>
              </a:rPr>
              <a:t> </a:t>
            </a:r>
            <a:r>
              <a:rPr lang="en-US" sz="1467" dirty="0" err="1">
                <a:latin typeface="+mj-lt"/>
              </a:rPr>
              <a:t>dignissim</a:t>
            </a:r>
            <a:r>
              <a:rPr lang="en-US" sz="1467" dirty="0">
                <a:latin typeface="+mj-lt"/>
              </a:rPr>
              <a:t>. In </a:t>
            </a:r>
            <a:r>
              <a:rPr lang="en-US" sz="1467" dirty="0" err="1">
                <a:latin typeface="+mj-lt"/>
              </a:rPr>
              <a:t>accumsan</a:t>
            </a:r>
            <a:r>
              <a:rPr lang="en-US" sz="1467" dirty="0">
                <a:latin typeface="+mj-lt"/>
              </a:rPr>
              <a:t> </a:t>
            </a:r>
            <a:r>
              <a:rPr lang="en-US" sz="1467" dirty="0" err="1">
                <a:latin typeface="+mj-lt"/>
              </a:rPr>
              <a:t>tortor</a:t>
            </a:r>
            <a:r>
              <a:rPr lang="en-US" sz="1467" dirty="0">
                <a:latin typeface="+mj-lt"/>
              </a:rPr>
              <a:t> </a:t>
            </a:r>
            <a:r>
              <a:rPr lang="en-US" sz="1467" dirty="0" err="1">
                <a:latin typeface="+mj-lt"/>
              </a:rPr>
              <a:t>elit</a:t>
            </a:r>
            <a:r>
              <a:rPr lang="en-US" sz="1467" dirty="0">
                <a:latin typeface="+mj-lt"/>
              </a:rPr>
              <a:t>, non </a:t>
            </a:r>
            <a:r>
              <a:rPr lang="en-US" sz="1467" dirty="0" err="1">
                <a:latin typeface="+mj-lt"/>
              </a:rPr>
              <a:t>euismod</a:t>
            </a:r>
            <a:r>
              <a:rPr lang="en-US" sz="1467" dirty="0">
                <a:latin typeface="+mj-lt"/>
              </a:rPr>
              <a:t> </a:t>
            </a:r>
            <a:r>
              <a:rPr lang="en-US" sz="1467" dirty="0" err="1">
                <a:latin typeface="+mj-lt"/>
              </a:rPr>
              <a:t>eros</a:t>
            </a:r>
            <a:r>
              <a:rPr lang="en-US" sz="1467" dirty="0">
                <a:latin typeface="+mj-lt"/>
              </a:rPr>
              <a:t> </a:t>
            </a:r>
            <a:r>
              <a:rPr lang="en-US" sz="1467" dirty="0" err="1">
                <a:latin typeface="+mj-lt"/>
              </a:rPr>
              <a:t>accumsan</a:t>
            </a:r>
            <a:r>
              <a:rPr lang="en-US" sz="1467" dirty="0">
                <a:latin typeface="+mj-lt"/>
              </a:rPr>
              <a:t> ac. </a:t>
            </a:r>
            <a:r>
              <a:rPr lang="en-US" sz="1467" dirty="0" err="1">
                <a:latin typeface="+mj-lt"/>
              </a:rPr>
              <a:t>Sed</a:t>
            </a:r>
            <a:r>
              <a:rPr lang="en-US" sz="1467" dirty="0">
                <a:latin typeface="+mj-lt"/>
              </a:rPr>
              <a:t> </a:t>
            </a:r>
            <a:r>
              <a:rPr lang="en-US" sz="1467" dirty="0" err="1">
                <a:latin typeface="+mj-lt"/>
              </a:rPr>
              <a:t>ultrices</a:t>
            </a:r>
            <a:r>
              <a:rPr lang="en-US" sz="1467" dirty="0">
                <a:latin typeface="+mj-lt"/>
              </a:rPr>
              <a:t> mi lorem, </a:t>
            </a:r>
            <a:r>
              <a:rPr lang="en-US" sz="1467" dirty="0" err="1">
                <a:latin typeface="+mj-lt"/>
              </a:rPr>
              <a:t>ut</a:t>
            </a:r>
            <a:r>
              <a:rPr lang="en-US" sz="1467" dirty="0">
                <a:latin typeface="+mj-lt"/>
              </a:rPr>
              <a:t> </a:t>
            </a:r>
            <a:r>
              <a:rPr lang="en-US" sz="1467" dirty="0" err="1">
                <a:latin typeface="+mj-lt"/>
              </a:rPr>
              <a:t>dignissim</a:t>
            </a:r>
            <a:r>
              <a:rPr lang="en-US" sz="1467" dirty="0">
                <a:latin typeface="+mj-lt"/>
              </a:rPr>
              <a:t> </a:t>
            </a:r>
            <a:r>
              <a:rPr lang="en-US" sz="1467" dirty="0" err="1">
                <a:latin typeface="+mj-lt"/>
              </a:rPr>
              <a:t>nibh</a:t>
            </a:r>
            <a:r>
              <a:rPr lang="en-US" sz="1467" dirty="0">
                <a:latin typeface="+mj-lt"/>
              </a:rPr>
              <a:t> </a:t>
            </a:r>
            <a:r>
              <a:rPr lang="en-US" sz="1467" dirty="0" err="1">
                <a:latin typeface="+mj-lt"/>
              </a:rPr>
              <a:t>facilisis</a:t>
            </a:r>
            <a:r>
              <a:rPr lang="en-US" sz="1467" dirty="0">
                <a:latin typeface="+mj-lt"/>
              </a:rPr>
              <a:t> vel.</a:t>
            </a:r>
          </a:p>
        </p:txBody>
      </p:sp>
      <p:cxnSp>
        <p:nvCxnSpPr>
          <p:cNvPr id="4" name="Straight Connector 3"/>
          <p:cNvCxnSpPr/>
          <p:nvPr/>
        </p:nvCxnSpPr>
        <p:spPr>
          <a:xfrm>
            <a:off x="392546" y="955249"/>
            <a:ext cx="11406909"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7" name="Slide Number Placeholder 1"/>
          <p:cNvSpPr>
            <a:spLocks noGrp="1"/>
          </p:cNvSpPr>
          <p:nvPr>
            <p:ph type="sldNum" sz="quarter" idx="4"/>
          </p:nvPr>
        </p:nvSpPr>
        <p:spPr>
          <a:xfrm>
            <a:off x="9884588" y="6435519"/>
            <a:ext cx="1831163" cy="422483"/>
          </a:xfrm>
          <a:prstGeom prst="rect">
            <a:avLst/>
          </a:prstGeom>
        </p:spPr>
        <p:txBody>
          <a:bodyPr vert="horz" wrap="none" lIns="91440" tIns="45720" rIns="0" bIns="82296" rtlCol="0" anchor="ctr"/>
          <a:lstStyle>
            <a:lvl1pPr algn="r">
              <a:defRPr sz="1067"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6175638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mparison on Color Canvas">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bg1"/>
                </a:solidFill>
              </a:defRPr>
            </a:lvl1pPr>
          </a:lstStyle>
          <a:p>
            <a:r>
              <a:rPr lang="en-US" dirty="0"/>
              <a:t>Please Add Slide Headline Here</a:t>
            </a:r>
          </a:p>
        </p:txBody>
      </p:sp>
      <p:sp>
        <p:nvSpPr>
          <p:cNvPr id="3" name="Content Placeholder 5"/>
          <p:cNvSpPr>
            <a:spLocks noGrp="1"/>
          </p:cNvSpPr>
          <p:nvPr>
            <p:ph sz="quarter" idx="10" hasCustomPrompt="1"/>
          </p:nvPr>
        </p:nvSpPr>
        <p:spPr>
          <a:xfrm>
            <a:off x="476253" y="1896533"/>
            <a:ext cx="5314948" cy="4072467"/>
          </a:xfrm>
        </p:spPr>
        <p:txBody>
          <a:bodyPr/>
          <a:lstStyle>
            <a:lvl1pPr>
              <a:defRPr>
                <a:solidFill>
                  <a:schemeClr val="bg1"/>
                </a:solidFill>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p>
          <a:p>
            <a:pPr lvl="0"/>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endParaRPr lang="en-US" dirty="0"/>
          </a:p>
        </p:txBody>
      </p:sp>
      <p:sp>
        <p:nvSpPr>
          <p:cNvPr id="5" name="Text Placeholder 4"/>
          <p:cNvSpPr>
            <a:spLocks noGrp="1"/>
          </p:cNvSpPr>
          <p:nvPr>
            <p:ph type="body" sz="quarter" idx="11" hasCustomPrompt="1"/>
          </p:nvPr>
        </p:nvSpPr>
        <p:spPr>
          <a:xfrm>
            <a:off x="476252" y="1439333"/>
            <a:ext cx="5314949" cy="457200"/>
          </a:xfrm>
        </p:spPr>
        <p:txBody>
          <a:bodyPr wrap="none" bIns="0">
            <a:noAutofit/>
          </a:bodyPr>
          <a:lstStyle>
            <a:lvl1pPr marL="0" indent="0">
              <a:spcBef>
                <a:spcPts val="384"/>
              </a:spcBef>
              <a:buNone/>
              <a:defRPr sz="1600" b="1" i="0" cap="all" spc="267" baseline="0">
                <a:solidFill>
                  <a:schemeClr val="bg1"/>
                </a:solidFill>
              </a:defRPr>
            </a:lvl1pPr>
          </a:lstStyle>
          <a:p>
            <a:pPr lvl="0"/>
            <a:r>
              <a:rPr lang="en-US" dirty="0"/>
              <a:t>Highlight goes here</a:t>
            </a:r>
          </a:p>
        </p:txBody>
      </p:sp>
      <p:sp>
        <p:nvSpPr>
          <p:cNvPr id="6" name="Content Placeholder 5"/>
          <p:cNvSpPr>
            <a:spLocks noGrp="1"/>
          </p:cNvSpPr>
          <p:nvPr>
            <p:ph sz="quarter" idx="12" hasCustomPrompt="1"/>
          </p:nvPr>
        </p:nvSpPr>
        <p:spPr>
          <a:xfrm>
            <a:off x="6400799" y="1896533"/>
            <a:ext cx="5324476" cy="4072467"/>
          </a:xfrm>
        </p:spPr>
        <p:txBody>
          <a:bodyPr/>
          <a:lstStyle>
            <a:lvl1pPr>
              <a:defRPr>
                <a:solidFill>
                  <a:schemeClr val="bg1"/>
                </a:solidFill>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p>
          <a:p>
            <a:pPr lvl="0"/>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endParaRPr lang="en-US" dirty="0"/>
          </a:p>
        </p:txBody>
      </p:sp>
      <p:sp>
        <p:nvSpPr>
          <p:cNvPr id="7" name="Text Placeholder 4"/>
          <p:cNvSpPr>
            <a:spLocks noGrp="1"/>
          </p:cNvSpPr>
          <p:nvPr>
            <p:ph type="body" sz="quarter" idx="13" hasCustomPrompt="1"/>
          </p:nvPr>
        </p:nvSpPr>
        <p:spPr>
          <a:xfrm>
            <a:off x="6400799" y="1439333"/>
            <a:ext cx="5314952" cy="457200"/>
          </a:xfrm>
        </p:spPr>
        <p:txBody>
          <a:bodyPr wrap="none" bIns="0">
            <a:noAutofit/>
          </a:bodyPr>
          <a:lstStyle>
            <a:lvl1pPr marL="0" indent="0">
              <a:spcBef>
                <a:spcPts val="384"/>
              </a:spcBef>
              <a:buNone/>
              <a:defRPr sz="1600" b="1" i="0" cap="all" spc="267" baseline="0">
                <a:solidFill>
                  <a:schemeClr val="bg1"/>
                </a:solidFill>
              </a:defRPr>
            </a:lvl1pPr>
          </a:lstStyle>
          <a:p>
            <a:pPr lvl="0"/>
            <a:r>
              <a:rPr lang="en-US" dirty="0"/>
              <a:t>OTHER Highlight goes here</a:t>
            </a:r>
          </a:p>
        </p:txBody>
      </p:sp>
      <p:cxnSp>
        <p:nvCxnSpPr>
          <p:cNvPr id="8" name="Straight Connector 7"/>
          <p:cNvCxnSpPr/>
          <p:nvPr/>
        </p:nvCxnSpPr>
        <p:spPr>
          <a:xfrm>
            <a:off x="392546" y="955249"/>
            <a:ext cx="11406909"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10" name="Slide Number Placeholder 1"/>
          <p:cNvSpPr>
            <a:spLocks noGrp="1"/>
          </p:cNvSpPr>
          <p:nvPr>
            <p:ph type="sldNum" sz="quarter" idx="4"/>
          </p:nvPr>
        </p:nvSpPr>
        <p:spPr>
          <a:xfrm>
            <a:off x="9884588" y="6435519"/>
            <a:ext cx="1831163" cy="422483"/>
          </a:xfrm>
          <a:prstGeom prst="rect">
            <a:avLst/>
          </a:prstGeom>
        </p:spPr>
        <p:txBody>
          <a:bodyPr vert="horz" wrap="none" lIns="91440" tIns="45720" rIns="0" bIns="82296" rtlCol="0" anchor="ctr"/>
          <a:lstStyle>
            <a:lvl1pPr algn="r">
              <a:defRPr sz="1067"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41321544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hree Content on Color Canvas">
    <p:bg>
      <p:bgPr>
        <a:solidFill>
          <a:schemeClr val="accent6"/>
        </a:solidFill>
        <a:effectLst/>
      </p:bgPr>
    </p:bg>
    <p:spTree>
      <p:nvGrpSpPr>
        <p:cNvPr id="1" name=""/>
        <p:cNvGrpSpPr/>
        <p:nvPr/>
      </p:nvGrpSpPr>
      <p:grpSpPr>
        <a:xfrm>
          <a:off x="0" y="0"/>
          <a:ext cx="0" cy="0"/>
          <a:chOff x="0" y="0"/>
          <a:chExt cx="0" cy="0"/>
        </a:xfrm>
      </p:grpSpPr>
      <p:sp>
        <p:nvSpPr>
          <p:cNvPr id="15" name="Content Placeholder 14"/>
          <p:cNvSpPr>
            <a:spLocks noGrp="1"/>
          </p:cNvSpPr>
          <p:nvPr>
            <p:ph sz="quarter" idx="16" hasCustomPrompt="1"/>
          </p:nvPr>
        </p:nvSpPr>
        <p:spPr>
          <a:xfrm>
            <a:off x="1502900" y="1651445"/>
            <a:ext cx="3072384" cy="3871384"/>
          </a:xfrm>
          <a:ln>
            <a:solidFill>
              <a:schemeClr val="bg1"/>
            </a:solidFill>
          </a:ln>
        </p:spPr>
        <p:txBody>
          <a:bodyPr vert="horz" lIns="182880" tIns="274320" rIns="182880" bIns="274320" rtlCol="0">
            <a:normAutofit/>
          </a:bodyPr>
          <a:lstStyle>
            <a:lvl1pPr>
              <a:defRPr lang="en-US" sz="1333" dirty="0" smtClean="0">
                <a:solidFill>
                  <a:schemeClr val="bg1"/>
                </a:solidFill>
              </a:defRPr>
            </a:lvl1pPr>
            <a:lvl2pPr>
              <a:defRPr lang="en-US" sz="1333" dirty="0" smtClean="0">
                <a:solidFill>
                  <a:schemeClr val="bg1"/>
                </a:solidFill>
              </a:defRPr>
            </a:lvl2pPr>
            <a:lvl3pPr>
              <a:defRPr lang="en-US" sz="1333" dirty="0" smtClean="0">
                <a:solidFill>
                  <a:schemeClr val="bg1"/>
                </a:solidFill>
              </a:defRPr>
            </a:lvl3pPr>
            <a:lvl4pPr>
              <a:defRPr lang="en-US" sz="1333" dirty="0" smtClean="0">
                <a:solidFill>
                  <a:schemeClr val="bg1"/>
                </a:solidFill>
              </a:defRPr>
            </a:lvl4pPr>
            <a:lvl5pPr>
              <a:defRPr lang="en-US" sz="1333" dirty="0">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p>
          <a:p>
            <a:pPr lvl="0"/>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p>
        </p:txBody>
      </p:sp>
      <p:sp>
        <p:nvSpPr>
          <p:cNvPr id="5" name="Title Placeholder 3"/>
          <p:cNvSpPr>
            <a:spLocks noGrp="1"/>
          </p:cNvSpPr>
          <p:nvPr>
            <p:ph type="body" sz="quarter" idx="11" hasCustomPrompt="1"/>
          </p:nvPr>
        </p:nvSpPr>
        <p:spPr>
          <a:xfrm>
            <a:off x="7647668" y="1066229"/>
            <a:ext cx="3072384" cy="585216"/>
          </a:xfrm>
          <a:solidFill>
            <a:schemeClr val="bg1"/>
          </a:solidFill>
          <a:ln>
            <a:solidFill>
              <a:schemeClr val="bg1"/>
            </a:solidFill>
          </a:ln>
        </p:spPr>
        <p:txBody>
          <a:bodyPr wrap="none" lIns="91440" tIns="0" rIns="91440" bIns="0" anchor="ctr">
            <a:noAutofit/>
          </a:bodyPr>
          <a:lstStyle>
            <a:lvl1pPr marL="0" indent="0" algn="ctr">
              <a:buNone/>
              <a:defRPr sz="1600" b="1" i="0" cap="all" spc="267" baseline="0"/>
            </a:lvl1pPr>
            <a:lvl2pPr marL="609585" indent="0">
              <a:buNone/>
              <a:defRPr b="1" i="0" cap="all" spc="267" baseline="0"/>
            </a:lvl2pPr>
            <a:lvl3pPr marL="1219170" indent="0">
              <a:buNone/>
              <a:defRPr b="1" i="0" cap="all" spc="267" baseline="0"/>
            </a:lvl3pPr>
            <a:lvl4pPr marL="1828754" indent="0">
              <a:buNone/>
              <a:defRPr b="1" i="0" cap="all" spc="267" baseline="0"/>
            </a:lvl4pPr>
            <a:lvl5pPr marL="2438339" indent="0">
              <a:buFont typeface="Arial" panose="020B0604020202020204" pitchFamily="34" charset="0"/>
              <a:buNone/>
              <a:defRPr b="1" i="0" cap="all" spc="267" baseline="0"/>
            </a:lvl5pPr>
          </a:lstStyle>
          <a:p>
            <a:pPr lvl="0"/>
            <a:r>
              <a:rPr lang="en-US" dirty="0"/>
              <a:t>ADD TITILE HERE</a:t>
            </a:r>
          </a:p>
        </p:txBody>
      </p:sp>
      <p:sp>
        <p:nvSpPr>
          <p:cNvPr id="4" name="Title Placeholder 2"/>
          <p:cNvSpPr>
            <a:spLocks noGrp="1"/>
          </p:cNvSpPr>
          <p:nvPr>
            <p:ph type="body" sz="quarter" idx="10" hasCustomPrompt="1"/>
          </p:nvPr>
        </p:nvSpPr>
        <p:spPr>
          <a:xfrm>
            <a:off x="4575284" y="1066229"/>
            <a:ext cx="3072384" cy="585216"/>
          </a:xfrm>
          <a:solidFill>
            <a:schemeClr val="bg1"/>
          </a:solidFill>
          <a:ln>
            <a:solidFill>
              <a:schemeClr val="bg1"/>
            </a:solidFill>
          </a:ln>
        </p:spPr>
        <p:txBody>
          <a:bodyPr wrap="none" lIns="91440" tIns="0" rIns="91440" bIns="0" anchor="ctr">
            <a:noAutofit/>
          </a:bodyPr>
          <a:lstStyle>
            <a:lvl1pPr marL="0" indent="0" algn="ctr">
              <a:buNone/>
              <a:defRPr sz="1600" b="1" i="0" cap="all" spc="267" baseline="0"/>
            </a:lvl1pPr>
            <a:lvl2pPr marL="609585" indent="0">
              <a:buNone/>
              <a:defRPr b="1" i="0" cap="all" spc="267" baseline="0"/>
            </a:lvl2pPr>
            <a:lvl3pPr marL="1219170" indent="0">
              <a:buNone/>
              <a:defRPr b="1" i="0" cap="all" spc="267" baseline="0"/>
            </a:lvl3pPr>
            <a:lvl4pPr marL="1828754" indent="0">
              <a:buNone/>
              <a:defRPr b="1" i="0" cap="all" spc="267" baseline="0"/>
            </a:lvl4pPr>
            <a:lvl5pPr marL="2438339" indent="0">
              <a:buFont typeface="Arial" panose="020B0604020202020204" pitchFamily="34" charset="0"/>
              <a:buNone/>
              <a:defRPr b="1" i="0" cap="all" spc="267" baseline="0"/>
            </a:lvl5pPr>
          </a:lstStyle>
          <a:p>
            <a:pPr lvl="0"/>
            <a:r>
              <a:rPr lang="en-US" dirty="0"/>
              <a:t>ADD TITILE HERE</a:t>
            </a:r>
          </a:p>
        </p:txBody>
      </p:sp>
      <p:sp>
        <p:nvSpPr>
          <p:cNvPr id="6" name="Title Placeholder 1"/>
          <p:cNvSpPr>
            <a:spLocks noGrp="1"/>
          </p:cNvSpPr>
          <p:nvPr>
            <p:ph type="body" sz="quarter" idx="12" hasCustomPrompt="1"/>
          </p:nvPr>
        </p:nvSpPr>
        <p:spPr>
          <a:xfrm>
            <a:off x="1502900" y="1066229"/>
            <a:ext cx="3072384" cy="585216"/>
          </a:xfrm>
          <a:solidFill>
            <a:schemeClr val="bg1"/>
          </a:solidFill>
          <a:ln>
            <a:solidFill>
              <a:schemeClr val="bg1"/>
            </a:solidFill>
          </a:ln>
        </p:spPr>
        <p:txBody>
          <a:bodyPr wrap="none" lIns="91440" tIns="0" rIns="91440" bIns="0" anchor="ctr">
            <a:noAutofit/>
          </a:bodyPr>
          <a:lstStyle>
            <a:lvl1pPr marL="0" indent="0" algn="ctr">
              <a:buNone/>
              <a:defRPr sz="1600" b="1" i="0" cap="all" spc="267" baseline="0"/>
            </a:lvl1pPr>
            <a:lvl2pPr marL="609585" indent="0">
              <a:buNone/>
              <a:defRPr b="1" i="0" cap="all" spc="267" baseline="0"/>
            </a:lvl2pPr>
            <a:lvl3pPr marL="1219170" indent="0">
              <a:buNone/>
              <a:defRPr b="1" i="0" cap="all" spc="267" baseline="0"/>
            </a:lvl3pPr>
            <a:lvl4pPr marL="1828754" indent="0">
              <a:buNone/>
              <a:defRPr b="1" i="0" cap="all" spc="267" baseline="0"/>
            </a:lvl4pPr>
            <a:lvl5pPr marL="2438339" indent="0">
              <a:buFont typeface="Arial" panose="020B0604020202020204" pitchFamily="34" charset="0"/>
              <a:buNone/>
              <a:defRPr b="1" i="0" cap="all" spc="267" baseline="0"/>
            </a:lvl5pPr>
          </a:lstStyle>
          <a:p>
            <a:pPr lvl="0"/>
            <a:r>
              <a:rPr lang="en-US" dirty="0"/>
              <a:t>ADD TITILE HERE</a:t>
            </a:r>
          </a:p>
        </p:txBody>
      </p:sp>
      <p:sp>
        <p:nvSpPr>
          <p:cNvPr id="13" name="Slide Number Placeholder 1"/>
          <p:cNvSpPr>
            <a:spLocks noGrp="1"/>
          </p:cNvSpPr>
          <p:nvPr>
            <p:ph type="sldNum" sz="quarter" idx="4"/>
          </p:nvPr>
        </p:nvSpPr>
        <p:spPr>
          <a:xfrm>
            <a:off x="9884588" y="6435519"/>
            <a:ext cx="1831163" cy="422483"/>
          </a:xfrm>
          <a:prstGeom prst="rect">
            <a:avLst/>
          </a:prstGeom>
        </p:spPr>
        <p:txBody>
          <a:bodyPr vert="horz" wrap="none" lIns="91440" tIns="45720" rIns="0" bIns="82296" rtlCol="0" anchor="ctr"/>
          <a:lstStyle>
            <a:lvl1pPr algn="r">
              <a:defRPr sz="1067" b="1" i="0">
                <a:solidFill>
                  <a:srgbClr val="FEFEFE"/>
                </a:solidFill>
                <a:latin typeface="+mj-lt"/>
              </a:defRPr>
            </a:lvl1pPr>
          </a:lstStyle>
          <a:p>
            <a:fld id="{3A707DD9-E92B-45E8-BE0A-E6B2EDF345EB}" type="slidenum">
              <a:rPr lang="en-US" smtClean="0"/>
              <a:pPr/>
              <a:t>‹#›</a:t>
            </a:fld>
            <a:endParaRPr lang="en-US" dirty="0"/>
          </a:p>
        </p:txBody>
      </p:sp>
      <p:sp>
        <p:nvSpPr>
          <p:cNvPr id="16" name="Content Placeholder 14"/>
          <p:cNvSpPr>
            <a:spLocks noGrp="1"/>
          </p:cNvSpPr>
          <p:nvPr>
            <p:ph sz="quarter" idx="17" hasCustomPrompt="1"/>
          </p:nvPr>
        </p:nvSpPr>
        <p:spPr>
          <a:xfrm>
            <a:off x="7647668" y="1651445"/>
            <a:ext cx="3072384" cy="3871384"/>
          </a:xfrm>
          <a:ln>
            <a:solidFill>
              <a:schemeClr val="bg1"/>
            </a:solidFill>
          </a:ln>
        </p:spPr>
        <p:txBody>
          <a:bodyPr vert="horz" lIns="182880" tIns="274320" rIns="182880" bIns="274320" rtlCol="0">
            <a:normAutofit/>
          </a:bodyPr>
          <a:lstStyle>
            <a:lvl1pPr>
              <a:defRPr lang="en-US" sz="1333" dirty="0" smtClean="0">
                <a:solidFill>
                  <a:schemeClr val="bg1"/>
                </a:solidFill>
              </a:defRPr>
            </a:lvl1pPr>
            <a:lvl2pPr>
              <a:defRPr lang="en-US" sz="1333" dirty="0" smtClean="0">
                <a:solidFill>
                  <a:schemeClr val="bg1"/>
                </a:solidFill>
              </a:defRPr>
            </a:lvl2pPr>
            <a:lvl3pPr>
              <a:defRPr lang="en-US" sz="1333" dirty="0" smtClean="0">
                <a:solidFill>
                  <a:schemeClr val="bg1"/>
                </a:solidFill>
              </a:defRPr>
            </a:lvl3pPr>
            <a:lvl4pPr>
              <a:defRPr lang="en-US" sz="1333" dirty="0" smtClean="0">
                <a:solidFill>
                  <a:schemeClr val="bg1"/>
                </a:solidFill>
              </a:defRPr>
            </a:lvl4pPr>
            <a:lvl5pPr>
              <a:defRPr lang="en-US" sz="1333" dirty="0">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p>
          <a:p>
            <a:pPr lvl="0"/>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p>
        </p:txBody>
      </p:sp>
      <p:sp>
        <p:nvSpPr>
          <p:cNvPr id="17" name="Content Placeholder 14"/>
          <p:cNvSpPr>
            <a:spLocks noGrp="1"/>
          </p:cNvSpPr>
          <p:nvPr>
            <p:ph sz="quarter" idx="18" hasCustomPrompt="1"/>
          </p:nvPr>
        </p:nvSpPr>
        <p:spPr>
          <a:xfrm>
            <a:off x="4575284" y="1651445"/>
            <a:ext cx="3072384" cy="3871384"/>
          </a:xfrm>
          <a:ln>
            <a:solidFill>
              <a:schemeClr val="bg1"/>
            </a:solidFill>
          </a:ln>
        </p:spPr>
        <p:txBody>
          <a:bodyPr vert="horz" lIns="182880" tIns="274320" rIns="182880" bIns="274320" rtlCol="0">
            <a:normAutofit/>
          </a:bodyPr>
          <a:lstStyle>
            <a:lvl1pPr>
              <a:defRPr lang="en-US" sz="1333" dirty="0" smtClean="0">
                <a:solidFill>
                  <a:schemeClr val="bg1"/>
                </a:solidFill>
              </a:defRPr>
            </a:lvl1pPr>
            <a:lvl2pPr>
              <a:defRPr lang="en-US" sz="1333" dirty="0" smtClean="0">
                <a:solidFill>
                  <a:schemeClr val="bg1"/>
                </a:solidFill>
              </a:defRPr>
            </a:lvl2pPr>
            <a:lvl3pPr>
              <a:defRPr lang="en-US" sz="1333" dirty="0" smtClean="0">
                <a:solidFill>
                  <a:schemeClr val="bg1"/>
                </a:solidFill>
              </a:defRPr>
            </a:lvl3pPr>
            <a:lvl4pPr>
              <a:defRPr lang="en-US" sz="1333" dirty="0" smtClean="0">
                <a:solidFill>
                  <a:schemeClr val="bg1"/>
                </a:solidFill>
              </a:defRPr>
            </a:lvl4pPr>
            <a:lvl5pPr>
              <a:defRPr lang="en-US" sz="1333" dirty="0">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p>
          <a:p>
            <a:pPr lvl="0"/>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p>
        </p:txBody>
      </p:sp>
    </p:spTree>
    <p:extLst>
      <p:ext uri="{BB962C8B-B14F-4D97-AF65-F5344CB8AC3E}">
        <p14:creationId xmlns:p14="http://schemas.microsoft.com/office/powerpoint/2010/main" val="18196868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Quote - EPAM Blue">
    <p:bg>
      <p:bgPr>
        <a:solidFill>
          <a:schemeClr val="accent2"/>
        </a:solidFill>
        <a:effectLst/>
      </p:bgPr>
    </p:bg>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2374605" y="2797813"/>
            <a:ext cx="7442791" cy="783184"/>
          </a:xfrm>
          <a:prstGeom prst="rect">
            <a:avLst/>
          </a:prstGeom>
        </p:spPr>
        <p:txBody>
          <a:bodyPr anchor="ctr"/>
          <a:lstStyle>
            <a:lvl1pPr marL="0" indent="0" algn="ctr">
              <a:lnSpc>
                <a:spcPts val="3200"/>
              </a:lnSpc>
              <a:buNone/>
              <a:defRPr sz="2133">
                <a:solidFill>
                  <a:schemeClr val="bg1"/>
                </a:solidFill>
                <a:latin typeface="+mj-lt"/>
              </a:defRPr>
            </a:lvl1pPr>
            <a:lvl2pPr marL="609585" indent="0">
              <a:buNone/>
              <a:defRPr sz="2133">
                <a:latin typeface="+mj-lt"/>
              </a:defRPr>
            </a:lvl2pPr>
            <a:lvl3pPr marL="1219170" indent="0">
              <a:buNone/>
              <a:defRPr sz="2133">
                <a:latin typeface="+mj-lt"/>
              </a:defRPr>
            </a:lvl3pPr>
            <a:lvl4pPr marL="1828754" indent="0">
              <a:buNone/>
              <a:defRPr sz="2133">
                <a:latin typeface="+mj-lt"/>
              </a:defRPr>
            </a:lvl4pPr>
            <a:lvl5pPr marL="2438339" indent="0">
              <a:buNone/>
              <a:defRPr sz="2133">
                <a:latin typeface="+mj-lt"/>
              </a:defRPr>
            </a:lvl5pPr>
          </a:lstStyle>
          <a:p>
            <a:pPr algn="ctr">
              <a:lnSpc>
                <a:spcPts val="2400"/>
              </a:lnSpc>
            </a:pPr>
            <a:r>
              <a:rPr lang="en-US" sz="2133" baseline="0" dirty="0">
                <a:solidFill>
                  <a:schemeClr val="bg1"/>
                </a:solidFill>
                <a:latin typeface="+mj-lt"/>
              </a:rPr>
              <a:t>Please add call out or quote here</a:t>
            </a:r>
            <a:br>
              <a:rPr lang="en-US" sz="2133" baseline="0" dirty="0">
                <a:solidFill>
                  <a:schemeClr val="bg1"/>
                </a:solidFill>
                <a:latin typeface="+mj-lt"/>
              </a:rPr>
            </a:br>
            <a:r>
              <a:rPr lang="en-US" sz="2133" baseline="0" dirty="0">
                <a:solidFill>
                  <a:schemeClr val="bg1"/>
                </a:solidFill>
                <a:latin typeface="+mj-lt"/>
              </a:rPr>
              <a:t>sit </a:t>
            </a:r>
            <a:r>
              <a:rPr lang="en-US" sz="2133" baseline="0" dirty="0" err="1">
                <a:solidFill>
                  <a:schemeClr val="bg1"/>
                </a:solidFill>
                <a:latin typeface="+mj-lt"/>
              </a:rPr>
              <a:t>amet</a:t>
            </a:r>
            <a:r>
              <a:rPr lang="en-US" sz="2133" baseline="0" dirty="0">
                <a:solidFill>
                  <a:schemeClr val="bg1"/>
                </a:solidFill>
                <a:latin typeface="+mj-lt"/>
              </a:rPr>
              <a:t>, </a:t>
            </a:r>
            <a:r>
              <a:rPr lang="en-US" sz="2133" baseline="0" dirty="0" err="1">
                <a:solidFill>
                  <a:schemeClr val="bg1"/>
                </a:solidFill>
                <a:latin typeface="+mj-lt"/>
              </a:rPr>
              <a:t>consectetur</a:t>
            </a:r>
            <a:r>
              <a:rPr lang="en-US" sz="2133" baseline="0" dirty="0">
                <a:solidFill>
                  <a:schemeClr val="bg1"/>
                </a:solidFill>
                <a:latin typeface="+mj-lt"/>
              </a:rPr>
              <a:t> </a:t>
            </a:r>
            <a:r>
              <a:rPr lang="en-US" sz="2133" baseline="0" dirty="0" err="1">
                <a:solidFill>
                  <a:schemeClr val="bg1"/>
                </a:solidFill>
                <a:latin typeface="+mj-lt"/>
              </a:rPr>
              <a:t>adipiscing</a:t>
            </a:r>
            <a:r>
              <a:rPr lang="en-US" sz="2133" baseline="0" dirty="0">
                <a:solidFill>
                  <a:schemeClr val="bg1"/>
                </a:solidFill>
                <a:latin typeface="+mj-lt"/>
              </a:rPr>
              <a:t> </a:t>
            </a:r>
            <a:r>
              <a:rPr lang="en-US" sz="2133" baseline="0" dirty="0" err="1">
                <a:solidFill>
                  <a:schemeClr val="bg1"/>
                </a:solidFill>
                <a:latin typeface="+mj-lt"/>
              </a:rPr>
              <a:t>elit</a:t>
            </a:r>
            <a:r>
              <a:rPr lang="en-US" sz="2133" baseline="0" dirty="0">
                <a:solidFill>
                  <a:schemeClr val="bg1"/>
                </a:solidFill>
                <a:latin typeface="+mj-lt"/>
              </a:rPr>
              <a:t>. </a:t>
            </a:r>
            <a:r>
              <a:rPr lang="en-US" sz="2133" baseline="0" dirty="0" err="1">
                <a:solidFill>
                  <a:schemeClr val="bg1"/>
                </a:solidFill>
                <a:latin typeface="+mj-lt"/>
              </a:rPr>
              <a:t>Sed</a:t>
            </a:r>
            <a:r>
              <a:rPr lang="en-US" sz="2133" baseline="0" dirty="0">
                <a:solidFill>
                  <a:schemeClr val="bg1"/>
                </a:solidFill>
                <a:latin typeface="+mj-lt"/>
              </a:rPr>
              <a:t> </a:t>
            </a:r>
            <a:r>
              <a:rPr lang="en-US" sz="2133" baseline="0" dirty="0" err="1">
                <a:solidFill>
                  <a:schemeClr val="bg1"/>
                </a:solidFill>
                <a:latin typeface="+mj-lt"/>
              </a:rPr>
              <a:t>nec</a:t>
            </a:r>
            <a:r>
              <a:rPr lang="en-US" sz="2133" baseline="0" dirty="0">
                <a:solidFill>
                  <a:schemeClr val="bg1"/>
                </a:solidFill>
                <a:latin typeface="+mj-lt"/>
              </a:rPr>
              <a:t> </a:t>
            </a:r>
            <a:r>
              <a:rPr lang="en-US" sz="2133" baseline="0" dirty="0" err="1">
                <a:solidFill>
                  <a:schemeClr val="bg1"/>
                </a:solidFill>
                <a:latin typeface="+mj-lt"/>
              </a:rPr>
              <a:t>sem</a:t>
            </a:r>
            <a:r>
              <a:rPr lang="en-US" sz="2133" baseline="0" dirty="0">
                <a:solidFill>
                  <a:schemeClr val="bg1"/>
                </a:solidFill>
                <a:latin typeface="+mj-lt"/>
              </a:rPr>
              <a:t> gravida, </a:t>
            </a:r>
            <a:r>
              <a:rPr lang="en-US" sz="2133" baseline="0" dirty="0" err="1">
                <a:solidFill>
                  <a:schemeClr val="bg1"/>
                </a:solidFill>
                <a:latin typeface="+mj-lt"/>
              </a:rPr>
              <a:t>dapibus</a:t>
            </a:r>
            <a:r>
              <a:rPr lang="en-US" sz="2133" baseline="0" dirty="0">
                <a:solidFill>
                  <a:schemeClr val="bg1"/>
                </a:solidFill>
                <a:latin typeface="+mj-lt"/>
              </a:rPr>
              <a:t> </a:t>
            </a:r>
            <a:r>
              <a:rPr lang="en-US" sz="2133" baseline="0" dirty="0" err="1">
                <a:solidFill>
                  <a:schemeClr val="bg1"/>
                </a:solidFill>
                <a:latin typeface="+mj-lt"/>
              </a:rPr>
              <a:t>turpis</a:t>
            </a:r>
            <a:r>
              <a:rPr lang="en-US" sz="2133" baseline="0" dirty="0">
                <a:solidFill>
                  <a:schemeClr val="bg1"/>
                </a:solidFill>
                <a:latin typeface="+mj-lt"/>
              </a:rPr>
              <a:t> </a:t>
            </a:r>
            <a:r>
              <a:rPr lang="en-US" sz="2133" baseline="0" dirty="0" err="1">
                <a:solidFill>
                  <a:schemeClr val="bg1"/>
                </a:solidFill>
                <a:latin typeface="+mj-lt"/>
              </a:rPr>
              <a:t>porttitor</a:t>
            </a:r>
            <a:r>
              <a:rPr lang="en-US" sz="2133" baseline="0" dirty="0">
                <a:solidFill>
                  <a:schemeClr val="bg1"/>
                </a:solidFill>
                <a:latin typeface="+mj-lt"/>
              </a:rPr>
              <a:t>, </a:t>
            </a:r>
            <a:r>
              <a:rPr lang="en-US" sz="2133" baseline="0" dirty="0" err="1">
                <a:solidFill>
                  <a:schemeClr val="bg1"/>
                </a:solidFill>
                <a:latin typeface="+mj-lt"/>
              </a:rPr>
              <a:t>tincidunt</a:t>
            </a:r>
            <a:r>
              <a:rPr lang="en-US" sz="2133" baseline="0" dirty="0">
                <a:solidFill>
                  <a:schemeClr val="bg1"/>
                </a:solidFill>
                <a:latin typeface="+mj-lt"/>
              </a:rPr>
              <a:t> </a:t>
            </a:r>
            <a:r>
              <a:rPr lang="en-US" sz="2133" baseline="0" dirty="0" err="1">
                <a:solidFill>
                  <a:schemeClr val="bg1"/>
                </a:solidFill>
                <a:latin typeface="+mj-lt"/>
              </a:rPr>
              <a:t>nibh</a:t>
            </a:r>
            <a:r>
              <a:rPr lang="en-US" sz="2133" baseline="0" dirty="0">
                <a:solidFill>
                  <a:schemeClr val="bg1"/>
                </a:solidFill>
                <a:latin typeface="+mj-lt"/>
              </a:rPr>
              <a:t>. </a:t>
            </a:r>
            <a:r>
              <a:rPr lang="en-US" sz="2133" baseline="0" dirty="0" err="1">
                <a:solidFill>
                  <a:schemeClr val="bg1"/>
                </a:solidFill>
                <a:latin typeface="+mj-lt"/>
              </a:rPr>
              <a:t>Orci</a:t>
            </a:r>
            <a:r>
              <a:rPr lang="en-US" sz="2133" baseline="0" dirty="0">
                <a:solidFill>
                  <a:schemeClr val="bg1"/>
                </a:solidFill>
                <a:latin typeface="+mj-lt"/>
              </a:rPr>
              <a:t> </a:t>
            </a:r>
            <a:r>
              <a:rPr lang="en-US" sz="2133" baseline="0" dirty="0" err="1">
                <a:solidFill>
                  <a:schemeClr val="bg1"/>
                </a:solidFill>
                <a:latin typeface="+mj-lt"/>
              </a:rPr>
              <a:t>varius</a:t>
            </a:r>
            <a:r>
              <a:rPr lang="en-US" sz="2133" baseline="0" dirty="0">
                <a:solidFill>
                  <a:schemeClr val="bg1"/>
                </a:solidFill>
                <a:latin typeface="+mj-lt"/>
              </a:rPr>
              <a:t> </a:t>
            </a:r>
            <a:r>
              <a:rPr lang="en-US" sz="2133" baseline="0" dirty="0" err="1">
                <a:solidFill>
                  <a:schemeClr val="bg1"/>
                </a:solidFill>
                <a:latin typeface="+mj-lt"/>
              </a:rPr>
              <a:t>natoque</a:t>
            </a:r>
            <a:r>
              <a:rPr lang="en-US" sz="2133" baseline="0" dirty="0">
                <a:solidFill>
                  <a:schemeClr val="bg1"/>
                </a:solidFill>
                <a:latin typeface="+mj-lt"/>
              </a:rPr>
              <a:t> </a:t>
            </a:r>
            <a:r>
              <a:rPr lang="en-US" sz="2133" baseline="0" dirty="0" err="1">
                <a:solidFill>
                  <a:schemeClr val="bg1"/>
                </a:solidFill>
                <a:latin typeface="+mj-lt"/>
              </a:rPr>
              <a:t>penatibus</a:t>
            </a:r>
            <a:r>
              <a:rPr lang="en-US" sz="2133" baseline="0" dirty="0">
                <a:solidFill>
                  <a:schemeClr val="bg1"/>
                </a:solidFill>
                <a:latin typeface="+mj-lt"/>
              </a:rPr>
              <a:t> et </a:t>
            </a:r>
            <a:r>
              <a:rPr lang="en-US" sz="2133" baseline="0" dirty="0" err="1">
                <a:solidFill>
                  <a:schemeClr val="bg1"/>
                </a:solidFill>
                <a:latin typeface="+mj-lt"/>
              </a:rPr>
              <a:t>magnis</a:t>
            </a:r>
            <a:r>
              <a:rPr lang="en-US" sz="2133" baseline="0" dirty="0">
                <a:solidFill>
                  <a:schemeClr val="bg1"/>
                </a:solidFill>
                <a:latin typeface="+mj-lt"/>
              </a:rPr>
              <a:t> dis parturient </a:t>
            </a:r>
            <a:r>
              <a:rPr lang="en-US" sz="2133" baseline="0" dirty="0" err="1">
                <a:solidFill>
                  <a:schemeClr val="bg1"/>
                </a:solidFill>
                <a:latin typeface="+mj-lt"/>
              </a:rPr>
              <a:t>montes</a:t>
            </a:r>
            <a:r>
              <a:rPr lang="en-US" sz="2133" baseline="0" dirty="0">
                <a:solidFill>
                  <a:schemeClr val="bg1"/>
                </a:solidFill>
                <a:latin typeface="+mj-lt"/>
              </a:rPr>
              <a:t>, </a:t>
            </a:r>
            <a:r>
              <a:rPr lang="en-US" sz="2133" baseline="0" dirty="0" err="1">
                <a:solidFill>
                  <a:schemeClr val="bg1"/>
                </a:solidFill>
                <a:latin typeface="+mj-lt"/>
              </a:rPr>
              <a:t>nascetur</a:t>
            </a:r>
            <a:r>
              <a:rPr lang="en-US" sz="2133" baseline="0" dirty="0">
                <a:solidFill>
                  <a:schemeClr val="bg1"/>
                </a:solidFill>
                <a:latin typeface="+mj-lt"/>
              </a:rPr>
              <a:t> </a:t>
            </a:r>
            <a:r>
              <a:rPr lang="en-US" sz="2133" baseline="0" dirty="0" err="1">
                <a:solidFill>
                  <a:schemeClr val="bg1"/>
                </a:solidFill>
                <a:latin typeface="+mj-lt"/>
              </a:rPr>
              <a:t>ridiculus</a:t>
            </a:r>
            <a:r>
              <a:rPr lang="en-US" sz="2133" baseline="0" dirty="0">
                <a:solidFill>
                  <a:schemeClr val="bg1"/>
                </a:solidFill>
                <a:latin typeface="+mj-lt"/>
              </a:rPr>
              <a:t> mus. Nam </a:t>
            </a:r>
            <a:r>
              <a:rPr lang="en-US" sz="2133" baseline="0" dirty="0" err="1">
                <a:solidFill>
                  <a:schemeClr val="bg1"/>
                </a:solidFill>
                <a:latin typeface="+mj-lt"/>
              </a:rPr>
              <a:t>eget</a:t>
            </a:r>
            <a:r>
              <a:rPr lang="en-US" sz="2133" baseline="0" dirty="0">
                <a:solidFill>
                  <a:schemeClr val="bg1"/>
                </a:solidFill>
                <a:latin typeface="+mj-lt"/>
              </a:rPr>
              <a:t> </a:t>
            </a:r>
            <a:r>
              <a:rPr lang="en-US" sz="2133" baseline="0" dirty="0" err="1">
                <a:solidFill>
                  <a:schemeClr val="bg1"/>
                </a:solidFill>
                <a:latin typeface="+mj-lt"/>
              </a:rPr>
              <a:t>enim</a:t>
            </a:r>
            <a:r>
              <a:rPr lang="en-US" sz="2133" baseline="0" dirty="0">
                <a:solidFill>
                  <a:schemeClr val="bg1"/>
                </a:solidFill>
                <a:latin typeface="+mj-lt"/>
              </a:rPr>
              <a:t> </a:t>
            </a:r>
            <a:r>
              <a:rPr lang="en-US" sz="2133" baseline="0" dirty="0" err="1">
                <a:solidFill>
                  <a:schemeClr val="bg1"/>
                </a:solidFill>
                <a:latin typeface="+mj-lt"/>
              </a:rPr>
              <a:t>mauris</a:t>
            </a:r>
            <a:r>
              <a:rPr lang="en-US" sz="2133" baseline="0" dirty="0">
                <a:solidFill>
                  <a:schemeClr val="bg1"/>
                </a:solidFill>
                <a:latin typeface="+mj-lt"/>
              </a:rPr>
              <a:t>. </a:t>
            </a:r>
            <a:r>
              <a:rPr lang="en-US" sz="2133" baseline="0" dirty="0" err="1">
                <a:solidFill>
                  <a:schemeClr val="bg1"/>
                </a:solidFill>
                <a:latin typeface="+mj-lt"/>
              </a:rPr>
              <a:t>Vivamus</a:t>
            </a:r>
            <a:r>
              <a:rPr lang="en-US" sz="2133" baseline="0" dirty="0">
                <a:solidFill>
                  <a:schemeClr val="bg1"/>
                </a:solidFill>
                <a:latin typeface="+mj-lt"/>
              </a:rPr>
              <a:t> sit </a:t>
            </a:r>
            <a:r>
              <a:rPr lang="en-US" sz="2133" baseline="0" dirty="0" err="1">
                <a:solidFill>
                  <a:schemeClr val="bg1"/>
                </a:solidFill>
                <a:latin typeface="+mj-lt"/>
              </a:rPr>
              <a:t>amet</a:t>
            </a:r>
            <a:r>
              <a:rPr lang="en-US" sz="2133" baseline="0" dirty="0">
                <a:solidFill>
                  <a:schemeClr val="bg1"/>
                </a:solidFill>
                <a:latin typeface="+mj-lt"/>
              </a:rPr>
              <a:t> </a:t>
            </a:r>
            <a:r>
              <a:rPr lang="en-US" sz="2133" baseline="0" dirty="0" err="1">
                <a:solidFill>
                  <a:schemeClr val="bg1"/>
                </a:solidFill>
                <a:latin typeface="+mj-lt"/>
              </a:rPr>
              <a:t>congue</a:t>
            </a:r>
            <a:r>
              <a:rPr lang="en-US" sz="2133" baseline="0" dirty="0">
                <a:solidFill>
                  <a:schemeClr val="bg1"/>
                </a:solidFill>
                <a:latin typeface="+mj-lt"/>
              </a:rPr>
              <a:t> </a:t>
            </a:r>
            <a:r>
              <a:rPr lang="en-US" sz="2133" baseline="0" dirty="0" err="1">
                <a:solidFill>
                  <a:schemeClr val="bg1"/>
                </a:solidFill>
                <a:latin typeface="+mj-lt"/>
              </a:rPr>
              <a:t>nunc</a:t>
            </a:r>
            <a:r>
              <a:rPr lang="en-US" sz="2133" baseline="0" dirty="0">
                <a:solidFill>
                  <a:schemeClr val="bg1"/>
                </a:solidFill>
                <a:latin typeface="+mj-lt"/>
              </a:rPr>
              <a:t>. </a:t>
            </a:r>
            <a:r>
              <a:rPr lang="en-US" sz="2133" baseline="0" dirty="0" err="1">
                <a:solidFill>
                  <a:schemeClr val="bg1"/>
                </a:solidFill>
                <a:latin typeface="+mj-lt"/>
              </a:rPr>
              <a:t>Duis</a:t>
            </a:r>
            <a:r>
              <a:rPr lang="en-US" sz="2133" baseline="0" dirty="0">
                <a:solidFill>
                  <a:schemeClr val="bg1"/>
                </a:solidFill>
                <a:latin typeface="+mj-lt"/>
              </a:rPr>
              <a:t> </a:t>
            </a:r>
            <a:r>
              <a:rPr lang="en-US" sz="2133" baseline="0" dirty="0" err="1">
                <a:solidFill>
                  <a:schemeClr val="bg1"/>
                </a:solidFill>
                <a:latin typeface="+mj-lt"/>
              </a:rPr>
              <a:t>pellentesque</a:t>
            </a:r>
            <a:r>
              <a:rPr lang="en-US" sz="2133" baseline="0" dirty="0">
                <a:solidFill>
                  <a:schemeClr val="bg1"/>
                </a:solidFill>
                <a:latin typeface="+mj-lt"/>
              </a:rPr>
              <a:t> </a:t>
            </a:r>
            <a:r>
              <a:rPr lang="en-US" sz="2133" baseline="0" dirty="0" err="1">
                <a:solidFill>
                  <a:schemeClr val="bg1"/>
                </a:solidFill>
                <a:latin typeface="+mj-lt"/>
              </a:rPr>
              <a:t>posuere</a:t>
            </a:r>
            <a:r>
              <a:rPr lang="en-US" sz="2133" baseline="0" dirty="0">
                <a:solidFill>
                  <a:schemeClr val="bg1"/>
                </a:solidFill>
                <a:latin typeface="+mj-lt"/>
              </a:rPr>
              <a:t> </a:t>
            </a:r>
            <a:r>
              <a:rPr lang="en-US" sz="2133" baseline="0" dirty="0" err="1">
                <a:solidFill>
                  <a:schemeClr val="bg1"/>
                </a:solidFill>
                <a:latin typeface="+mj-lt"/>
              </a:rPr>
              <a:t>rutrum</a:t>
            </a:r>
            <a:r>
              <a:rPr lang="en-US" sz="2133" baseline="0" dirty="0">
                <a:solidFill>
                  <a:schemeClr val="bg1"/>
                </a:solidFill>
                <a:latin typeface="+mj-lt"/>
              </a:rPr>
              <a:t>. </a:t>
            </a:r>
            <a:r>
              <a:rPr lang="en-US" sz="2133" baseline="0" dirty="0" err="1">
                <a:solidFill>
                  <a:schemeClr val="bg1"/>
                </a:solidFill>
                <a:latin typeface="+mj-lt"/>
              </a:rPr>
              <a:t>Pellentesque</a:t>
            </a:r>
            <a:r>
              <a:rPr lang="en-US" sz="2133" baseline="0" dirty="0">
                <a:solidFill>
                  <a:schemeClr val="bg1"/>
                </a:solidFill>
                <a:latin typeface="+mj-lt"/>
              </a:rPr>
              <a:t> ac </a:t>
            </a:r>
            <a:r>
              <a:rPr lang="en-US" sz="2133" baseline="0" dirty="0" err="1">
                <a:solidFill>
                  <a:schemeClr val="bg1"/>
                </a:solidFill>
                <a:latin typeface="+mj-lt"/>
              </a:rPr>
              <a:t>diam</a:t>
            </a:r>
            <a:r>
              <a:rPr lang="en-US" sz="2133" baseline="0" dirty="0">
                <a:solidFill>
                  <a:schemeClr val="bg1"/>
                </a:solidFill>
                <a:latin typeface="+mj-lt"/>
              </a:rPr>
              <a:t> </a:t>
            </a:r>
            <a:r>
              <a:rPr lang="en-US" sz="2133" baseline="0" dirty="0" err="1">
                <a:solidFill>
                  <a:schemeClr val="bg1"/>
                </a:solidFill>
                <a:latin typeface="+mj-lt"/>
              </a:rPr>
              <a:t>quis</a:t>
            </a:r>
            <a:r>
              <a:rPr lang="en-US" sz="2133" baseline="0" dirty="0">
                <a:solidFill>
                  <a:schemeClr val="bg1"/>
                </a:solidFill>
                <a:latin typeface="+mj-lt"/>
              </a:rPr>
              <a:t> </a:t>
            </a:r>
            <a:r>
              <a:rPr lang="en-US" sz="2133" baseline="0" dirty="0" err="1">
                <a:solidFill>
                  <a:schemeClr val="bg1"/>
                </a:solidFill>
                <a:latin typeface="+mj-lt"/>
              </a:rPr>
              <a:t>justo</a:t>
            </a:r>
            <a:r>
              <a:rPr lang="en-US" sz="2133" baseline="0" dirty="0">
                <a:solidFill>
                  <a:schemeClr val="bg1"/>
                </a:solidFill>
                <a:latin typeface="+mj-lt"/>
              </a:rPr>
              <a:t> </a:t>
            </a:r>
            <a:r>
              <a:rPr lang="en-US" sz="2133" baseline="0" dirty="0" err="1">
                <a:solidFill>
                  <a:schemeClr val="bg1"/>
                </a:solidFill>
                <a:latin typeface="+mj-lt"/>
              </a:rPr>
              <a:t>placerat</a:t>
            </a:r>
            <a:r>
              <a:rPr lang="en-US" sz="2133" baseline="0" dirty="0">
                <a:solidFill>
                  <a:schemeClr val="bg1"/>
                </a:solidFill>
                <a:latin typeface="+mj-lt"/>
              </a:rPr>
              <a:t> porta. </a:t>
            </a:r>
            <a:r>
              <a:rPr lang="en-US" sz="2133" baseline="0" dirty="0" err="1">
                <a:solidFill>
                  <a:schemeClr val="bg1"/>
                </a:solidFill>
                <a:latin typeface="+mj-lt"/>
              </a:rPr>
              <a:t>Phasellus</a:t>
            </a:r>
            <a:r>
              <a:rPr lang="en-US" sz="2133" baseline="0" dirty="0">
                <a:solidFill>
                  <a:schemeClr val="bg1"/>
                </a:solidFill>
                <a:latin typeface="+mj-lt"/>
              </a:rPr>
              <a:t> </a:t>
            </a:r>
            <a:r>
              <a:rPr lang="en-US" sz="2133" baseline="0" dirty="0" err="1">
                <a:solidFill>
                  <a:schemeClr val="bg1"/>
                </a:solidFill>
                <a:latin typeface="+mj-lt"/>
              </a:rPr>
              <a:t>bibendum</a:t>
            </a:r>
            <a:r>
              <a:rPr lang="en-US" sz="2133" baseline="0" dirty="0">
                <a:solidFill>
                  <a:schemeClr val="bg1"/>
                </a:solidFill>
                <a:latin typeface="+mj-lt"/>
              </a:rPr>
              <a:t> </a:t>
            </a:r>
            <a:r>
              <a:rPr lang="en-US" sz="2133" baseline="0" dirty="0" err="1">
                <a:solidFill>
                  <a:schemeClr val="bg1"/>
                </a:solidFill>
                <a:latin typeface="+mj-lt"/>
              </a:rPr>
              <a:t>vehicula</a:t>
            </a:r>
            <a:r>
              <a:rPr lang="en-US" sz="2133" baseline="0" dirty="0">
                <a:solidFill>
                  <a:schemeClr val="bg1"/>
                </a:solidFill>
                <a:latin typeface="+mj-lt"/>
              </a:rPr>
              <a:t> </a:t>
            </a:r>
            <a:r>
              <a:rPr lang="en-US" sz="2133" baseline="0" dirty="0" err="1">
                <a:solidFill>
                  <a:schemeClr val="bg1"/>
                </a:solidFill>
                <a:latin typeface="+mj-lt"/>
              </a:rPr>
              <a:t>sem</a:t>
            </a:r>
            <a:r>
              <a:rPr lang="en-US" sz="2133" baseline="0" dirty="0">
                <a:solidFill>
                  <a:schemeClr val="bg1"/>
                </a:solidFill>
                <a:latin typeface="+mj-lt"/>
              </a:rPr>
              <a:t> id </a:t>
            </a:r>
            <a:r>
              <a:rPr lang="en-US" sz="2133" baseline="0" dirty="0" err="1">
                <a:solidFill>
                  <a:schemeClr val="bg1"/>
                </a:solidFill>
                <a:latin typeface="+mj-lt"/>
              </a:rPr>
              <a:t>ornare</a:t>
            </a:r>
            <a:r>
              <a:rPr lang="en-US" sz="2133" baseline="0" dirty="0">
                <a:solidFill>
                  <a:schemeClr val="bg1"/>
                </a:solidFill>
                <a:latin typeface="+mj-lt"/>
              </a:rPr>
              <a:t>. Nam </a:t>
            </a:r>
            <a:r>
              <a:rPr lang="en-US" sz="2133" baseline="0" dirty="0" err="1">
                <a:solidFill>
                  <a:schemeClr val="bg1"/>
                </a:solidFill>
                <a:latin typeface="+mj-lt"/>
              </a:rPr>
              <a:t>commodo</a:t>
            </a:r>
            <a:r>
              <a:rPr lang="en-US" sz="2133" baseline="0" dirty="0">
                <a:solidFill>
                  <a:schemeClr val="bg1"/>
                </a:solidFill>
                <a:latin typeface="+mj-lt"/>
              </a:rPr>
              <a:t> ac </a:t>
            </a:r>
            <a:r>
              <a:rPr lang="en-US" sz="2133" baseline="0" dirty="0" err="1">
                <a:solidFill>
                  <a:schemeClr val="bg1"/>
                </a:solidFill>
                <a:latin typeface="+mj-lt"/>
              </a:rPr>
              <a:t>purus</a:t>
            </a:r>
            <a:r>
              <a:rPr lang="en-US" sz="2133" baseline="0" dirty="0">
                <a:solidFill>
                  <a:schemeClr val="bg1"/>
                </a:solidFill>
                <a:latin typeface="+mj-lt"/>
              </a:rPr>
              <a:t> </a:t>
            </a:r>
            <a:r>
              <a:rPr lang="en-US" sz="2133" baseline="0" dirty="0" err="1">
                <a:solidFill>
                  <a:schemeClr val="bg1"/>
                </a:solidFill>
                <a:latin typeface="+mj-lt"/>
              </a:rPr>
              <a:t>condimentum</a:t>
            </a:r>
            <a:r>
              <a:rPr lang="en-US" sz="2133" baseline="0" dirty="0">
                <a:solidFill>
                  <a:schemeClr val="bg1"/>
                </a:solidFill>
                <a:latin typeface="+mj-lt"/>
              </a:rPr>
              <a:t> porta. </a:t>
            </a:r>
            <a:r>
              <a:rPr lang="en-US" sz="2133" baseline="0" dirty="0" err="1">
                <a:solidFill>
                  <a:schemeClr val="bg1"/>
                </a:solidFill>
                <a:latin typeface="+mj-lt"/>
              </a:rPr>
              <a:t>Proin</a:t>
            </a:r>
            <a:r>
              <a:rPr lang="en-US" sz="2133" baseline="0" dirty="0">
                <a:solidFill>
                  <a:schemeClr val="bg1"/>
                </a:solidFill>
                <a:latin typeface="+mj-lt"/>
              </a:rPr>
              <a:t> </a:t>
            </a:r>
            <a:r>
              <a:rPr lang="en-US" sz="2133" baseline="0" dirty="0" err="1">
                <a:solidFill>
                  <a:schemeClr val="bg1"/>
                </a:solidFill>
                <a:latin typeface="+mj-lt"/>
              </a:rPr>
              <a:t>condimentum</a:t>
            </a:r>
            <a:r>
              <a:rPr lang="en-US" sz="2133" baseline="0" dirty="0">
                <a:solidFill>
                  <a:schemeClr val="bg1"/>
                </a:solidFill>
                <a:latin typeface="+mj-lt"/>
              </a:rPr>
              <a:t> </a:t>
            </a:r>
            <a:r>
              <a:rPr lang="en-US" sz="2133" baseline="0" dirty="0" err="1">
                <a:solidFill>
                  <a:schemeClr val="bg1"/>
                </a:solidFill>
                <a:latin typeface="+mj-lt"/>
              </a:rPr>
              <a:t>lectus</a:t>
            </a:r>
            <a:r>
              <a:rPr lang="en-US" sz="2133" baseline="0" dirty="0">
                <a:solidFill>
                  <a:schemeClr val="bg1"/>
                </a:solidFill>
                <a:latin typeface="+mj-lt"/>
              </a:rPr>
              <a:t> </a:t>
            </a:r>
            <a:r>
              <a:rPr lang="en-US" sz="2133" baseline="0" dirty="0" err="1">
                <a:solidFill>
                  <a:schemeClr val="bg1"/>
                </a:solidFill>
                <a:latin typeface="+mj-lt"/>
              </a:rPr>
              <a:t>leo</a:t>
            </a:r>
            <a:r>
              <a:rPr lang="en-US" sz="2133" baseline="0" dirty="0">
                <a:solidFill>
                  <a:schemeClr val="bg1"/>
                </a:solidFill>
                <a:latin typeface="+mj-lt"/>
              </a:rPr>
              <a:t>, in </a:t>
            </a:r>
            <a:r>
              <a:rPr lang="en-US" sz="2133" baseline="0" dirty="0" err="1">
                <a:solidFill>
                  <a:schemeClr val="bg1"/>
                </a:solidFill>
                <a:latin typeface="+mj-lt"/>
              </a:rPr>
              <a:t>lacinia</a:t>
            </a:r>
            <a:r>
              <a:rPr lang="en-US" sz="2133" baseline="0" dirty="0">
                <a:solidFill>
                  <a:schemeClr val="bg1"/>
                </a:solidFill>
                <a:latin typeface="+mj-lt"/>
              </a:rPr>
              <a:t> </a:t>
            </a:r>
            <a:r>
              <a:rPr lang="en-US" sz="2133" baseline="0" dirty="0" err="1">
                <a:solidFill>
                  <a:schemeClr val="bg1"/>
                </a:solidFill>
                <a:latin typeface="+mj-lt"/>
              </a:rPr>
              <a:t>diam</a:t>
            </a:r>
            <a:r>
              <a:rPr lang="en-US" sz="2133" baseline="0" dirty="0">
                <a:solidFill>
                  <a:schemeClr val="bg1"/>
                </a:solidFill>
                <a:latin typeface="+mj-lt"/>
              </a:rPr>
              <a:t> </a:t>
            </a:r>
            <a:r>
              <a:rPr lang="en-US" sz="2133" baseline="0" dirty="0" err="1">
                <a:solidFill>
                  <a:schemeClr val="bg1"/>
                </a:solidFill>
                <a:latin typeface="+mj-lt"/>
              </a:rPr>
              <a:t>placerat</a:t>
            </a:r>
            <a:r>
              <a:rPr lang="en-US" sz="2133" baseline="0" dirty="0">
                <a:solidFill>
                  <a:schemeClr val="bg1"/>
                </a:solidFill>
                <a:latin typeface="+mj-lt"/>
              </a:rPr>
              <a:t> convallis. </a:t>
            </a:r>
            <a:endParaRPr lang="en-US" sz="2133" b="1" spc="267" baseline="0" dirty="0">
              <a:solidFill>
                <a:schemeClr val="bg1"/>
              </a:solidFill>
              <a:latin typeface="+mj-lt"/>
              <a:ea typeface="Calibri" charset="0"/>
              <a:cs typeface="Calibri" charset="0"/>
            </a:endParaRPr>
          </a:p>
        </p:txBody>
      </p:sp>
      <p:pic>
        <p:nvPicPr>
          <p:cNvPr id="3" name="Picture 2"/>
          <p:cNvPicPr>
            <a:picLocks noChangeAspect="1"/>
          </p:cNvPicPr>
          <p:nvPr/>
        </p:nvPicPr>
        <p:blipFill rotWithShape="1">
          <a:blip r:embed="rId2" cstate="screen">
            <a:alphaModFix amt="16000"/>
            <a:extLst>
              <a:ext uri="{28A0092B-C50C-407E-A947-70E740481C1C}">
                <a14:useLocalDpi xmlns:a14="http://schemas.microsoft.com/office/drawing/2010/main"/>
              </a:ext>
            </a:extLst>
          </a:blip>
          <a:srcRect t="63049" r="42496"/>
          <a:stretch/>
        </p:blipFill>
        <p:spPr>
          <a:xfrm>
            <a:off x="2" y="-163253"/>
            <a:ext cx="2064269" cy="1583263"/>
          </a:xfrm>
          <a:prstGeom prst="rect">
            <a:avLst/>
          </a:prstGeom>
        </p:spPr>
      </p:pic>
      <p:pic>
        <p:nvPicPr>
          <p:cNvPr id="4" name="Picture 3"/>
          <p:cNvPicPr>
            <a:picLocks noChangeAspect="1"/>
          </p:cNvPicPr>
          <p:nvPr/>
        </p:nvPicPr>
        <p:blipFill rotWithShape="1">
          <a:blip r:embed="rId2" cstate="screen">
            <a:alphaModFix amt="16000"/>
            <a:extLst>
              <a:ext uri="{28A0092B-C50C-407E-A947-70E740481C1C}">
                <a14:useLocalDpi xmlns:a14="http://schemas.microsoft.com/office/drawing/2010/main"/>
              </a:ext>
            </a:extLst>
          </a:blip>
          <a:srcRect t="63049" r="42496"/>
          <a:stretch/>
        </p:blipFill>
        <p:spPr>
          <a:xfrm rot="10800000">
            <a:off x="10127731" y="4909146"/>
            <a:ext cx="2064269" cy="1583263"/>
          </a:xfrm>
          <a:prstGeom prst="rect">
            <a:avLst/>
          </a:prstGeom>
        </p:spPr>
      </p:pic>
      <p:sp>
        <p:nvSpPr>
          <p:cNvPr id="7" name="Slide Number Placeholder 1"/>
          <p:cNvSpPr>
            <a:spLocks noGrp="1"/>
          </p:cNvSpPr>
          <p:nvPr>
            <p:ph type="sldNum" sz="quarter" idx="4"/>
          </p:nvPr>
        </p:nvSpPr>
        <p:spPr>
          <a:xfrm>
            <a:off x="9884588" y="6435519"/>
            <a:ext cx="1831163" cy="422483"/>
          </a:xfrm>
          <a:prstGeom prst="rect">
            <a:avLst/>
          </a:prstGeom>
        </p:spPr>
        <p:txBody>
          <a:bodyPr vert="horz" wrap="none" lIns="91440" tIns="45720" rIns="0" bIns="82296" rtlCol="0" anchor="ctr"/>
          <a:lstStyle>
            <a:lvl1pPr algn="r">
              <a:defRPr sz="1067"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2380037024"/>
      </p:ext>
    </p:extLst>
  </p:cSld>
  <p:clrMapOvr>
    <a:masterClrMapping/>
  </p:clrMapOvr>
  <p:extLst>
    <p:ext uri="{DCECCB84-F9BA-43D5-87BE-67443E8EF086}">
      <p15:sldGuideLst xmlns:p15="http://schemas.microsoft.com/office/powerpoint/2012/main">
        <p15:guide id="1" orient="horz" pos="1524">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cxnSp>
        <p:nvCxnSpPr>
          <p:cNvPr id="4" name="Straight Connector 3"/>
          <p:cNvCxnSpPr/>
          <p:nvPr/>
        </p:nvCxnSpPr>
        <p:spPr>
          <a:xfrm>
            <a:off x="392546" y="955249"/>
            <a:ext cx="11406909"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8" name="Slide Number Placeholder 1"/>
          <p:cNvSpPr>
            <a:spLocks noGrp="1"/>
          </p:cNvSpPr>
          <p:nvPr>
            <p:ph type="sldNum" sz="quarter" idx="4"/>
          </p:nvPr>
        </p:nvSpPr>
        <p:spPr>
          <a:xfrm>
            <a:off x="9884588" y="6435519"/>
            <a:ext cx="1831163" cy="422483"/>
          </a:xfrm>
          <a:prstGeom prst="rect">
            <a:avLst/>
          </a:prstGeom>
        </p:spPr>
        <p:txBody>
          <a:bodyPr vert="horz" wrap="none" lIns="91440" tIns="45720" rIns="0" bIns="82296" rtlCol="0" anchor="ctr"/>
          <a:lstStyle>
            <a:lvl1pPr algn="r">
              <a:defRPr sz="1067"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25676839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over with Custom Pictur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08621" y="1883221"/>
            <a:ext cx="5754624" cy="1895904"/>
          </a:xfrm>
        </p:spPr>
        <p:txBody>
          <a:bodyPr/>
          <a:lstStyle>
            <a:lvl1pPr>
              <a:defRPr>
                <a:solidFill>
                  <a:schemeClr val="bg1"/>
                </a:solidFill>
              </a:defRPr>
            </a:lvl1pPr>
          </a:lstStyle>
          <a:p>
            <a:r>
              <a:rPr lang="en-US" dirty="0"/>
              <a:t>Please add title here</a:t>
            </a:r>
          </a:p>
        </p:txBody>
      </p:sp>
      <p:sp>
        <p:nvSpPr>
          <p:cNvPr id="3" name="Date Placeholder 2"/>
          <p:cNvSpPr>
            <a:spLocks noGrp="1"/>
          </p:cNvSpPr>
          <p:nvPr>
            <p:ph type="dt" sz="half" idx="10"/>
          </p:nvPr>
        </p:nvSpPr>
        <p:spPr>
          <a:xfrm>
            <a:off x="708621" y="5125025"/>
            <a:ext cx="2593768" cy="532608"/>
          </a:xfrm>
        </p:spPr>
        <p:txBody>
          <a:bodyPr tIns="0" anchor="ctr" anchorCtr="0"/>
          <a:lstStyle>
            <a:lvl1pPr>
              <a:defRPr cap="all" baseline="0">
                <a:solidFill>
                  <a:schemeClr val="bg1"/>
                </a:solidFill>
              </a:defRPr>
            </a:lvl1pPr>
          </a:lstStyle>
          <a:p>
            <a:fld id="{8C9297D9-1970-4BDB-BF42-3815F46CD61C}" type="datetimeFigureOut">
              <a:rPr lang="en-US" smtClean="0"/>
              <a:t>1/11/2021</a:t>
            </a:fld>
            <a:endParaRPr lang="en-US"/>
          </a:p>
        </p:txBody>
      </p:sp>
      <p:sp>
        <p:nvSpPr>
          <p:cNvPr id="7" name="Text Placeholder 6"/>
          <p:cNvSpPr>
            <a:spLocks noGrp="1"/>
          </p:cNvSpPr>
          <p:nvPr>
            <p:ph type="body" sz="quarter" idx="11" hasCustomPrompt="1"/>
          </p:nvPr>
        </p:nvSpPr>
        <p:spPr>
          <a:xfrm>
            <a:off x="708621" y="4066329"/>
            <a:ext cx="5754624" cy="418576"/>
          </a:xfrm>
          <a:prstGeom prst="rect">
            <a:avLst/>
          </a:prstGeom>
        </p:spPr>
        <p:txBody>
          <a:bodyPr wrap="square" lIns="0" tIns="0" rIns="0" bIns="0" anchor="ctr">
            <a:noAutofit/>
          </a:bodyPr>
          <a:lstStyle>
            <a:lvl1pPr>
              <a:defRPr>
                <a:solidFill>
                  <a:schemeClr val="bg1"/>
                </a:solidFill>
                <a:latin typeface="+mn-lt"/>
              </a:defRPr>
            </a:lvl1pPr>
            <a:lvl2pPr>
              <a:defRPr>
                <a:solidFill>
                  <a:schemeClr val="bg1"/>
                </a:solidFill>
                <a:latin typeface="+mn-lt"/>
              </a:defRPr>
            </a:lvl2pPr>
            <a:lvl3pPr>
              <a:defRPr>
                <a:solidFill>
                  <a:schemeClr val="bg1"/>
                </a:solidFill>
                <a:latin typeface="+mn-lt"/>
              </a:defRPr>
            </a:lvl3pPr>
            <a:lvl4pPr>
              <a:defRPr>
                <a:solidFill>
                  <a:schemeClr val="bg1"/>
                </a:solidFill>
                <a:latin typeface="+mn-lt"/>
              </a:defRPr>
            </a:lvl4pPr>
            <a:lvl5pPr>
              <a:defRPr>
                <a:solidFill>
                  <a:schemeClr val="bg1"/>
                </a:solidFill>
                <a:latin typeface="+mn-lt"/>
              </a:defRPr>
            </a:lvl5pPr>
          </a:lstStyle>
          <a:p>
            <a:pPr lvl="0"/>
            <a:r>
              <a:rPr lang="en-US" dirty="0"/>
              <a:t>Please add subtitle here</a:t>
            </a:r>
          </a:p>
        </p:txBody>
      </p:sp>
      <p:sp>
        <p:nvSpPr>
          <p:cNvPr id="5" name="Picture Placeholder 4"/>
          <p:cNvSpPr>
            <a:spLocks noGrp="1"/>
          </p:cNvSpPr>
          <p:nvPr>
            <p:ph type="pic" sz="quarter" idx="12" hasCustomPrompt="1"/>
          </p:nvPr>
        </p:nvSpPr>
        <p:spPr>
          <a:xfrm>
            <a:off x="7112000" y="0"/>
            <a:ext cx="5080000" cy="6858000"/>
          </a:xfrm>
          <a:prstGeom prst="rect">
            <a:avLst/>
          </a:prstGeom>
          <a:noFill/>
          <a:ln>
            <a:noFill/>
          </a:ln>
        </p:spPr>
        <p:txBody>
          <a:bodyPr anchor="ctr"/>
          <a:lstStyle>
            <a:lvl1pPr algn="ctr">
              <a:defRPr baseline="0"/>
            </a:lvl1pPr>
          </a:lstStyle>
          <a:p>
            <a:r>
              <a:rPr lang="en-US" dirty="0"/>
              <a:t>Please add cover picture here</a:t>
            </a:r>
          </a:p>
          <a:p>
            <a:endParaRPr lang="en-US" dirty="0"/>
          </a:p>
          <a:p>
            <a:endParaRPr lang="en-US" dirty="0"/>
          </a:p>
        </p:txBody>
      </p:sp>
      <p:sp>
        <p:nvSpPr>
          <p:cNvPr id="11" name="Text Placeholder 10"/>
          <p:cNvSpPr>
            <a:spLocks noGrp="1"/>
          </p:cNvSpPr>
          <p:nvPr>
            <p:ph type="body" sz="quarter" idx="13" hasCustomPrompt="1"/>
          </p:nvPr>
        </p:nvSpPr>
        <p:spPr>
          <a:xfrm>
            <a:off x="6765068" y="0"/>
            <a:ext cx="707136" cy="6858000"/>
          </a:xfrm>
          <a:prstGeom prst="rect">
            <a:avLst/>
          </a:prstGeom>
          <a:blipFill>
            <a:blip r:embed="rId2"/>
            <a:stretch>
              <a:fillRect/>
            </a:stretch>
          </a:blipFill>
        </p:spPr>
        <p:txBody>
          <a:bodyPr/>
          <a:lstStyle/>
          <a:p>
            <a:pPr lvl="0"/>
            <a:r>
              <a:rPr lang="en-US" dirty="0"/>
              <a:t> </a:t>
            </a:r>
          </a:p>
        </p:txBody>
      </p:sp>
      <p:pic>
        <p:nvPicPr>
          <p:cNvPr id="8" name="Picture 7"/>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rot="10800000" flipH="1" flipV="1">
            <a:off x="837173" y="681708"/>
            <a:ext cx="1188379" cy="421377"/>
          </a:xfrm>
          <a:prstGeom prst="rect">
            <a:avLst/>
          </a:prstGeom>
        </p:spPr>
      </p:pic>
      <p:sp>
        <p:nvSpPr>
          <p:cNvPr id="9" name="TextBox 8">
            <a:extLst>
              <a:ext uri="{FF2B5EF4-FFF2-40B4-BE49-F238E27FC236}">
                <a16:creationId xmlns:a16="http://schemas.microsoft.com/office/drawing/2014/main" id="{2581AF72-7AD6-334A-BFA2-32789379DA3D}"/>
              </a:ext>
            </a:extLst>
          </p:cNvPr>
          <p:cNvSpPr txBox="1"/>
          <p:nvPr/>
        </p:nvSpPr>
        <p:spPr>
          <a:xfrm>
            <a:off x="561867" y="6503131"/>
            <a:ext cx="3229583" cy="235898"/>
          </a:xfrm>
          <a:prstGeom prst="rect">
            <a:avLst/>
          </a:prstGeom>
          <a:noFill/>
        </p:spPr>
        <p:txBody>
          <a:bodyPr wrap="squar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933" dirty="0">
                <a:solidFill>
                  <a:schemeClr val="bg1"/>
                </a:solidFill>
                <a:latin typeface="+mj-lt"/>
              </a:rPr>
              <a:t>CONFIDENTIAL  |  </a:t>
            </a:r>
            <a:r>
              <a:rPr lang="en-US" sz="933" b="0" i="0" u="none" strike="noStrike" kern="1200" baseline="0" dirty="0">
                <a:solidFill>
                  <a:schemeClr val="bg1"/>
                </a:solidFill>
                <a:effectLst/>
                <a:latin typeface="+mj-lt"/>
                <a:ea typeface="+mn-ea"/>
                <a:cs typeface="+mn-cs"/>
              </a:rPr>
              <a:t>© 2020 EPAM Systems, Inc.</a:t>
            </a:r>
            <a:endParaRPr lang="en-US" sz="933" dirty="0">
              <a:latin typeface="+mj-lt"/>
            </a:endParaRPr>
          </a:p>
        </p:txBody>
      </p:sp>
    </p:spTree>
    <p:extLst>
      <p:ext uri="{BB962C8B-B14F-4D97-AF65-F5344CB8AC3E}">
        <p14:creationId xmlns:p14="http://schemas.microsoft.com/office/powerpoint/2010/main" val="1668909271"/>
      </p:ext>
    </p:extLst>
  </p:cSld>
  <p:clrMapOvr>
    <a:masterClrMapping/>
  </p:clrMapOvr>
  <p:extLst>
    <p:ext uri="{DCECCB84-F9BA-43D5-87BE-67443E8EF086}">
      <p15:sldGuideLst xmlns:p15="http://schemas.microsoft.com/office/powerpoint/2012/main">
        <p15:guide id="1" pos="336">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1_CaseStud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cxnSp>
        <p:nvCxnSpPr>
          <p:cNvPr id="4" name="Straight Connector 3"/>
          <p:cNvCxnSpPr/>
          <p:nvPr/>
        </p:nvCxnSpPr>
        <p:spPr>
          <a:xfrm>
            <a:off x="392546" y="955249"/>
            <a:ext cx="11406909"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8" name="Slide Number Placeholder 1"/>
          <p:cNvSpPr>
            <a:spLocks noGrp="1"/>
          </p:cNvSpPr>
          <p:nvPr>
            <p:ph type="sldNum" sz="quarter" idx="4"/>
          </p:nvPr>
        </p:nvSpPr>
        <p:spPr>
          <a:xfrm>
            <a:off x="9884588" y="6435519"/>
            <a:ext cx="1831163" cy="422483"/>
          </a:xfrm>
          <a:prstGeom prst="rect">
            <a:avLst/>
          </a:prstGeom>
        </p:spPr>
        <p:txBody>
          <a:bodyPr vert="horz" wrap="none" lIns="91440" tIns="45720" rIns="0" bIns="82296" rtlCol="0" anchor="ctr"/>
          <a:lstStyle>
            <a:lvl1pPr algn="r">
              <a:defRPr sz="1067" b="1" i="0">
                <a:solidFill>
                  <a:srgbClr val="FEFEFE"/>
                </a:solidFill>
                <a:latin typeface="+mj-lt"/>
              </a:defRPr>
            </a:lvl1pPr>
          </a:lstStyle>
          <a:p>
            <a:fld id="{3A707DD9-E92B-45E8-BE0A-E6B2EDF345EB}" type="slidenum">
              <a:rPr lang="en-US" smtClean="0"/>
              <a:pPr/>
              <a:t>‹#›</a:t>
            </a:fld>
            <a:endParaRPr lang="en-US" dirty="0"/>
          </a:p>
        </p:txBody>
      </p:sp>
      <p:cxnSp>
        <p:nvCxnSpPr>
          <p:cNvPr id="5" name="Straight Connector 4">
            <a:extLst>
              <a:ext uri="{FF2B5EF4-FFF2-40B4-BE49-F238E27FC236}">
                <a16:creationId xmlns:a16="http://schemas.microsoft.com/office/drawing/2014/main" id="{03040C60-A39E-8442-A520-BA092303AC98}"/>
              </a:ext>
            </a:extLst>
          </p:cNvPr>
          <p:cNvCxnSpPr/>
          <p:nvPr/>
        </p:nvCxnSpPr>
        <p:spPr>
          <a:xfrm flipV="1">
            <a:off x="7981952" y="937625"/>
            <a:ext cx="0" cy="5497895"/>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6" name="Picture Placeholder 8">
            <a:extLst>
              <a:ext uri="{FF2B5EF4-FFF2-40B4-BE49-F238E27FC236}">
                <a16:creationId xmlns:a16="http://schemas.microsoft.com/office/drawing/2014/main" id="{21FF28FE-B84E-5D44-B6A6-4B55087B1239}"/>
              </a:ext>
            </a:extLst>
          </p:cNvPr>
          <p:cNvSpPr>
            <a:spLocks noGrp="1"/>
          </p:cNvSpPr>
          <p:nvPr>
            <p:ph type="pic" sz="quarter" idx="11" hasCustomPrompt="1"/>
          </p:nvPr>
        </p:nvSpPr>
        <p:spPr>
          <a:xfrm>
            <a:off x="0" y="948969"/>
            <a:ext cx="7981952" cy="5453324"/>
          </a:xfrm>
        </p:spPr>
        <p:txBody>
          <a:bodyPr anchor="ctr">
            <a:normAutofit/>
          </a:bodyPr>
          <a:lstStyle>
            <a:lvl1pPr marL="0" indent="0" algn="ctr">
              <a:buNone/>
              <a:defRPr sz="2133"/>
            </a:lvl1pPr>
          </a:lstStyle>
          <a:p>
            <a:r>
              <a:rPr lang="en-US" dirty="0"/>
              <a:t>Please add picture here</a:t>
            </a:r>
          </a:p>
          <a:p>
            <a:endParaRPr lang="en-US" dirty="0"/>
          </a:p>
          <a:p>
            <a:endParaRPr lang="en-US" dirty="0"/>
          </a:p>
        </p:txBody>
      </p:sp>
      <p:sp>
        <p:nvSpPr>
          <p:cNvPr id="7" name="Shape 920">
            <a:extLst>
              <a:ext uri="{FF2B5EF4-FFF2-40B4-BE49-F238E27FC236}">
                <a16:creationId xmlns:a16="http://schemas.microsoft.com/office/drawing/2014/main" id="{D1A5E50C-7A92-6F49-870C-2507B203D755}"/>
              </a:ext>
            </a:extLst>
          </p:cNvPr>
          <p:cNvSpPr/>
          <p:nvPr/>
        </p:nvSpPr>
        <p:spPr>
          <a:xfrm>
            <a:off x="7981952" y="948969"/>
            <a:ext cx="4210048" cy="691457"/>
          </a:xfrm>
          <a:prstGeom prst="rect">
            <a:avLst/>
          </a:prstGeom>
          <a:solidFill>
            <a:schemeClr val="accent2"/>
          </a:solidFill>
          <a:ln w="12700">
            <a:miter lim="400000"/>
          </a:ln>
          <a:extLst>
            <a:ext uri="{C572A759-6A51-4108-AA02-DFA0A04FC94B}">
              <ma14:wrappingTextBoxFlag xmlns="" xmlns:ma14="http://schemas.microsoft.com/office/mac/drawingml/2011/main" val="1"/>
            </a:ext>
          </a:extLst>
        </p:spPr>
        <p:txBody>
          <a:bodyPr wrap="square" lIns="0" tIns="38100" rIns="0" bIns="38100" anchor="ctr">
            <a:noAutofit/>
          </a:bodyPr>
          <a:lstStyle/>
          <a:p>
            <a:pPr marR="31750" indent="31750" algn="ctr" defTabSz="412746">
              <a:lnSpc>
                <a:spcPct val="90000"/>
              </a:lnSpc>
              <a:defRPr sz="2800" cap="all">
                <a:solidFill>
                  <a:srgbClr val="FFFFFF"/>
                </a:solidFill>
                <a:latin typeface="Oswald DemiBold"/>
                <a:ea typeface="Oswald DemiBold"/>
                <a:cs typeface="Oswald DemiBold"/>
                <a:sym typeface="Oswald DemiBold"/>
              </a:defRPr>
            </a:pPr>
            <a:endParaRPr sz="1600" b="1" kern="0" cap="all" spc="133" dirty="0">
              <a:solidFill>
                <a:srgbClr val="FFFFFF"/>
              </a:solidFill>
              <a:latin typeface="Calibri" charset="0"/>
              <a:ea typeface="Calibri" charset="0"/>
              <a:cs typeface="Calibri" charset="0"/>
              <a:sym typeface="Oswald DemiBold"/>
            </a:endParaRPr>
          </a:p>
        </p:txBody>
      </p:sp>
      <p:sp>
        <p:nvSpPr>
          <p:cNvPr id="9" name="Title Placeholder 1">
            <a:extLst>
              <a:ext uri="{FF2B5EF4-FFF2-40B4-BE49-F238E27FC236}">
                <a16:creationId xmlns:a16="http://schemas.microsoft.com/office/drawing/2014/main" id="{D86B7237-6AD3-844E-9A6E-C3E0C1013AD4}"/>
              </a:ext>
            </a:extLst>
          </p:cNvPr>
          <p:cNvSpPr>
            <a:spLocks noGrp="1"/>
          </p:cNvSpPr>
          <p:nvPr>
            <p:ph type="body" sz="quarter" idx="12" hasCustomPrompt="1"/>
          </p:nvPr>
        </p:nvSpPr>
        <p:spPr>
          <a:xfrm>
            <a:off x="7981950" y="1025995"/>
            <a:ext cx="4210049" cy="585216"/>
          </a:xfrm>
          <a:noFill/>
          <a:ln>
            <a:noFill/>
          </a:ln>
        </p:spPr>
        <p:txBody>
          <a:bodyPr wrap="none" lIns="91440" tIns="0" rIns="91440" bIns="0" anchor="ctr">
            <a:noAutofit/>
          </a:bodyPr>
          <a:lstStyle>
            <a:lvl1pPr marL="0" indent="0" algn="ctr">
              <a:buNone/>
              <a:defRPr sz="1600" b="1" i="0" cap="all" spc="267" baseline="0">
                <a:solidFill>
                  <a:schemeClr val="bg1"/>
                </a:solidFill>
              </a:defRPr>
            </a:lvl1pPr>
            <a:lvl2pPr marL="609585" indent="0">
              <a:buNone/>
              <a:defRPr b="1" i="0" cap="all" spc="267" baseline="0"/>
            </a:lvl2pPr>
            <a:lvl3pPr marL="1219170" indent="0">
              <a:buNone/>
              <a:defRPr b="1" i="0" cap="all" spc="267" baseline="0"/>
            </a:lvl3pPr>
            <a:lvl4pPr marL="1828754" indent="0">
              <a:buNone/>
              <a:defRPr b="1" i="0" cap="all" spc="267" baseline="0"/>
            </a:lvl4pPr>
            <a:lvl5pPr marL="2438339" indent="0">
              <a:buFont typeface="Arial" panose="020B0604020202020204" pitchFamily="34" charset="0"/>
              <a:buNone/>
              <a:defRPr b="1" i="0" cap="all" spc="267" baseline="0"/>
            </a:lvl5pPr>
          </a:lstStyle>
          <a:p>
            <a:pPr lvl="0"/>
            <a:r>
              <a:rPr lang="en-US" dirty="0"/>
              <a:t>ADD TITILE HERE</a:t>
            </a:r>
          </a:p>
        </p:txBody>
      </p:sp>
      <p:sp>
        <p:nvSpPr>
          <p:cNvPr id="10" name="Content Placeholder 5">
            <a:extLst>
              <a:ext uri="{FF2B5EF4-FFF2-40B4-BE49-F238E27FC236}">
                <a16:creationId xmlns:a16="http://schemas.microsoft.com/office/drawing/2014/main" id="{94328E10-B013-0A4C-A50C-6D1D6CFD70B7}"/>
              </a:ext>
            </a:extLst>
          </p:cNvPr>
          <p:cNvSpPr>
            <a:spLocks noGrp="1"/>
          </p:cNvSpPr>
          <p:nvPr>
            <p:ph sz="quarter" idx="10" hasCustomPrompt="1"/>
          </p:nvPr>
        </p:nvSpPr>
        <p:spPr>
          <a:xfrm>
            <a:off x="8257618" y="2363052"/>
            <a:ext cx="3541837" cy="4072467"/>
          </a:xfrm>
        </p:spPr>
        <p:txBody>
          <a:bodyPr/>
          <a:lstStyle>
            <a:lvl1pPr marL="0" marR="0" indent="0" algn="l" defTabSz="1219170" rtl="0" eaLnBrk="1" fontAlgn="auto" latinLnBrk="0" hangingPunct="1">
              <a:lnSpc>
                <a:spcPts val="1973"/>
              </a:lnSpc>
              <a:spcBef>
                <a:spcPts val="352"/>
              </a:spcBef>
              <a:spcAft>
                <a:spcPts val="400"/>
              </a:spcAft>
              <a:buClrTx/>
              <a:buSzTx/>
              <a:buFont typeface="Arial" panose="020B0604020202020204" pitchFamily="34" charset="0"/>
              <a:buNone/>
              <a:tabLst/>
              <a:defRPr sz="1200">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p>
          <a:p>
            <a:pPr marL="228594" marR="0" lvl="0" indent="-228594" algn="l" defTabSz="1219170" rtl="0" eaLnBrk="1" fontAlgn="auto" latinLnBrk="0" hangingPunct="1">
              <a:lnSpc>
                <a:spcPts val="1973"/>
              </a:lnSpc>
              <a:spcBef>
                <a:spcPts val="352"/>
              </a:spcBef>
              <a:spcAft>
                <a:spcPts val="400"/>
              </a:spcAft>
              <a:buClrTx/>
              <a:buSzTx/>
              <a:buFont typeface="Arial" panose="020B0604020202020204" pitchFamily="34" charset="0"/>
              <a:buChar char="•"/>
              <a:tabLst/>
              <a:defRPr/>
            </a:pPr>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p>
        </p:txBody>
      </p:sp>
      <p:sp>
        <p:nvSpPr>
          <p:cNvPr id="11" name="Text Placeholder 4">
            <a:extLst>
              <a:ext uri="{FF2B5EF4-FFF2-40B4-BE49-F238E27FC236}">
                <a16:creationId xmlns:a16="http://schemas.microsoft.com/office/drawing/2014/main" id="{ABD56F5B-8455-0345-910E-53CDD8476F9B}"/>
              </a:ext>
            </a:extLst>
          </p:cNvPr>
          <p:cNvSpPr>
            <a:spLocks noGrp="1"/>
          </p:cNvSpPr>
          <p:nvPr>
            <p:ph type="body" sz="quarter" idx="13" hasCustomPrompt="1"/>
          </p:nvPr>
        </p:nvSpPr>
        <p:spPr>
          <a:xfrm>
            <a:off x="8257618" y="1905852"/>
            <a:ext cx="3541837" cy="457200"/>
          </a:xfrm>
        </p:spPr>
        <p:txBody>
          <a:bodyPr wrap="none" bIns="0">
            <a:noAutofit/>
          </a:bodyPr>
          <a:lstStyle>
            <a:lvl1pPr marL="0" indent="0">
              <a:spcBef>
                <a:spcPts val="384"/>
              </a:spcBef>
              <a:buNone/>
              <a:defRPr sz="1600" b="1" i="0" cap="all" spc="267" baseline="0">
                <a:solidFill>
                  <a:schemeClr val="accent2"/>
                </a:solidFill>
              </a:defRPr>
            </a:lvl1pPr>
          </a:lstStyle>
          <a:p>
            <a:pPr lvl="0"/>
            <a:r>
              <a:rPr lang="en-US" dirty="0"/>
              <a:t>Highlight goes here</a:t>
            </a:r>
          </a:p>
        </p:txBody>
      </p:sp>
    </p:spTree>
    <p:extLst>
      <p:ext uri="{BB962C8B-B14F-4D97-AF65-F5344CB8AC3E}">
        <p14:creationId xmlns:p14="http://schemas.microsoft.com/office/powerpoint/2010/main" val="353646134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6" name="Slide Number Placeholder 1"/>
          <p:cNvSpPr>
            <a:spLocks noGrp="1"/>
          </p:cNvSpPr>
          <p:nvPr>
            <p:ph type="sldNum" sz="quarter" idx="4"/>
          </p:nvPr>
        </p:nvSpPr>
        <p:spPr>
          <a:xfrm>
            <a:off x="9884588" y="6435519"/>
            <a:ext cx="1831163" cy="422483"/>
          </a:xfrm>
          <a:prstGeom prst="rect">
            <a:avLst/>
          </a:prstGeom>
        </p:spPr>
        <p:txBody>
          <a:bodyPr vert="horz" wrap="none" lIns="91440" tIns="45720" rIns="0" bIns="82296" rtlCol="0" anchor="ctr"/>
          <a:lstStyle>
            <a:lvl1pPr algn="r">
              <a:defRPr sz="1067"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72309692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reaker - EPAM Blu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374606" y="2404304"/>
            <a:ext cx="7442791" cy="1626909"/>
          </a:xfrm>
          <a:ln w="6350">
            <a:solidFill>
              <a:schemeClr val="bg1"/>
            </a:solidFill>
          </a:ln>
        </p:spPr>
        <p:txBody>
          <a:bodyPr/>
          <a:lstStyle>
            <a:lvl1pPr algn="ctr">
              <a:lnSpc>
                <a:spcPct val="100000"/>
              </a:lnSpc>
              <a:spcBef>
                <a:spcPts val="507"/>
              </a:spcBef>
              <a:spcAft>
                <a:spcPts val="400"/>
              </a:spcAft>
              <a:defRPr sz="2133" b="1" spc="267" baseline="0">
                <a:latin typeface="+mn-lt"/>
              </a:defRPr>
            </a:lvl1pPr>
          </a:lstStyle>
          <a:p>
            <a:r>
              <a:rPr lang="en-US" dirty="0"/>
              <a:t>Please add BREAKER SLIDE TITLE HERE</a:t>
            </a:r>
            <a:br>
              <a:rPr lang="en-US" dirty="0"/>
            </a:br>
            <a:r>
              <a:rPr lang="en-US" dirty="0"/>
              <a:t>Please add SECOND LINE OF TITLE HERE</a:t>
            </a:r>
          </a:p>
        </p:txBody>
      </p:sp>
    </p:spTree>
    <p:extLst>
      <p:ext uri="{BB962C8B-B14F-4D97-AF65-F5344CB8AC3E}">
        <p14:creationId xmlns:p14="http://schemas.microsoft.com/office/powerpoint/2010/main" val="279917809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reaker - Bright Blu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374606" y="2404304"/>
            <a:ext cx="7442791" cy="1626909"/>
          </a:xfrm>
          <a:ln w="6350">
            <a:solidFill>
              <a:schemeClr val="bg1"/>
            </a:solidFill>
          </a:ln>
        </p:spPr>
        <p:txBody>
          <a:bodyPr/>
          <a:lstStyle>
            <a:lvl1pPr algn="ctr">
              <a:lnSpc>
                <a:spcPct val="100000"/>
              </a:lnSpc>
              <a:spcBef>
                <a:spcPts val="507"/>
              </a:spcBef>
              <a:spcAft>
                <a:spcPts val="400"/>
              </a:spcAft>
              <a:defRPr sz="2133" b="1" spc="267" baseline="0"/>
            </a:lvl1pPr>
          </a:lstStyle>
          <a:p>
            <a:r>
              <a:rPr lang="en-US" dirty="0"/>
              <a:t>Please add BREAKER SLIDE TITLE HERE</a:t>
            </a:r>
            <a:br>
              <a:rPr lang="en-US" dirty="0"/>
            </a:br>
            <a:r>
              <a:rPr lang="en-US" dirty="0"/>
              <a:t>Please add SECOND LINE OF TITLE HERE</a:t>
            </a:r>
          </a:p>
        </p:txBody>
      </p:sp>
    </p:spTree>
    <p:extLst>
      <p:ext uri="{BB962C8B-B14F-4D97-AF65-F5344CB8AC3E}">
        <p14:creationId xmlns:p14="http://schemas.microsoft.com/office/powerpoint/2010/main" val="161266795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Breaker - Lime Green">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374606" y="2404304"/>
            <a:ext cx="7442791" cy="1626909"/>
          </a:xfrm>
          <a:ln w="6350">
            <a:solidFill>
              <a:schemeClr val="bg1"/>
            </a:solidFill>
          </a:ln>
        </p:spPr>
        <p:txBody>
          <a:bodyPr/>
          <a:lstStyle>
            <a:lvl1pPr algn="ctr">
              <a:lnSpc>
                <a:spcPct val="100000"/>
              </a:lnSpc>
              <a:spcBef>
                <a:spcPts val="507"/>
              </a:spcBef>
              <a:spcAft>
                <a:spcPts val="400"/>
              </a:spcAft>
              <a:defRPr sz="2133" b="1" spc="267" baseline="0"/>
            </a:lvl1pPr>
          </a:lstStyle>
          <a:p>
            <a:r>
              <a:rPr lang="en-US" dirty="0"/>
              <a:t>Please add BREAKER SLIDE TITLE HERE</a:t>
            </a:r>
            <a:br>
              <a:rPr lang="en-US" dirty="0"/>
            </a:br>
            <a:r>
              <a:rPr lang="en-US" dirty="0"/>
              <a:t>Please add SECOND LINE OF TITLE HERE</a:t>
            </a:r>
          </a:p>
        </p:txBody>
      </p:sp>
    </p:spTree>
    <p:extLst>
      <p:ext uri="{BB962C8B-B14F-4D97-AF65-F5344CB8AC3E}">
        <p14:creationId xmlns:p14="http://schemas.microsoft.com/office/powerpoint/2010/main" val="331777537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Breaker - Coral">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374606" y="2404304"/>
            <a:ext cx="7442791" cy="1626909"/>
          </a:xfrm>
          <a:ln w="6350">
            <a:solidFill>
              <a:schemeClr val="bg1"/>
            </a:solidFill>
          </a:ln>
        </p:spPr>
        <p:txBody>
          <a:bodyPr/>
          <a:lstStyle>
            <a:lvl1pPr algn="ctr">
              <a:lnSpc>
                <a:spcPct val="100000"/>
              </a:lnSpc>
              <a:spcBef>
                <a:spcPts val="507"/>
              </a:spcBef>
              <a:spcAft>
                <a:spcPts val="400"/>
              </a:spcAft>
              <a:defRPr sz="2133" b="1" spc="267" baseline="0"/>
            </a:lvl1pPr>
          </a:lstStyle>
          <a:p>
            <a:r>
              <a:rPr lang="en-US" dirty="0"/>
              <a:t>Please add BREAKER SLIDE TITLE HERE</a:t>
            </a:r>
            <a:br>
              <a:rPr lang="en-US" dirty="0"/>
            </a:br>
            <a:r>
              <a:rPr lang="en-US" dirty="0"/>
              <a:t>Please add SECOND LINE OF TITLE HERE</a:t>
            </a:r>
          </a:p>
        </p:txBody>
      </p:sp>
    </p:spTree>
    <p:extLst>
      <p:ext uri="{BB962C8B-B14F-4D97-AF65-F5344CB8AC3E}">
        <p14:creationId xmlns:p14="http://schemas.microsoft.com/office/powerpoint/2010/main" val="25686539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anvas">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1E38DE0-131E-E04E-BD2E-B00FD5B34CB6}"/>
              </a:ext>
            </a:extLst>
          </p:cNvPr>
          <p:cNvSpPr txBox="1"/>
          <p:nvPr/>
        </p:nvSpPr>
        <p:spPr>
          <a:xfrm>
            <a:off x="174378" y="6503131"/>
            <a:ext cx="3229583" cy="235898"/>
          </a:xfrm>
          <a:prstGeom prst="rect">
            <a:avLst/>
          </a:prstGeom>
          <a:noFill/>
        </p:spPr>
        <p:txBody>
          <a:bodyPr wrap="squar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933" dirty="0">
                <a:solidFill>
                  <a:schemeClr val="bg1"/>
                </a:solidFill>
                <a:latin typeface="+mj-lt"/>
              </a:rPr>
              <a:t>CONFIDENTIAL  |  </a:t>
            </a:r>
            <a:r>
              <a:rPr lang="en-US" sz="933" b="0" i="0" u="none" strike="noStrike" kern="1200" baseline="0" dirty="0">
                <a:solidFill>
                  <a:schemeClr val="bg1"/>
                </a:solidFill>
                <a:effectLst/>
                <a:latin typeface="+mj-lt"/>
                <a:ea typeface="+mn-ea"/>
                <a:cs typeface="+mn-cs"/>
              </a:rPr>
              <a:t>© 2020 EPAM Systems, Inc.</a:t>
            </a:r>
            <a:endParaRPr lang="en-US" sz="933" dirty="0">
              <a:latin typeface="+mj-lt"/>
            </a:endParaRPr>
          </a:p>
        </p:txBody>
      </p:sp>
    </p:spTree>
    <p:extLst>
      <p:ext uri="{BB962C8B-B14F-4D97-AF65-F5344CB8AC3E}">
        <p14:creationId xmlns:p14="http://schemas.microsoft.com/office/powerpoint/2010/main" val="10712289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C9297D9-1970-4BDB-BF42-3815F46CD61C}" type="datetimeFigureOut">
              <a:rPr lang="en-US" smtClean="0"/>
              <a:t>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C64720-F348-41EA-B4A4-65DB11661441}" type="slidenum">
              <a:rPr lang="en-US" smtClean="0"/>
              <a:t>‹#›</a:t>
            </a:fld>
            <a:endParaRPr lang="en-US"/>
          </a:p>
        </p:txBody>
      </p:sp>
    </p:spTree>
    <p:extLst>
      <p:ext uri="{BB962C8B-B14F-4D97-AF65-F5344CB8AC3E}">
        <p14:creationId xmlns:p14="http://schemas.microsoft.com/office/powerpoint/2010/main" val="14343588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9297D9-1970-4BDB-BF42-3815F46CD61C}" type="datetimeFigureOut">
              <a:rPr lang="en-US" smtClean="0"/>
              <a:t>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C64720-F348-41EA-B4A4-65DB11661441}" type="slidenum">
              <a:rPr lang="en-US" smtClean="0"/>
              <a:t>‹#›</a:t>
            </a:fld>
            <a:endParaRPr lang="en-US"/>
          </a:p>
        </p:txBody>
      </p:sp>
    </p:spTree>
    <p:extLst>
      <p:ext uri="{BB962C8B-B14F-4D97-AF65-F5344CB8AC3E}">
        <p14:creationId xmlns:p14="http://schemas.microsoft.com/office/powerpoint/2010/main" val="40623545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sp>
        <p:nvSpPr>
          <p:cNvPr id="6" name="Content Placeholder 5"/>
          <p:cNvSpPr>
            <a:spLocks noGrp="1"/>
          </p:cNvSpPr>
          <p:nvPr>
            <p:ph sz="quarter" idx="10" hasCustomPrompt="1"/>
          </p:nvPr>
        </p:nvSpPr>
        <p:spPr>
          <a:xfrm>
            <a:off x="476251" y="1439333"/>
            <a:ext cx="11239500" cy="4529667"/>
          </a:xfrm>
        </p:spPr>
        <p:txBody>
          <a:bodyPr/>
          <a:lstStyle>
            <a:lvl1pPr marL="228594" marR="0" indent="-228594" algn="l" defTabSz="1219170" rtl="0" eaLnBrk="1" fontAlgn="auto" latinLnBrk="0" hangingPunct="1">
              <a:lnSpc>
                <a:spcPts val="2133"/>
              </a:lnSpc>
              <a:spcBef>
                <a:spcPts val="352"/>
              </a:spcBef>
              <a:spcAft>
                <a:spcPts val="400"/>
              </a:spcAft>
              <a:buClrTx/>
              <a:buSzTx/>
              <a:buFont typeface="Arial" panose="020B0604020202020204" pitchFamily="34" charset="0"/>
              <a:buChar char="•"/>
              <a:tabLst/>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br>
              <a:rPr lang="en-US" dirty="0"/>
            </a:br>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br>
              <a:rPr lang="en-US" dirty="0"/>
            </a:br>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a:t>
            </a:r>
            <a:br>
              <a:rPr lang="en-US" dirty="0"/>
            </a:br>
            <a:r>
              <a:rPr lang="en-US" dirty="0"/>
              <a:t>fames ac </a:t>
            </a:r>
            <a:r>
              <a:rPr lang="en-US" dirty="0" err="1"/>
              <a:t>turpis</a:t>
            </a:r>
            <a:r>
              <a:rPr lang="en-US" dirty="0"/>
              <a:t> </a:t>
            </a:r>
            <a:r>
              <a:rPr lang="en-US" dirty="0" err="1"/>
              <a:t>egestas</a:t>
            </a:r>
            <a:r>
              <a:rPr lang="en-US" dirty="0"/>
              <a:t>.</a:t>
            </a:r>
          </a:p>
          <a:p>
            <a:pPr marL="228594" marR="0" lvl="0" indent="-228594" algn="l" defTabSz="1219170" rtl="0" eaLnBrk="1" fontAlgn="auto" latinLnBrk="0" hangingPunct="1">
              <a:lnSpc>
                <a:spcPts val="2133"/>
              </a:lnSpc>
              <a:spcBef>
                <a:spcPts val="352"/>
              </a:spcBef>
              <a:spcAft>
                <a:spcPts val="400"/>
              </a:spcAft>
              <a:buClrTx/>
              <a:buSzTx/>
              <a:tabLst/>
              <a:defRPr/>
            </a:pPr>
            <a:r>
              <a:rPr lang="en-US" sz="1467" dirty="0">
                <a:latin typeface="+mj-lt"/>
              </a:rPr>
              <a:t>In </a:t>
            </a:r>
            <a:r>
              <a:rPr lang="en-US" sz="1467" dirty="0" err="1">
                <a:latin typeface="+mj-lt"/>
              </a:rPr>
              <a:t>egestas</a:t>
            </a:r>
            <a:r>
              <a:rPr lang="en-US" sz="1467" dirty="0">
                <a:latin typeface="+mj-lt"/>
              </a:rPr>
              <a:t> </a:t>
            </a:r>
            <a:r>
              <a:rPr lang="en-US" sz="1467" dirty="0" err="1">
                <a:latin typeface="+mj-lt"/>
              </a:rPr>
              <a:t>orci</a:t>
            </a:r>
            <a:r>
              <a:rPr lang="en-US" sz="1467" dirty="0">
                <a:latin typeface="+mj-lt"/>
              </a:rPr>
              <a:t> </a:t>
            </a:r>
            <a:r>
              <a:rPr lang="en-US" sz="1467" dirty="0" err="1">
                <a:latin typeface="+mj-lt"/>
              </a:rPr>
              <a:t>eu</a:t>
            </a:r>
            <a:r>
              <a:rPr lang="en-US" sz="1467" dirty="0">
                <a:latin typeface="+mj-lt"/>
              </a:rPr>
              <a:t> </a:t>
            </a:r>
            <a:r>
              <a:rPr lang="en-US" sz="1467" dirty="0" err="1">
                <a:latin typeface="+mj-lt"/>
              </a:rPr>
              <a:t>lacinia</a:t>
            </a:r>
            <a:r>
              <a:rPr lang="en-US" sz="1467" dirty="0">
                <a:latin typeface="+mj-lt"/>
              </a:rPr>
              <a:t> </a:t>
            </a:r>
            <a:r>
              <a:rPr lang="en-US" sz="1467" dirty="0" err="1">
                <a:latin typeface="+mj-lt"/>
              </a:rPr>
              <a:t>consectetur</a:t>
            </a:r>
            <a:r>
              <a:rPr lang="en-US" sz="1467" dirty="0">
                <a:latin typeface="+mj-lt"/>
              </a:rPr>
              <a:t>. In dolor ipsum, gravida et </a:t>
            </a:r>
            <a:r>
              <a:rPr lang="en-US" sz="1467" dirty="0" err="1">
                <a:latin typeface="+mj-lt"/>
              </a:rPr>
              <a:t>sagittis</a:t>
            </a:r>
            <a:r>
              <a:rPr lang="en-US" sz="1467" dirty="0">
                <a:latin typeface="+mj-lt"/>
              </a:rPr>
              <a:t> id, </a:t>
            </a:r>
            <a:r>
              <a:rPr lang="en-US" sz="1467" dirty="0" err="1">
                <a:latin typeface="+mj-lt"/>
              </a:rPr>
              <a:t>sollicitudin</a:t>
            </a:r>
            <a:r>
              <a:rPr lang="en-US" sz="1467" dirty="0">
                <a:latin typeface="+mj-lt"/>
              </a:rPr>
              <a:t> </a:t>
            </a:r>
            <a:r>
              <a:rPr lang="en-US" sz="1467" dirty="0" err="1">
                <a:latin typeface="+mj-lt"/>
              </a:rPr>
              <a:t>ut</a:t>
            </a:r>
            <a:r>
              <a:rPr lang="en-US" sz="1467" dirty="0">
                <a:latin typeface="+mj-lt"/>
              </a:rPr>
              <a:t> </a:t>
            </a:r>
            <a:r>
              <a:rPr lang="en-US" sz="1467" dirty="0" err="1">
                <a:latin typeface="+mj-lt"/>
              </a:rPr>
              <a:t>nisl</a:t>
            </a:r>
            <a:r>
              <a:rPr lang="en-US" sz="1467" dirty="0">
                <a:latin typeface="+mj-lt"/>
              </a:rPr>
              <a:t>. </a:t>
            </a:r>
            <a:r>
              <a:rPr lang="en-US" sz="1467" dirty="0" err="1">
                <a:latin typeface="+mj-lt"/>
              </a:rPr>
              <a:t>Praesent</a:t>
            </a:r>
            <a:r>
              <a:rPr lang="en-US" sz="1467" dirty="0">
                <a:latin typeface="+mj-lt"/>
              </a:rPr>
              <a:t> </a:t>
            </a:r>
            <a:r>
              <a:rPr lang="en-US" sz="1467" dirty="0" err="1">
                <a:latin typeface="+mj-lt"/>
              </a:rPr>
              <a:t>bibendum</a:t>
            </a:r>
            <a:r>
              <a:rPr lang="en-US" sz="1467" dirty="0">
                <a:latin typeface="+mj-lt"/>
              </a:rPr>
              <a:t> tempus </a:t>
            </a:r>
            <a:r>
              <a:rPr lang="en-US" sz="1467" dirty="0" err="1">
                <a:latin typeface="+mj-lt"/>
              </a:rPr>
              <a:t>tellus</a:t>
            </a:r>
            <a:r>
              <a:rPr lang="en-US" sz="1467" dirty="0">
                <a:latin typeface="+mj-lt"/>
              </a:rPr>
              <a:t> </a:t>
            </a:r>
            <a:r>
              <a:rPr lang="en-US" sz="1467" dirty="0" err="1">
                <a:latin typeface="+mj-lt"/>
              </a:rPr>
              <a:t>nec</a:t>
            </a:r>
            <a:r>
              <a:rPr lang="en-US" sz="1467" dirty="0">
                <a:latin typeface="+mj-lt"/>
              </a:rPr>
              <a:t> </a:t>
            </a:r>
            <a:r>
              <a:rPr lang="en-US" sz="1467" dirty="0" err="1">
                <a:latin typeface="+mj-lt"/>
              </a:rPr>
              <a:t>hendrerit</a:t>
            </a:r>
            <a:r>
              <a:rPr lang="en-US" sz="1467" dirty="0">
                <a:latin typeface="+mj-lt"/>
              </a:rPr>
              <a:t>. Nam in </a:t>
            </a:r>
            <a:r>
              <a:rPr lang="en-US" sz="1467" dirty="0" err="1">
                <a:latin typeface="+mj-lt"/>
              </a:rPr>
              <a:t>tempor</a:t>
            </a:r>
            <a:r>
              <a:rPr lang="en-US" sz="1467" dirty="0">
                <a:latin typeface="+mj-lt"/>
              </a:rPr>
              <a:t> </a:t>
            </a:r>
            <a:r>
              <a:rPr lang="en-US" sz="1467" dirty="0" err="1">
                <a:latin typeface="+mj-lt"/>
              </a:rPr>
              <a:t>metus</a:t>
            </a:r>
            <a:r>
              <a:rPr lang="en-US" sz="1467" dirty="0">
                <a:latin typeface="+mj-lt"/>
              </a:rPr>
              <a:t>, ac </a:t>
            </a:r>
            <a:r>
              <a:rPr lang="en-US" sz="1467" dirty="0" err="1">
                <a:latin typeface="+mj-lt"/>
              </a:rPr>
              <a:t>finibus</a:t>
            </a:r>
            <a:r>
              <a:rPr lang="en-US" sz="1467" dirty="0">
                <a:latin typeface="+mj-lt"/>
              </a:rPr>
              <a:t> </a:t>
            </a:r>
            <a:r>
              <a:rPr lang="en-US" sz="1467" dirty="0" err="1">
                <a:latin typeface="+mj-lt"/>
              </a:rPr>
              <a:t>purus</a:t>
            </a:r>
            <a:r>
              <a:rPr lang="en-US" sz="1467" dirty="0">
                <a:latin typeface="+mj-lt"/>
              </a:rPr>
              <a:t>. </a:t>
            </a:r>
            <a:r>
              <a:rPr lang="en-US" sz="1467" dirty="0" err="1">
                <a:latin typeface="+mj-lt"/>
              </a:rPr>
              <a:t>Praesent</a:t>
            </a:r>
            <a:r>
              <a:rPr lang="en-US" sz="1467" dirty="0">
                <a:latin typeface="+mj-lt"/>
              </a:rPr>
              <a:t> </a:t>
            </a:r>
            <a:r>
              <a:rPr lang="en-US" sz="1467" dirty="0" err="1">
                <a:latin typeface="+mj-lt"/>
              </a:rPr>
              <a:t>consequat</a:t>
            </a:r>
            <a:r>
              <a:rPr lang="en-US" sz="1467" dirty="0">
                <a:latin typeface="+mj-lt"/>
              </a:rPr>
              <a:t> </a:t>
            </a:r>
            <a:r>
              <a:rPr lang="en-US" sz="1467" dirty="0" err="1">
                <a:latin typeface="+mj-lt"/>
              </a:rPr>
              <a:t>lectus</a:t>
            </a:r>
            <a:r>
              <a:rPr lang="en-US" sz="1467" dirty="0">
                <a:latin typeface="+mj-lt"/>
              </a:rPr>
              <a:t> sit </a:t>
            </a:r>
            <a:r>
              <a:rPr lang="en-US" sz="1467" dirty="0" err="1">
                <a:latin typeface="+mj-lt"/>
              </a:rPr>
              <a:t>amet</a:t>
            </a:r>
            <a:r>
              <a:rPr lang="en-US" sz="1467" dirty="0">
                <a:latin typeface="+mj-lt"/>
              </a:rPr>
              <a:t> </a:t>
            </a:r>
            <a:r>
              <a:rPr lang="en-US" sz="1467" dirty="0" err="1">
                <a:latin typeface="+mj-lt"/>
              </a:rPr>
              <a:t>tortor</a:t>
            </a:r>
            <a:r>
              <a:rPr lang="en-US" sz="1467" dirty="0">
                <a:latin typeface="+mj-lt"/>
              </a:rPr>
              <a:t> pharetra, </a:t>
            </a:r>
            <a:r>
              <a:rPr lang="en-US" sz="1467" dirty="0" err="1">
                <a:latin typeface="+mj-lt"/>
              </a:rPr>
              <a:t>sed</a:t>
            </a:r>
            <a:r>
              <a:rPr lang="en-US" sz="1467" dirty="0">
                <a:latin typeface="+mj-lt"/>
              </a:rPr>
              <a:t> </a:t>
            </a:r>
            <a:r>
              <a:rPr lang="en-US" sz="1467" dirty="0" err="1">
                <a:latin typeface="+mj-lt"/>
              </a:rPr>
              <a:t>venenatis</a:t>
            </a:r>
            <a:r>
              <a:rPr lang="en-US" sz="1467" dirty="0">
                <a:latin typeface="+mj-lt"/>
              </a:rPr>
              <a:t> </a:t>
            </a:r>
            <a:r>
              <a:rPr lang="en-US" sz="1467" dirty="0" err="1">
                <a:latin typeface="+mj-lt"/>
              </a:rPr>
              <a:t>eros</a:t>
            </a:r>
            <a:r>
              <a:rPr lang="en-US" sz="1467" dirty="0">
                <a:latin typeface="+mj-lt"/>
              </a:rPr>
              <a:t> </a:t>
            </a:r>
            <a:r>
              <a:rPr lang="en-US" sz="1467" dirty="0" err="1">
                <a:latin typeface="+mj-lt"/>
              </a:rPr>
              <a:t>lacinia</a:t>
            </a:r>
            <a:r>
              <a:rPr lang="en-US" sz="1467" dirty="0">
                <a:latin typeface="+mj-lt"/>
              </a:rPr>
              <a:t>. In </a:t>
            </a:r>
            <a:r>
              <a:rPr lang="en-US" sz="1467" dirty="0" err="1">
                <a:latin typeface="+mj-lt"/>
              </a:rPr>
              <a:t>sed</a:t>
            </a:r>
            <a:r>
              <a:rPr lang="en-US" sz="1467" dirty="0">
                <a:latin typeface="+mj-lt"/>
              </a:rPr>
              <a:t> </a:t>
            </a:r>
            <a:r>
              <a:rPr lang="en-US" sz="1467" dirty="0" err="1">
                <a:latin typeface="+mj-lt"/>
              </a:rPr>
              <a:t>erat</a:t>
            </a:r>
            <a:r>
              <a:rPr lang="en-US" sz="1467" dirty="0">
                <a:latin typeface="+mj-lt"/>
              </a:rPr>
              <a:t> libero. </a:t>
            </a:r>
            <a:r>
              <a:rPr lang="en-US" sz="1467" dirty="0" err="1">
                <a:latin typeface="+mj-lt"/>
              </a:rPr>
              <a:t>Sed</a:t>
            </a:r>
            <a:r>
              <a:rPr lang="en-US" sz="1467" dirty="0">
                <a:latin typeface="+mj-lt"/>
              </a:rPr>
              <a:t> lorem </a:t>
            </a:r>
            <a:r>
              <a:rPr lang="en-US" sz="1467" dirty="0" err="1">
                <a:latin typeface="+mj-lt"/>
              </a:rPr>
              <a:t>neque</a:t>
            </a:r>
            <a:r>
              <a:rPr lang="en-US" sz="1467" dirty="0">
                <a:latin typeface="+mj-lt"/>
              </a:rPr>
              <a:t>, </a:t>
            </a:r>
            <a:r>
              <a:rPr lang="en-US" sz="1467" dirty="0" err="1">
                <a:latin typeface="+mj-lt"/>
              </a:rPr>
              <a:t>commodo</a:t>
            </a:r>
            <a:r>
              <a:rPr lang="en-US" sz="1467" dirty="0">
                <a:latin typeface="+mj-lt"/>
              </a:rPr>
              <a:t> vitae ex at, pharetra convallis </a:t>
            </a:r>
            <a:r>
              <a:rPr lang="en-US" sz="1467" dirty="0" err="1">
                <a:latin typeface="+mj-lt"/>
              </a:rPr>
              <a:t>nunc</a:t>
            </a:r>
            <a:r>
              <a:rPr lang="en-US" sz="1467" dirty="0">
                <a:latin typeface="+mj-lt"/>
              </a:rPr>
              <a:t>. In </a:t>
            </a:r>
            <a:r>
              <a:rPr lang="en-US" sz="1467" dirty="0" err="1">
                <a:latin typeface="+mj-lt"/>
              </a:rPr>
              <a:t>vehicula</a:t>
            </a:r>
            <a:r>
              <a:rPr lang="en-US" sz="1467" dirty="0">
                <a:latin typeface="+mj-lt"/>
              </a:rPr>
              <a:t> </a:t>
            </a:r>
            <a:r>
              <a:rPr lang="en-US" sz="1467" dirty="0" err="1">
                <a:latin typeface="+mj-lt"/>
              </a:rPr>
              <a:t>mauris</a:t>
            </a:r>
            <a:r>
              <a:rPr lang="en-US" sz="1467" dirty="0">
                <a:latin typeface="+mj-lt"/>
              </a:rPr>
              <a:t> ligula. </a:t>
            </a:r>
            <a:r>
              <a:rPr lang="en-US" sz="1467" dirty="0" err="1">
                <a:latin typeface="+mj-lt"/>
              </a:rPr>
              <a:t>Suspendisse</a:t>
            </a:r>
            <a:r>
              <a:rPr lang="en-US" sz="1467" dirty="0">
                <a:latin typeface="+mj-lt"/>
              </a:rPr>
              <a:t> in </a:t>
            </a:r>
            <a:r>
              <a:rPr lang="en-US" sz="1467" dirty="0" err="1">
                <a:latin typeface="+mj-lt"/>
              </a:rPr>
              <a:t>tellus</a:t>
            </a:r>
            <a:r>
              <a:rPr lang="en-US" sz="1467" dirty="0">
                <a:latin typeface="+mj-lt"/>
              </a:rPr>
              <a:t> </a:t>
            </a:r>
            <a:r>
              <a:rPr lang="en-US" sz="1467" dirty="0" err="1">
                <a:latin typeface="+mj-lt"/>
              </a:rPr>
              <a:t>congue</a:t>
            </a:r>
            <a:r>
              <a:rPr lang="en-US" sz="1467" dirty="0">
                <a:latin typeface="+mj-lt"/>
              </a:rPr>
              <a:t> </a:t>
            </a:r>
            <a:r>
              <a:rPr lang="en-US" sz="1467" dirty="0" err="1">
                <a:latin typeface="+mj-lt"/>
              </a:rPr>
              <a:t>odio</a:t>
            </a:r>
            <a:r>
              <a:rPr lang="en-US" sz="1467" dirty="0">
                <a:latin typeface="+mj-lt"/>
              </a:rPr>
              <a:t> pharetra </a:t>
            </a:r>
            <a:r>
              <a:rPr lang="en-US" sz="1467" dirty="0" err="1">
                <a:latin typeface="+mj-lt"/>
              </a:rPr>
              <a:t>finibus</a:t>
            </a:r>
            <a:r>
              <a:rPr lang="en-US" sz="1467" dirty="0">
                <a:latin typeface="+mj-lt"/>
              </a:rPr>
              <a:t>. Nam </a:t>
            </a:r>
            <a:r>
              <a:rPr lang="en-US" sz="1467" dirty="0" err="1">
                <a:latin typeface="+mj-lt"/>
              </a:rPr>
              <a:t>vel</a:t>
            </a:r>
            <a:r>
              <a:rPr lang="en-US" sz="1467" dirty="0">
                <a:latin typeface="+mj-lt"/>
              </a:rPr>
              <a:t> </a:t>
            </a:r>
            <a:r>
              <a:rPr lang="en-US" sz="1467" dirty="0" err="1">
                <a:latin typeface="+mj-lt"/>
              </a:rPr>
              <a:t>auctor</a:t>
            </a:r>
            <a:r>
              <a:rPr lang="en-US" sz="1467" dirty="0">
                <a:latin typeface="+mj-lt"/>
              </a:rPr>
              <a:t> </a:t>
            </a:r>
            <a:r>
              <a:rPr lang="en-US" sz="1467" dirty="0" err="1">
                <a:latin typeface="+mj-lt"/>
              </a:rPr>
              <a:t>justo</a:t>
            </a:r>
            <a:r>
              <a:rPr lang="en-US" sz="1467" dirty="0">
                <a:latin typeface="+mj-lt"/>
              </a:rPr>
              <a:t>, vitae </a:t>
            </a:r>
            <a:r>
              <a:rPr lang="en-US" sz="1467" dirty="0" err="1">
                <a:latin typeface="+mj-lt"/>
              </a:rPr>
              <a:t>hendrerit</a:t>
            </a:r>
            <a:r>
              <a:rPr lang="en-US" sz="1467" dirty="0">
                <a:latin typeface="+mj-lt"/>
              </a:rPr>
              <a:t> </a:t>
            </a:r>
            <a:r>
              <a:rPr lang="en-US" sz="1467" dirty="0" err="1">
                <a:latin typeface="+mj-lt"/>
              </a:rPr>
              <a:t>orci</a:t>
            </a:r>
            <a:r>
              <a:rPr lang="en-US" sz="1467" dirty="0">
                <a:latin typeface="+mj-lt"/>
              </a:rPr>
              <a:t>. </a:t>
            </a:r>
            <a:r>
              <a:rPr lang="en-US" sz="1467" dirty="0" err="1">
                <a:latin typeface="+mj-lt"/>
              </a:rPr>
              <a:t>Duis</a:t>
            </a:r>
            <a:r>
              <a:rPr lang="en-US" sz="1467" dirty="0">
                <a:latin typeface="+mj-lt"/>
              </a:rPr>
              <a:t> </a:t>
            </a:r>
            <a:r>
              <a:rPr lang="en-US" sz="1467" dirty="0" err="1">
                <a:latin typeface="+mj-lt"/>
              </a:rPr>
              <a:t>nec</a:t>
            </a:r>
            <a:r>
              <a:rPr lang="en-US" sz="1467" dirty="0">
                <a:latin typeface="+mj-lt"/>
              </a:rPr>
              <a:t> </a:t>
            </a:r>
            <a:r>
              <a:rPr lang="en-US" sz="1467" dirty="0" err="1">
                <a:latin typeface="+mj-lt"/>
              </a:rPr>
              <a:t>sapien</a:t>
            </a:r>
            <a:r>
              <a:rPr lang="en-US" sz="1467" dirty="0">
                <a:latin typeface="+mj-lt"/>
              </a:rPr>
              <a:t> </a:t>
            </a:r>
            <a:r>
              <a:rPr lang="en-US" sz="1467" dirty="0" err="1">
                <a:latin typeface="+mj-lt"/>
              </a:rPr>
              <a:t>viverra</a:t>
            </a:r>
            <a:r>
              <a:rPr lang="en-US" sz="1467" dirty="0">
                <a:latin typeface="+mj-lt"/>
              </a:rPr>
              <a:t>, </a:t>
            </a:r>
            <a:r>
              <a:rPr lang="en-US" sz="1467" dirty="0" err="1">
                <a:latin typeface="+mj-lt"/>
              </a:rPr>
              <a:t>bibendum</a:t>
            </a:r>
            <a:r>
              <a:rPr lang="en-US" sz="1467" dirty="0">
                <a:latin typeface="+mj-lt"/>
              </a:rPr>
              <a:t> </a:t>
            </a:r>
            <a:r>
              <a:rPr lang="en-US" sz="1467" dirty="0" err="1">
                <a:latin typeface="+mj-lt"/>
              </a:rPr>
              <a:t>tellus</a:t>
            </a:r>
            <a:r>
              <a:rPr lang="en-US" sz="1467" dirty="0">
                <a:latin typeface="+mj-lt"/>
              </a:rPr>
              <a:t> </a:t>
            </a:r>
            <a:r>
              <a:rPr lang="en-US" sz="1467" dirty="0" err="1">
                <a:latin typeface="+mj-lt"/>
              </a:rPr>
              <a:t>eget</a:t>
            </a:r>
            <a:r>
              <a:rPr lang="en-US" sz="1467" dirty="0">
                <a:latin typeface="+mj-lt"/>
              </a:rPr>
              <a:t>, </a:t>
            </a:r>
            <a:r>
              <a:rPr lang="en-US" sz="1467" dirty="0" err="1">
                <a:latin typeface="+mj-lt"/>
              </a:rPr>
              <a:t>pellentesque</a:t>
            </a:r>
            <a:r>
              <a:rPr lang="en-US" sz="1467" dirty="0">
                <a:latin typeface="+mj-lt"/>
              </a:rPr>
              <a:t> </a:t>
            </a:r>
            <a:r>
              <a:rPr lang="en-US" sz="1467" dirty="0" err="1">
                <a:latin typeface="+mj-lt"/>
              </a:rPr>
              <a:t>massa</a:t>
            </a:r>
            <a:r>
              <a:rPr lang="en-US" sz="1467" dirty="0">
                <a:latin typeface="+mj-lt"/>
              </a:rPr>
              <a:t>. </a:t>
            </a:r>
            <a:r>
              <a:rPr lang="en-US" sz="1467" dirty="0" err="1">
                <a:latin typeface="+mj-lt"/>
              </a:rPr>
              <a:t>Nulla</a:t>
            </a:r>
            <a:r>
              <a:rPr lang="en-US" sz="1467" dirty="0">
                <a:latin typeface="+mj-lt"/>
              </a:rPr>
              <a:t> </a:t>
            </a:r>
            <a:r>
              <a:rPr lang="en-US" sz="1467" dirty="0" err="1">
                <a:latin typeface="+mj-lt"/>
              </a:rPr>
              <a:t>feugiat</a:t>
            </a:r>
            <a:r>
              <a:rPr lang="en-US" sz="1467" dirty="0">
                <a:latin typeface="+mj-lt"/>
              </a:rPr>
              <a:t>, </a:t>
            </a:r>
            <a:r>
              <a:rPr lang="en-US" sz="1467" dirty="0" err="1">
                <a:latin typeface="+mj-lt"/>
              </a:rPr>
              <a:t>turpis</a:t>
            </a:r>
            <a:r>
              <a:rPr lang="en-US" sz="1467" dirty="0">
                <a:latin typeface="+mj-lt"/>
              </a:rPr>
              <a:t> et </a:t>
            </a:r>
            <a:r>
              <a:rPr lang="en-US" sz="1467" dirty="0" err="1">
                <a:latin typeface="+mj-lt"/>
              </a:rPr>
              <a:t>posuere</a:t>
            </a:r>
            <a:r>
              <a:rPr lang="en-US" sz="1467" dirty="0">
                <a:latin typeface="+mj-lt"/>
              </a:rPr>
              <a:t> </a:t>
            </a:r>
            <a:r>
              <a:rPr lang="en-US" sz="1467" dirty="0" err="1">
                <a:latin typeface="+mj-lt"/>
              </a:rPr>
              <a:t>viverra</a:t>
            </a:r>
            <a:r>
              <a:rPr lang="en-US" sz="1467" dirty="0">
                <a:latin typeface="+mj-lt"/>
              </a:rPr>
              <a:t>, ipsum </a:t>
            </a:r>
            <a:r>
              <a:rPr lang="en-US" sz="1467" dirty="0" err="1">
                <a:latin typeface="+mj-lt"/>
              </a:rPr>
              <a:t>sem</a:t>
            </a:r>
            <a:r>
              <a:rPr lang="en-US" sz="1467" dirty="0">
                <a:latin typeface="+mj-lt"/>
              </a:rPr>
              <a:t> </a:t>
            </a:r>
            <a:r>
              <a:rPr lang="en-US" sz="1467" dirty="0" err="1">
                <a:latin typeface="+mj-lt"/>
              </a:rPr>
              <a:t>tincidunt</a:t>
            </a:r>
            <a:r>
              <a:rPr lang="en-US" sz="1467" dirty="0">
                <a:latin typeface="+mj-lt"/>
              </a:rPr>
              <a:t> </a:t>
            </a:r>
            <a:r>
              <a:rPr lang="en-US" sz="1467" dirty="0" err="1">
                <a:latin typeface="+mj-lt"/>
              </a:rPr>
              <a:t>est</a:t>
            </a:r>
            <a:r>
              <a:rPr lang="en-US" sz="1467" dirty="0">
                <a:latin typeface="+mj-lt"/>
              </a:rPr>
              <a:t>, </a:t>
            </a:r>
            <a:r>
              <a:rPr lang="en-US" sz="1467" dirty="0" err="1">
                <a:latin typeface="+mj-lt"/>
              </a:rPr>
              <a:t>finibus</a:t>
            </a:r>
            <a:r>
              <a:rPr lang="en-US" sz="1467" dirty="0">
                <a:latin typeface="+mj-lt"/>
              </a:rPr>
              <a:t> </a:t>
            </a:r>
            <a:r>
              <a:rPr lang="en-US" sz="1467" dirty="0" err="1">
                <a:latin typeface="+mj-lt"/>
              </a:rPr>
              <a:t>tempor</a:t>
            </a:r>
            <a:r>
              <a:rPr lang="en-US" sz="1467" dirty="0">
                <a:latin typeface="+mj-lt"/>
              </a:rPr>
              <a:t> </a:t>
            </a:r>
            <a:r>
              <a:rPr lang="en-US" sz="1467" dirty="0" err="1">
                <a:latin typeface="+mj-lt"/>
              </a:rPr>
              <a:t>nibh</a:t>
            </a:r>
            <a:r>
              <a:rPr lang="en-US" sz="1467" dirty="0">
                <a:latin typeface="+mj-lt"/>
              </a:rPr>
              <a:t> ante semper diam. </a:t>
            </a:r>
            <a:r>
              <a:rPr lang="en-US" sz="1467" dirty="0" err="1">
                <a:latin typeface="+mj-lt"/>
              </a:rPr>
              <a:t>Nullam</a:t>
            </a:r>
            <a:r>
              <a:rPr lang="en-US" sz="1467" dirty="0">
                <a:latin typeface="+mj-lt"/>
              </a:rPr>
              <a:t> </a:t>
            </a:r>
            <a:r>
              <a:rPr lang="en-US" sz="1467" dirty="0" err="1">
                <a:latin typeface="+mj-lt"/>
              </a:rPr>
              <a:t>quis</a:t>
            </a:r>
            <a:r>
              <a:rPr lang="en-US" sz="1467" dirty="0">
                <a:latin typeface="+mj-lt"/>
              </a:rPr>
              <a:t> </a:t>
            </a:r>
            <a:r>
              <a:rPr lang="en-US" sz="1467" dirty="0" err="1">
                <a:latin typeface="+mj-lt"/>
              </a:rPr>
              <a:t>euismod</a:t>
            </a:r>
            <a:r>
              <a:rPr lang="en-US" sz="1467" dirty="0">
                <a:latin typeface="+mj-lt"/>
              </a:rPr>
              <a:t> </a:t>
            </a:r>
            <a:r>
              <a:rPr lang="en-US" sz="1467" dirty="0" err="1">
                <a:latin typeface="+mj-lt"/>
              </a:rPr>
              <a:t>neque</a:t>
            </a:r>
            <a:r>
              <a:rPr lang="en-US" sz="1467" dirty="0">
                <a:latin typeface="+mj-lt"/>
              </a:rPr>
              <a:t>, </a:t>
            </a:r>
            <a:r>
              <a:rPr lang="en-US" sz="1467" dirty="0" err="1">
                <a:latin typeface="+mj-lt"/>
              </a:rPr>
              <a:t>nec</a:t>
            </a:r>
            <a:r>
              <a:rPr lang="en-US" sz="1467" dirty="0">
                <a:latin typeface="+mj-lt"/>
              </a:rPr>
              <a:t> </a:t>
            </a:r>
            <a:r>
              <a:rPr lang="en-US" sz="1467" dirty="0" err="1">
                <a:latin typeface="+mj-lt"/>
              </a:rPr>
              <a:t>facilisis</a:t>
            </a:r>
            <a:r>
              <a:rPr lang="en-US" sz="1467" dirty="0">
                <a:latin typeface="+mj-lt"/>
              </a:rPr>
              <a:t> sem. </a:t>
            </a:r>
            <a:r>
              <a:rPr lang="en-US" sz="1467" dirty="0" err="1">
                <a:latin typeface="+mj-lt"/>
              </a:rPr>
              <a:t>Morbi</a:t>
            </a:r>
            <a:r>
              <a:rPr lang="en-US" sz="1467" dirty="0">
                <a:latin typeface="+mj-lt"/>
              </a:rPr>
              <a:t> </a:t>
            </a:r>
            <a:r>
              <a:rPr lang="en-US" sz="1467" dirty="0" err="1">
                <a:latin typeface="+mj-lt"/>
              </a:rPr>
              <a:t>egestas</a:t>
            </a:r>
            <a:r>
              <a:rPr lang="en-US" sz="1467" dirty="0">
                <a:latin typeface="+mj-lt"/>
              </a:rPr>
              <a:t> </a:t>
            </a:r>
            <a:r>
              <a:rPr lang="en-US" sz="1467" dirty="0" err="1">
                <a:latin typeface="+mj-lt"/>
              </a:rPr>
              <a:t>iaculis</a:t>
            </a:r>
            <a:r>
              <a:rPr lang="en-US" sz="1467" dirty="0">
                <a:latin typeface="+mj-lt"/>
              </a:rPr>
              <a:t> </a:t>
            </a:r>
            <a:r>
              <a:rPr lang="en-US" sz="1467" dirty="0" err="1">
                <a:latin typeface="+mj-lt"/>
              </a:rPr>
              <a:t>dignissim</a:t>
            </a:r>
            <a:r>
              <a:rPr lang="en-US" sz="1467" dirty="0">
                <a:latin typeface="+mj-lt"/>
              </a:rPr>
              <a:t>. In </a:t>
            </a:r>
            <a:r>
              <a:rPr lang="en-US" sz="1467" dirty="0" err="1">
                <a:latin typeface="+mj-lt"/>
              </a:rPr>
              <a:t>accumsan</a:t>
            </a:r>
            <a:r>
              <a:rPr lang="en-US" sz="1467" dirty="0">
                <a:latin typeface="+mj-lt"/>
              </a:rPr>
              <a:t> </a:t>
            </a:r>
            <a:r>
              <a:rPr lang="en-US" sz="1467" dirty="0" err="1">
                <a:latin typeface="+mj-lt"/>
              </a:rPr>
              <a:t>tortor</a:t>
            </a:r>
            <a:r>
              <a:rPr lang="en-US" sz="1467" dirty="0">
                <a:latin typeface="+mj-lt"/>
              </a:rPr>
              <a:t> </a:t>
            </a:r>
            <a:r>
              <a:rPr lang="en-US" sz="1467" dirty="0" err="1">
                <a:latin typeface="+mj-lt"/>
              </a:rPr>
              <a:t>elit</a:t>
            </a:r>
            <a:r>
              <a:rPr lang="en-US" sz="1467" dirty="0">
                <a:latin typeface="+mj-lt"/>
              </a:rPr>
              <a:t>, non </a:t>
            </a:r>
            <a:r>
              <a:rPr lang="en-US" sz="1467" dirty="0" err="1">
                <a:latin typeface="+mj-lt"/>
              </a:rPr>
              <a:t>euismod</a:t>
            </a:r>
            <a:r>
              <a:rPr lang="en-US" sz="1467" dirty="0">
                <a:latin typeface="+mj-lt"/>
              </a:rPr>
              <a:t> </a:t>
            </a:r>
            <a:r>
              <a:rPr lang="en-US" sz="1467" dirty="0" err="1">
                <a:latin typeface="+mj-lt"/>
              </a:rPr>
              <a:t>eros</a:t>
            </a:r>
            <a:r>
              <a:rPr lang="en-US" sz="1467" dirty="0">
                <a:latin typeface="+mj-lt"/>
              </a:rPr>
              <a:t> </a:t>
            </a:r>
            <a:r>
              <a:rPr lang="en-US" sz="1467" dirty="0" err="1">
                <a:latin typeface="+mj-lt"/>
              </a:rPr>
              <a:t>accumsan</a:t>
            </a:r>
            <a:r>
              <a:rPr lang="en-US" sz="1467" dirty="0">
                <a:latin typeface="+mj-lt"/>
              </a:rPr>
              <a:t> ac. </a:t>
            </a:r>
            <a:r>
              <a:rPr lang="en-US" sz="1467" dirty="0" err="1">
                <a:latin typeface="+mj-lt"/>
              </a:rPr>
              <a:t>Sed</a:t>
            </a:r>
            <a:r>
              <a:rPr lang="en-US" sz="1467" dirty="0">
                <a:latin typeface="+mj-lt"/>
              </a:rPr>
              <a:t> </a:t>
            </a:r>
            <a:r>
              <a:rPr lang="en-US" sz="1467" dirty="0" err="1">
                <a:latin typeface="+mj-lt"/>
              </a:rPr>
              <a:t>ultrices</a:t>
            </a:r>
            <a:r>
              <a:rPr lang="en-US" sz="1467" dirty="0">
                <a:latin typeface="+mj-lt"/>
              </a:rPr>
              <a:t> mi lorem, </a:t>
            </a:r>
            <a:r>
              <a:rPr lang="en-US" sz="1467" dirty="0" err="1">
                <a:latin typeface="+mj-lt"/>
              </a:rPr>
              <a:t>ut</a:t>
            </a:r>
            <a:r>
              <a:rPr lang="en-US" sz="1467" dirty="0">
                <a:latin typeface="+mj-lt"/>
              </a:rPr>
              <a:t> </a:t>
            </a:r>
            <a:r>
              <a:rPr lang="en-US" sz="1467" dirty="0" err="1">
                <a:latin typeface="+mj-lt"/>
              </a:rPr>
              <a:t>dignissim</a:t>
            </a:r>
            <a:r>
              <a:rPr lang="en-US" sz="1467" dirty="0">
                <a:latin typeface="+mj-lt"/>
              </a:rPr>
              <a:t> </a:t>
            </a:r>
            <a:r>
              <a:rPr lang="en-US" sz="1467" dirty="0" err="1">
                <a:latin typeface="+mj-lt"/>
              </a:rPr>
              <a:t>nibh</a:t>
            </a:r>
            <a:r>
              <a:rPr lang="en-US" sz="1467" dirty="0">
                <a:latin typeface="+mj-lt"/>
              </a:rPr>
              <a:t> </a:t>
            </a:r>
            <a:r>
              <a:rPr lang="en-US" sz="1467" dirty="0" err="1">
                <a:latin typeface="+mj-lt"/>
              </a:rPr>
              <a:t>facilisis</a:t>
            </a:r>
            <a:r>
              <a:rPr lang="en-US" sz="1467" dirty="0">
                <a:latin typeface="+mj-lt"/>
              </a:rPr>
              <a:t> vel.</a:t>
            </a:r>
          </a:p>
        </p:txBody>
      </p:sp>
      <p:cxnSp>
        <p:nvCxnSpPr>
          <p:cNvPr id="4" name="Straight Connector 3"/>
          <p:cNvCxnSpPr/>
          <p:nvPr/>
        </p:nvCxnSpPr>
        <p:spPr>
          <a:xfrm>
            <a:off x="392546" y="955249"/>
            <a:ext cx="11406909"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5" name="Slide Number Placeholder 1"/>
          <p:cNvSpPr>
            <a:spLocks noGrp="1"/>
          </p:cNvSpPr>
          <p:nvPr>
            <p:ph type="sldNum" sz="quarter" idx="4"/>
          </p:nvPr>
        </p:nvSpPr>
        <p:spPr>
          <a:xfrm>
            <a:off x="9884588" y="6435519"/>
            <a:ext cx="1831163" cy="422483"/>
          </a:xfrm>
          <a:prstGeom prst="rect">
            <a:avLst/>
          </a:prstGeom>
        </p:spPr>
        <p:txBody>
          <a:bodyPr vert="horz" wrap="none" lIns="91440" tIns="45720" rIns="0" bIns="82296" rtlCol="0" anchor="ctr"/>
          <a:lstStyle>
            <a:lvl1pPr algn="r">
              <a:defRPr sz="1067"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11990841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sp>
        <p:nvSpPr>
          <p:cNvPr id="6" name="Content Placeholder 5"/>
          <p:cNvSpPr>
            <a:spLocks noGrp="1"/>
          </p:cNvSpPr>
          <p:nvPr>
            <p:ph sz="quarter" idx="10" hasCustomPrompt="1"/>
          </p:nvPr>
        </p:nvSpPr>
        <p:spPr>
          <a:xfrm>
            <a:off x="476252" y="1439333"/>
            <a:ext cx="5314949" cy="4529667"/>
          </a:xfrm>
        </p:spPr>
        <p:txBody>
          <a:bodyPr/>
          <a:lstStyle>
            <a:lvl1pPr marL="228594" indent="-228594">
              <a:buFont typeface="Arial" panose="020B0604020202020204" pitchFamily="34" charset="0"/>
              <a:buChar char="•"/>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endParaRPr lang="en-US" dirty="0"/>
          </a:p>
          <a:p>
            <a:pPr lvl="0"/>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a:t>
            </a:r>
            <a:br>
              <a:rPr lang="en-US" dirty="0"/>
            </a:br>
            <a:r>
              <a:rPr lang="en-US" dirty="0"/>
              <a:t>fames ac </a:t>
            </a:r>
            <a:r>
              <a:rPr lang="en-US" dirty="0" err="1"/>
              <a:t>turpis</a:t>
            </a:r>
            <a:r>
              <a:rPr lang="en-US" dirty="0"/>
              <a:t> </a:t>
            </a:r>
            <a:r>
              <a:rPr lang="en-US" dirty="0" err="1"/>
              <a:t>egestas</a:t>
            </a:r>
            <a:r>
              <a:rPr lang="en-US" dirty="0"/>
              <a:t>.</a:t>
            </a:r>
          </a:p>
        </p:txBody>
      </p:sp>
      <p:sp>
        <p:nvSpPr>
          <p:cNvPr id="4" name="Content Placeholder 5"/>
          <p:cNvSpPr>
            <a:spLocks noGrp="1"/>
          </p:cNvSpPr>
          <p:nvPr>
            <p:ph sz="quarter" idx="11" hasCustomPrompt="1"/>
          </p:nvPr>
        </p:nvSpPr>
        <p:spPr>
          <a:xfrm>
            <a:off x="6400801" y="1439333"/>
            <a:ext cx="5314951" cy="4529667"/>
          </a:xfrm>
        </p:spPr>
        <p:txBody>
          <a:bodyPr/>
          <a:lstStyle>
            <a:lvl1pPr marL="228594" indent="-228594">
              <a:buFont typeface="Arial" panose="020B0604020202020204" pitchFamily="34" charset="0"/>
              <a:buChar char="•"/>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endParaRPr lang="en-US" dirty="0"/>
          </a:p>
          <a:p>
            <a:pPr lvl="0"/>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a:t>
            </a:r>
            <a:br>
              <a:rPr lang="en-US" dirty="0"/>
            </a:br>
            <a:r>
              <a:rPr lang="en-US" dirty="0"/>
              <a:t>fames ac </a:t>
            </a:r>
            <a:r>
              <a:rPr lang="en-US" dirty="0" err="1"/>
              <a:t>turpis</a:t>
            </a:r>
            <a:r>
              <a:rPr lang="en-US" dirty="0"/>
              <a:t> </a:t>
            </a:r>
            <a:r>
              <a:rPr lang="en-US" dirty="0" err="1"/>
              <a:t>egestas</a:t>
            </a:r>
            <a:r>
              <a:rPr lang="en-US" dirty="0"/>
              <a:t>.</a:t>
            </a:r>
          </a:p>
        </p:txBody>
      </p:sp>
      <p:cxnSp>
        <p:nvCxnSpPr>
          <p:cNvPr id="5" name="Straight Connector 4"/>
          <p:cNvCxnSpPr/>
          <p:nvPr/>
        </p:nvCxnSpPr>
        <p:spPr>
          <a:xfrm>
            <a:off x="392546" y="955249"/>
            <a:ext cx="11406909"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8" name="Slide Number Placeholder 1"/>
          <p:cNvSpPr>
            <a:spLocks noGrp="1"/>
          </p:cNvSpPr>
          <p:nvPr>
            <p:ph type="sldNum" sz="quarter" idx="4"/>
          </p:nvPr>
        </p:nvSpPr>
        <p:spPr>
          <a:xfrm>
            <a:off x="9884588" y="6435519"/>
            <a:ext cx="1831163" cy="422483"/>
          </a:xfrm>
          <a:prstGeom prst="rect">
            <a:avLst/>
          </a:prstGeom>
        </p:spPr>
        <p:txBody>
          <a:bodyPr vert="horz" wrap="none" lIns="91440" tIns="45720" rIns="0" bIns="82296" rtlCol="0" anchor="ctr"/>
          <a:lstStyle>
            <a:lvl1pPr algn="r">
              <a:defRPr sz="1067"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4260371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Highligh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sp>
        <p:nvSpPr>
          <p:cNvPr id="3" name="Content Placeholder 5"/>
          <p:cNvSpPr>
            <a:spLocks noGrp="1"/>
          </p:cNvSpPr>
          <p:nvPr>
            <p:ph sz="quarter" idx="10" hasCustomPrompt="1"/>
          </p:nvPr>
        </p:nvSpPr>
        <p:spPr>
          <a:xfrm>
            <a:off x="476251" y="1896533"/>
            <a:ext cx="11239500" cy="4072467"/>
          </a:xfrm>
        </p:spPr>
        <p:txBody>
          <a:bodyPr/>
          <a:lstStyle>
            <a:lvl1pPr marL="228594" marR="0" indent="-228594" algn="l" defTabSz="1219170" rtl="0" eaLnBrk="1" fontAlgn="auto" latinLnBrk="0" hangingPunct="1">
              <a:lnSpc>
                <a:spcPts val="2133"/>
              </a:lnSpc>
              <a:spcBef>
                <a:spcPts val="352"/>
              </a:spcBef>
              <a:spcAft>
                <a:spcPts val="400"/>
              </a:spcAft>
              <a:buClrTx/>
              <a:buSzTx/>
              <a:buFont typeface="Arial" panose="020B0604020202020204" pitchFamily="34" charset="0"/>
              <a:buChar char="•"/>
              <a:tabLst/>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br>
              <a:rPr lang="en-US" dirty="0"/>
            </a:br>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br>
              <a:rPr lang="en-US" dirty="0"/>
            </a:br>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a:t>
            </a:r>
            <a:br>
              <a:rPr lang="en-US" dirty="0"/>
            </a:br>
            <a:r>
              <a:rPr lang="en-US" dirty="0"/>
              <a:t>fames ac </a:t>
            </a:r>
            <a:r>
              <a:rPr lang="en-US" dirty="0" err="1"/>
              <a:t>turpis</a:t>
            </a:r>
            <a:r>
              <a:rPr lang="en-US" dirty="0"/>
              <a:t> </a:t>
            </a:r>
            <a:r>
              <a:rPr lang="en-US" dirty="0" err="1"/>
              <a:t>egestas</a:t>
            </a:r>
            <a:r>
              <a:rPr lang="en-US" dirty="0"/>
              <a:t>.</a:t>
            </a:r>
          </a:p>
          <a:p>
            <a:pPr marL="228594" marR="0" lvl="0" indent="-228594" algn="l" defTabSz="1219170" rtl="0" eaLnBrk="1" fontAlgn="auto" latinLnBrk="0" hangingPunct="1">
              <a:lnSpc>
                <a:spcPts val="2133"/>
              </a:lnSpc>
              <a:spcBef>
                <a:spcPts val="352"/>
              </a:spcBef>
              <a:spcAft>
                <a:spcPts val="400"/>
              </a:spcAft>
              <a:buClrTx/>
              <a:buSzTx/>
              <a:tabLst/>
              <a:defRPr/>
            </a:pPr>
            <a:r>
              <a:rPr lang="en-US" sz="1467" dirty="0">
                <a:latin typeface="+mj-lt"/>
              </a:rPr>
              <a:t>In </a:t>
            </a:r>
            <a:r>
              <a:rPr lang="en-US" sz="1467" dirty="0" err="1">
                <a:latin typeface="+mj-lt"/>
              </a:rPr>
              <a:t>egestas</a:t>
            </a:r>
            <a:r>
              <a:rPr lang="en-US" sz="1467" dirty="0">
                <a:latin typeface="+mj-lt"/>
              </a:rPr>
              <a:t> </a:t>
            </a:r>
            <a:r>
              <a:rPr lang="en-US" sz="1467" dirty="0" err="1">
                <a:latin typeface="+mj-lt"/>
              </a:rPr>
              <a:t>orci</a:t>
            </a:r>
            <a:r>
              <a:rPr lang="en-US" sz="1467" dirty="0">
                <a:latin typeface="+mj-lt"/>
              </a:rPr>
              <a:t> </a:t>
            </a:r>
            <a:r>
              <a:rPr lang="en-US" sz="1467" dirty="0" err="1">
                <a:latin typeface="+mj-lt"/>
              </a:rPr>
              <a:t>eu</a:t>
            </a:r>
            <a:r>
              <a:rPr lang="en-US" sz="1467" dirty="0">
                <a:latin typeface="+mj-lt"/>
              </a:rPr>
              <a:t> </a:t>
            </a:r>
            <a:r>
              <a:rPr lang="en-US" sz="1467" dirty="0" err="1">
                <a:latin typeface="+mj-lt"/>
              </a:rPr>
              <a:t>lacinia</a:t>
            </a:r>
            <a:r>
              <a:rPr lang="en-US" sz="1467" dirty="0">
                <a:latin typeface="+mj-lt"/>
              </a:rPr>
              <a:t> </a:t>
            </a:r>
            <a:r>
              <a:rPr lang="en-US" sz="1467" dirty="0" err="1">
                <a:latin typeface="+mj-lt"/>
              </a:rPr>
              <a:t>consectetur</a:t>
            </a:r>
            <a:r>
              <a:rPr lang="en-US" sz="1467" dirty="0">
                <a:latin typeface="+mj-lt"/>
              </a:rPr>
              <a:t>. In dolor ipsum, gravida et </a:t>
            </a:r>
            <a:r>
              <a:rPr lang="en-US" sz="1467" dirty="0" err="1">
                <a:latin typeface="+mj-lt"/>
              </a:rPr>
              <a:t>sagittis</a:t>
            </a:r>
            <a:r>
              <a:rPr lang="en-US" sz="1467" dirty="0">
                <a:latin typeface="+mj-lt"/>
              </a:rPr>
              <a:t> id, </a:t>
            </a:r>
            <a:r>
              <a:rPr lang="en-US" sz="1467" dirty="0" err="1">
                <a:latin typeface="+mj-lt"/>
              </a:rPr>
              <a:t>sollicitudin</a:t>
            </a:r>
            <a:r>
              <a:rPr lang="en-US" sz="1467" dirty="0">
                <a:latin typeface="+mj-lt"/>
              </a:rPr>
              <a:t> </a:t>
            </a:r>
            <a:r>
              <a:rPr lang="en-US" sz="1467" dirty="0" err="1">
                <a:latin typeface="+mj-lt"/>
              </a:rPr>
              <a:t>ut</a:t>
            </a:r>
            <a:r>
              <a:rPr lang="en-US" sz="1467" dirty="0">
                <a:latin typeface="+mj-lt"/>
              </a:rPr>
              <a:t> </a:t>
            </a:r>
            <a:r>
              <a:rPr lang="en-US" sz="1467" dirty="0" err="1">
                <a:latin typeface="+mj-lt"/>
              </a:rPr>
              <a:t>nisl</a:t>
            </a:r>
            <a:r>
              <a:rPr lang="en-US" sz="1467" dirty="0">
                <a:latin typeface="+mj-lt"/>
              </a:rPr>
              <a:t>. </a:t>
            </a:r>
            <a:r>
              <a:rPr lang="en-US" sz="1467" dirty="0" err="1">
                <a:latin typeface="+mj-lt"/>
              </a:rPr>
              <a:t>Praesent</a:t>
            </a:r>
            <a:r>
              <a:rPr lang="en-US" sz="1467" dirty="0">
                <a:latin typeface="+mj-lt"/>
              </a:rPr>
              <a:t> </a:t>
            </a:r>
            <a:r>
              <a:rPr lang="en-US" sz="1467" dirty="0" err="1">
                <a:latin typeface="+mj-lt"/>
              </a:rPr>
              <a:t>bibendum</a:t>
            </a:r>
            <a:r>
              <a:rPr lang="en-US" sz="1467" dirty="0">
                <a:latin typeface="+mj-lt"/>
              </a:rPr>
              <a:t> tempus </a:t>
            </a:r>
            <a:r>
              <a:rPr lang="en-US" sz="1467" dirty="0" err="1">
                <a:latin typeface="+mj-lt"/>
              </a:rPr>
              <a:t>tellus</a:t>
            </a:r>
            <a:r>
              <a:rPr lang="en-US" sz="1467" dirty="0">
                <a:latin typeface="+mj-lt"/>
              </a:rPr>
              <a:t> </a:t>
            </a:r>
            <a:r>
              <a:rPr lang="en-US" sz="1467" dirty="0" err="1">
                <a:latin typeface="+mj-lt"/>
              </a:rPr>
              <a:t>nec</a:t>
            </a:r>
            <a:r>
              <a:rPr lang="en-US" sz="1467" dirty="0">
                <a:latin typeface="+mj-lt"/>
              </a:rPr>
              <a:t> </a:t>
            </a:r>
            <a:r>
              <a:rPr lang="en-US" sz="1467" dirty="0" err="1">
                <a:latin typeface="+mj-lt"/>
              </a:rPr>
              <a:t>hendrerit</a:t>
            </a:r>
            <a:r>
              <a:rPr lang="en-US" sz="1467" dirty="0">
                <a:latin typeface="+mj-lt"/>
              </a:rPr>
              <a:t>. Nam in </a:t>
            </a:r>
            <a:r>
              <a:rPr lang="en-US" sz="1467" dirty="0" err="1">
                <a:latin typeface="+mj-lt"/>
              </a:rPr>
              <a:t>tempor</a:t>
            </a:r>
            <a:r>
              <a:rPr lang="en-US" sz="1467" dirty="0">
                <a:latin typeface="+mj-lt"/>
              </a:rPr>
              <a:t> </a:t>
            </a:r>
            <a:r>
              <a:rPr lang="en-US" sz="1467" dirty="0" err="1">
                <a:latin typeface="+mj-lt"/>
              </a:rPr>
              <a:t>metus</a:t>
            </a:r>
            <a:r>
              <a:rPr lang="en-US" sz="1467" dirty="0">
                <a:latin typeface="+mj-lt"/>
              </a:rPr>
              <a:t>, ac </a:t>
            </a:r>
            <a:r>
              <a:rPr lang="en-US" sz="1467" dirty="0" err="1">
                <a:latin typeface="+mj-lt"/>
              </a:rPr>
              <a:t>finibus</a:t>
            </a:r>
            <a:r>
              <a:rPr lang="en-US" sz="1467" dirty="0">
                <a:latin typeface="+mj-lt"/>
              </a:rPr>
              <a:t> </a:t>
            </a:r>
            <a:r>
              <a:rPr lang="en-US" sz="1467" dirty="0" err="1">
                <a:latin typeface="+mj-lt"/>
              </a:rPr>
              <a:t>purus</a:t>
            </a:r>
            <a:r>
              <a:rPr lang="en-US" sz="1467" dirty="0">
                <a:latin typeface="+mj-lt"/>
              </a:rPr>
              <a:t>. </a:t>
            </a:r>
            <a:r>
              <a:rPr lang="en-US" sz="1467" dirty="0" err="1">
                <a:latin typeface="+mj-lt"/>
              </a:rPr>
              <a:t>Praesent</a:t>
            </a:r>
            <a:r>
              <a:rPr lang="en-US" sz="1467" dirty="0">
                <a:latin typeface="+mj-lt"/>
              </a:rPr>
              <a:t> </a:t>
            </a:r>
            <a:r>
              <a:rPr lang="en-US" sz="1467" dirty="0" err="1">
                <a:latin typeface="+mj-lt"/>
              </a:rPr>
              <a:t>consequat</a:t>
            </a:r>
            <a:r>
              <a:rPr lang="en-US" sz="1467" dirty="0">
                <a:latin typeface="+mj-lt"/>
              </a:rPr>
              <a:t> </a:t>
            </a:r>
            <a:r>
              <a:rPr lang="en-US" sz="1467" dirty="0" err="1">
                <a:latin typeface="+mj-lt"/>
              </a:rPr>
              <a:t>lectus</a:t>
            </a:r>
            <a:r>
              <a:rPr lang="en-US" sz="1467" dirty="0">
                <a:latin typeface="+mj-lt"/>
              </a:rPr>
              <a:t> sit </a:t>
            </a:r>
            <a:r>
              <a:rPr lang="en-US" sz="1467" dirty="0" err="1">
                <a:latin typeface="+mj-lt"/>
              </a:rPr>
              <a:t>amet</a:t>
            </a:r>
            <a:r>
              <a:rPr lang="en-US" sz="1467" dirty="0">
                <a:latin typeface="+mj-lt"/>
              </a:rPr>
              <a:t> </a:t>
            </a:r>
            <a:r>
              <a:rPr lang="en-US" sz="1467" dirty="0" err="1">
                <a:latin typeface="+mj-lt"/>
              </a:rPr>
              <a:t>tortor</a:t>
            </a:r>
            <a:r>
              <a:rPr lang="en-US" sz="1467" dirty="0">
                <a:latin typeface="+mj-lt"/>
              </a:rPr>
              <a:t> pharetra, </a:t>
            </a:r>
            <a:r>
              <a:rPr lang="en-US" sz="1467" dirty="0" err="1">
                <a:latin typeface="+mj-lt"/>
              </a:rPr>
              <a:t>sed</a:t>
            </a:r>
            <a:r>
              <a:rPr lang="en-US" sz="1467" dirty="0">
                <a:latin typeface="+mj-lt"/>
              </a:rPr>
              <a:t> </a:t>
            </a:r>
            <a:r>
              <a:rPr lang="en-US" sz="1467" dirty="0" err="1">
                <a:latin typeface="+mj-lt"/>
              </a:rPr>
              <a:t>venenatis</a:t>
            </a:r>
            <a:r>
              <a:rPr lang="en-US" sz="1467" dirty="0">
                <a:latin typeface="+mj-lt"/>
              </a:rPr>
              <a:t> </a:t>
            </a:r>
            <a:r>
              <a:rPr lang="en-US" sz="1467" dirty="0" err="1">
                <a:latin typeface="+mj-lt"/>
              </a:rPr>
              <a:t>eros</a:t>
            </a:r>
            <a:r>
              <a:rPr lang="en-US" sz="1467" dirty="0">
                <a:latin typeface="+mj-lt"/>
              </a:rPr>
              <a:t> </a:t>
            </a:r>
            <a:r>
              <a:rPr lang="en-US" sz="1467" dirty="0" err="1">
                <a:latin typeface="+mj-lt"/>
              </a:rPr>
              <a:t>lacinia</a:t>
            </a:r>
            <a:r>
              <a:rPr lang="en-US" sz="1467" dirty="0">
                <a:latin typeface="+mj-lt"/>
              </a:rPr>
              <a:t>. In </a:t>
            </a:r>
            <a:r>
              <a:rPr lang="en-US" sz="1467" dirty="0" err="1">
                <a:latin typeface="+mj-lt"/>
              </a:rPr>
              <a:t>sed</a:t>
            </a:r>
            <a:r>
              <a:rPr lang="en-US" sz="1467" dirty="0">
                <a:latin typeface="+mj-lt"/>
              </a:rPr>
              <a:t> </a:t>
            </a:r>
            <a:r>
              <a:rPr lang="en-US" sz="1467" dirty="0" err="1">
                <a:latin typeface="+mj-lt"/>
              </a:rPr>
              <a:t>erat</a:t>
            </a:r>
            <a:r>
              <a:rPr lang="en-US" sz="1467" dirty="0">
                <a:latin typeface="+mj-lt"/>
              </a:rPr>
              <a:t> libero. </a:t>
            </a:r>
            <a:r>
              <a:rPr lang="en-US" sz="1467" dirty="0" err="1">
                <a:latin typeface="+mj-lt"/>
              </a:rPr>
              <a:t>Sed</a:t>
            </a:r>
            <a:r>
              <a:rPr lang="en-US" sz="1467" dirty="0">
                <a:latin typeface="+mj-lt"/>
              </a:rPr>
              <a:t> lorem </a:t>
            </a:r>
            <a:r>
              <a:rPr lang="en-US" sz="1467" dirty="0" err="1">
                <a:latin typeface="+mj-lt"/>
              </a:rPr>
              <a:t>neque</a:t>
            </a:r>
            <a:r>
              <a:rPr lang="en-US" sz="1467" dirty="0">
                <a:latin typeface="+mj-lt"/>
              </a:rPr>
              <a:t>, </a:t>
            </a:r>
            <a:r>
              <a:rPr lang="en-US" sz="1467" dirty="0" err="1">
                <a:latin typeface="+mj-lt"/>
              </a:rPr>
              <a:t>commodo</a:t>
            </a:r>
            <a:r>
              <a:rPr lang="en-US" sz="1467" dirty="0">
                <a:latin typeface="+mj-lt"/>
              </a:rPr>
              <a:t> vitae ex at, pharetra convallis </a:t>
            </a:r>
            <a:r>
              <a:rPr lang="en-US" sz="1467" dirty="0" err="1">
                <a:latin typeface="+mj-lt"/>
              </a:rPr>
              <a:t>nunc</a:t>
            </a:r>
            <a:r>
              <a:rPr lang="en-US" sz="1467" dirty="0">
                <a:latin typeface="+mj-lt"/>
              </a:rPr>
              <a:t>. In </a:t>
            </a:r>
            <a:r>
              <a:rPr lang="en-US" sz="1467" dirty="0" err="1">
                <a:latin typeface="+mj-lt"/>
              </a:rPr>
              <a:t>vehicula</a:t>
            </a:r>
            <a:r>
              <a:rPr lang="en-US" sz="1467" dirty="0">
                <a:latin typeface="+mj-lt"/>
              </a:rPr>
              <a:t> </a:t>
            </a:r>
            <a:r>
              <a:rPr lang="en-US" sz="1467" dirty="0" err="1">
                <a:latin typeface="+mj-lt"/>
              </a:rPr>
              <a:t>mauris</a:t>
            </a:r>
            <a:r>
              <a:rPr lang="en-US" sz="1467" dirty="0">
                <a:latin typeface="+mj-lt"/>
              </a:rPr>
              <a:t> ligula. </a:t>
            </a:r>
            <a:r>
              <a:rPr lang="en-US" sz="1467" dirty="0" err="1">
                <a:latin typeface="+mj-lt"/>
              </a:rPr>
              <a:t>Suspendisse</a:t>
            </a:r>
            <a:r>
              <a:rPr lang="en-US" sz="1467" dirty="0">
                <a:latin typeface="+mj-lt"/>
              </a:rPr>
              <a:t> in </a:t>
            </a:r>
            <a:r>
              <a:rPr lang="en-US" sz="1467" dirty="0" err="1">
                <a:latin typeface="+mj-lt"/>
              </a:rPr>
              <a:t>tellus</a:t>
            </a:r>
            <a:r>
              <a:rPr lang="en-US" sz="1467" dirty="0">
                <a:latin typeface="+mj-lt"/>
              </a:rPr>
              <a:t> </a:t>
            </a:r>
            <a:r>
              <a:rPr lang="en-US" sz="1467" dirty="0" err="1">
                <a:latin typeface="+mj-lt"/>
              </a:rPr>
              <a:t>congue</a:t>
            </a:r>
            <a:r>
              <a:rPr lang="en-US" sz="1467" dirty="0">
                <a:latin typeface="+mj-lt"/>
              </a:rPr>
              <a:t> </a:t>
            </a:r>
            <a:r>
              <a:rPr lang="en-US" sz="1467" dirty="0" err="1">
                <a:latin typeface="+mj-lt"/>
              </a:rPr>
              <a:t>odio</a:t>
            </a:r>
            <a:r>
              <a:rPr lang="en-US" sz="1467" dirty="0">
                <a:latin typeface="+mj-lt"/>
              </a:rPr>
              <a:t> pharetra </a:t>
            </a:r>
            <a:r>
              <a:rPr lang="en-US" sz="1467" dirty="0" err="1">
                <a:latin typeface="+mj-lt"/>
              </a:rPr>
              <a:t>finibus</a:t>
            </a:r>
            <a:r>
              <a:rPr lang="en-US" sz="1467" dirty="0">
                <a:latin typeface="+mj-lt"/>
              </a:rPr>
              <a:t>. Nam </a:t>
            </a:r>
            <a:r>
              <a:rPr lang="en-US" sz="1467" dirty="0" err="1">
                <a:latin typeface="+mj-lt"/>
              </a:rPr>
              <a:t>vel</a:t>
            </a:r>
            <a:r>
              <a:rPr lang="en-US" sz="1467" dirty="0">
                <a:latin typeface="+mj-lt"/>
              </a:rPr>
              <a:t> </a:t>
            </a:r>
            <a:r>
              <a:rPr lang="en-US" sz="1467" dirty="0" err="1">
                <a:latin typeface="+mj-lt"/>
              </a:rPr>
              <a:t>auctor</a:t>
            </a:r>
            <a:r>
              <a:rPr lang="en-US" sz="1467" dirty="0">
                <a:latin typeface="+mj-lt"/>
              </a:rPr>
              <a:t> </a:t>
            </a:r>
            <a:r>
              <a:rPr lang="en-US" sz="1467" dirty="0" err="1">
                <a:latin typeface="+mj-lt"/>
              </a:rPr>
              <a:t>justo</a:t>
            </a:r>
            <a:r>
              <a:rPr lang="en-US" sz="1467" dirty="0">
                <a:latin typeface="+mj-lt"/>
              </a:rPr>
              <a:t>, vitae </a:t>
            </a:r>
            <a:r>
              <a:rPr lang="en-US" sz="1467" dirty="0" err="1">
                <a:latin typeface="+mj-lt"/>
              </a:rPr>
              <a:t>hendrerit</a:t>
            </a:r>
            <a:r>
              <a:rPr lang="en-US" sz="1467" dirty="0">
                <a:latin typeface="+mj-lt"/>
              </a:rPr>
              <a:t> </a:t>
            </a:r>
            <a:r>
              <a:rPr lang="en-US" sz="1467" dirty="0" err="1">
                <a:latin typeface="+mj-lt"/>
              </a:rPr>
              <a:t>orci</a:t>
            </a:r>
            <a:r>
              <a:rPr lang="en-US" sz="1467" dirty="0">
                <a:latin typeface="+mj-lt"/>
              </a:rPr>
              <a:t>. </a:t>
            </a:r>
            <a:r>
              <a:rPr lang="en-US" sz="1467" dirty="0" err="1">
                <a:latin typeface="+mj-lt"/>
              </a:rPr>
              <a:t>Duis</a:t>
            </a:r>
            <a:r>
              <a:rPr lang="en-US" sz="1467" dirty="0">
                <a:latin typeface="+mj-lt"/>
              </a:rPr>
              <a:t> </a:t>
            </a:r>
            <a:r>
              <a:rPr lang="en-US" sz="1467" dirty="0" err="1">
                <a:latin typeface="+mj-lt"/>
              </a:rPr>
              <a:t>nec</a:t>
            </a:r>
            <a:r>
              <a:rPr lang="en-US" sz="1467" dirty="0">
                <a:latin typeface="+mj-lt"/>
              </a:rPr>
              <a:t> </a:t>
            </a:r>
            <a:r>
              <a:rPr lang="en-US" sz="1467" dirty="0" err="1">
                <a:latin typeface="+mj-lt"/>
              </a:rPr>
              <a:t>sapien</a:t>
            </a:r>
            <a:r>
              <a:rPr lang="en-US" sz="1467" dirty="0">
                <a:latin typeface="+mj-lt"/>
              </a:rPr>
              <a:t> </a:t>
            </a:r>
            <a:r>
              <a:rPr lang="en-US" sz="1467" dirty="0" err="1">
                <a:latin typeface="+mj-lt"/>
              </a:rPr>
              <a:t>viverra</a:t>
            </a:r>
            <a:r>
              <a:rPr lang="en-US" sz="1467" dirty="0">
                <a:latin typeface="+mj-lt"/>
              </a:rPr>
              <a:t>, </a:t>
            </a:r>
            <a:r>
              <a:rPr lang="en-US" sz="1467" dirty="0" err="1">
                <a:latin typeface="+mj-lt"/>
              </a:rPr>
              <a:t>bibendum</a:t>
            </a:r>
            <a:r>
              <a:rPr lang="en-US" sz="1467" dirty="0">
                <a:latin typeface="+mj-lt"/>
              </a:rPr>
              <a:t> </a:t>
            </a:r>
            <a:r>
              <a:rPr lang="en-US" sz="1467" dirty="0" err="1">
                <a:latin typeface="+mj-lt"/>
              </a:rPr>
              <a:t>tellus</a:t>
            </a:r>
            <a:r>
              <a:rPr lang="en-US" sz="1467" dirty="0">
                <a:latin typeface="+mj-lt"/>
              </a:rPr>
              <a:t> </a:t>
            </a:r>
            <a:r>
              <a:rPr lang="en-US" sz="1467" dirty="0" err="1">
                <a:latin typeface="+mj-lt"/>
              </a:rPr>
              <a:t>eget</a:t>
            </a:r>
            <a:r>
              <a:rPr lang="en-US" sz="1467" dirty="0">
                <a:latin typeface="+mj-lt"/>
              </a:rPr>
              <a:t>, </a:t>
            </a:r>
            <a:r>
              <a:rPr lang="en-US" sz="1467" dirty="0" err="1">
                <a:latin typeface="+mj-lt"/>
              </a:rPr>
              <a:t>pellentesque</a:t>
            </a:r>
            <a:r>
              <a:rPr lang="en-US" sz="1467" dirty="0">
                <a:latin typeface="+mj-lt"/>
              </a:rPr>
              <a:t> </a:t>
            </a:r>
            <a:r>
              <a:rPr lang="en-US" sz="1467" dirty="0" err="1">
                <a:latin typeface="+mj-lt"/>
              </a:rPr>
              <a:t>massa</a:t>
            </a:r>
            <a:r>
              <a:rPr lang="en-US" sz="1467" dirty="0">
                <a:latin typeface="+mj-lt"/>
              </a:rPr>
              <a:t>. </a:t>
            </a:r>
            <a:r>
              <a:rPr lang="en-US" sz="1467" dirty="0" err="1">
                <a:latin typeface="+mj-lt"/>
              </a:rPr>
              <a:t>Nulla</a:t>
            </a:r>
            <a:r>
              <a:rPr lang="en-US" sz="1467" dirty="0">
                <a:latin typeface="+mj-lt"/>
              </a:rPr>
              <a:t> </a:t>
            </a:r>
            <a:r>
              <a:rPr lang="en-US" sz="1467" dirty="0" err="1">
                <a:latin typeface="+mj-lt"/>
              </a:rPr>
              <a:t>feugiat</a:t>
            </a:r>
            <a:r>
              <a:rPr lang="en-US" sz="1467" dirty="0">
                <a:latin typeface="+mj-lt"/>
              </a:rPr>
              <a:t>, </a:t>
            </a:r>
            <a:r>
              <a:rPr lang="en-US" sz="1467" dirty="0" err="1">
                <a:latin typeface="+mj-lt"/>
              </a:rPr>
              <a:t>turpis</a:t>
            </a:r>
            <a:r>
              <a:rPr lang="en-US" sz="1467" dirty="0">
                <a:latin typeface="+mj-lt"/>
              </a:rPr>
              <a:t> et </a:t>
            </a:r>
            <a:r>
              <a:rPr lang="en-US" sz="1467" dirty="0" err="1">
                <a:latin typeface="+mj-lt"/>
              </a:rPr>
              <a:t>posuere</a:t>
            </a:r>
            <a:r>
              <a:rPr lang="en-US" sz="1467" dirty="0">
                <a:latin typeface="+mj-lt"/>
              </a:rPr>
              <a:t> </a:t>
            </a:r>
            <a:r>
              <a:rPr lang="en-US" sz="1467" dirty="0" err="1">
                <a:latin typeface="+mj-lt"/>
              </a:rPr>
              <a:t>viverra</a:t>
            </a:r>
            <a:r>
              <a:rPr lang="en-US" sz="1467" dirty="0">
                <a:latin typeface="+mj-lt"/>
              </a:rPr>
              <a:t>, ipsum </a:t>
            </a:r>
            <a:r>
              <a:rPr lang="en-US" sz="1467" dirty="0" err="1">
                <a:latin typeface="+mj-lt"/>
              </a:rPr>
              <a:t>sem</a:t>
            </a:r>
            <a:r>
              <a:rPr lang="en-US" sz="1467" dirty="0">
                <a:latin typeface="+mj-lt"/>
              </a:rPr>
              <a:t> </a:t>
            </a:r>
            <a:r>
              <a:rPr lang="en-US" sz="1467" dirty="0" err="1">
                <a:latin typeface="+mj-lt"/>
              </a:rPr>
              <a:t>tincidunt</a:t>
            </a:r>
            <a:r>
              <a:rPr lang="en-US" sz="1467" dirty="0">
                <a:latin typeface="+mj-lt"/>
              </a:rPr>
              <a:t> </a:t>
            </a:r>
            <a:r>
              <a:rPr lang="en-US" sz="1467" dirty="0" err="1">
                <a:latin typeface="+mj-lt"/>
              </a:rPr>
              <a:t>est</a:t>
            </a:r>
            <a:r>
              <a:rPr lang="en-US" sz="1467" dirty="0">
                <a:latin typeface="+mj-lt"/>
              </a:rPr>
              <a:t>, </a:t>
            </a:r>
            <a:r>
              <a:rPr lang="en-US" sz="1467" dirty="0" err="1">
                <a:latin typeface="+mj-lt"/>
              </a:rPr>
              <a:t>finibus</a:t>
            </a:r>
            <a:r>
              <a:rPr lang="en-US" sz="1467" dirty="0">
                <a:latin typeface="+mj-lt"/>
              </a:rPr>
              <a:t> </a:t>
            </a:r>
            <a:r>
              <a:rPr lang="en-US" sz="1467" dirty="0" err="1">
                <a:latin typeface="+mj-lt"/>
              </a:rPr>
              <a:t>tempor</a:t>
            </a:r>
            <a:r>
              <a:rPr lang="en-US" sz="1467" dirty="0">
                <a:latin typeface="+mj-lt"/>
              </a:rPr>
              <a:t> </a:t>
            </a:r>
            <a:r>
              <a:rPr lang="en-US" sz="1467" dirty="0" err="1">
                <a:latin typeface="+mj-lt"/>
              </a:rPr>
              <a:t>nibh</a:t>
            </a:r>
            <a:r>
              <a:rPr lang="en-US" sz="1467" dirty="0">
                <a:latin typeface="+mj-lt"/>
              </a:rPr>
              <a:t> ante semper diam. </a:t>
            </a:r>
            <a:r>
              <a:rPr lang="en-US" sz="1467" dirty="0" err="1">
                <a:latin typeface="+mj-lt"/>
              </a:rPr>
              <a:t>Nullam</a:t>
            </a:r>
            <a:r>
              <a:rPr lang="en-US" sz="1467" dirty="0">
                <a:latin typeface="+mj-lt"/>
              </a:rPr>
              <a:t> </a:t>
            </a:r>
            <a:r>
              <a:rPr lang="en-US" sz="1467" dirty="0" err="1">
                <a:latin typeface="+mj-lt"/>
              </a:rPr>
              <a:t>quis</a:t>
            </a:r>
            <a:r>
              <a:rPr lang="en-US" sz="1467" dirty="0">
                <a:latin typeface="+mj-lt"/>
              </a:rPr>
              <a:t> </a:t>
            </a:r>
            <a:r>
              <a:rPr lang="en-US" sz="1467" dirty="0" err="1">
                <a:latin typeface="+mj-lt"/>
              </a:rPr>
              <a:t>euismod</a:t>
            </a:r>
            <a:r>
              <a:rPr lang="en-US" sz="1467" dirty="0">
                <a:latin typeface="+mj-lt"/>
              </a:rPr>
              <a:t> </a:t>
            </a:r>
            <a:r>
              <a:rPr lang="en-US" sz="1467" dirty="0" err="1">
                <a:latin typeface="+mj-lt"/>
              </a:rPr>
              <a:t>neque</a:t>
            </a:r>
            <a:r>
              <a:rPr lang="en-US" sz="1467" dirty="0">
                <a:latin typeface="+mj-lt"/>
              </a:rPr>
              <a:t>, </a:t>
            </a:r>
            <a:r>
              <a:rPr lang="en-US" sz="1467" dirty="0" err="1">
                <a:latin typeface="+mj-lt"/>
              </a:rPr>
              <a:t>nec</a:t>
            </a:r>
            <a:r>
              <a:rPr lang="en-US" sz="1467" dirty="0">
                <a:latin typeface="+mj-lt"/>
              </a:rPr>
              <a:t> </a:t>
            </a:r>
            <a:r>
              <a:rPr lang="en-US" sz="1467" dirty="0" err="1">
                <a:latin typeface="+mj-lt"/>
              </a:rPr>
              <a:t>facilisis</a:t>
            </a:r>
            <a:r>
              <a:rPr lang="en-US" sz="1467" dirty="0">
                <a:latin typeface="+mj-lt"/>
              </a:rPr>
              <a:t> sem. </a:t>
            </a:r>
            <a:r>
              <a:rPr lang="en-US" sz="1467" dirty="0" err="1">
                <a:latin typeface="+mj-lt"/>
              </a:rPr>
              <a:t>Morbi</a:t>
            </a:r>
            <a:r>
              <a:rPr lang="en-US" sz="1467" dirty="0">
                <a:latin typeface="+mj-lt"/>
              </a:rPr>
              <a:t> </a:t>
            </a:r>
            <a:r>
              <a:rPr lang="en-US" sz="1467" dirty="0" err="1">
                <a:latin typeface="+mj-lt"/>
              </a:rPr>
              <a:t>egestas</a:t>
            </a:r>
            <a:r>
              <a:rPr lang="en-US" sz="1467" dirty="0">
                <a:latin typeface="+mj-lt"/>
              </a:rPr>
              <a:t> </a:t>
            </a:r>
            <a:r>
              <a:rPr lang="en-US" sz="1467" dirty="0" err="1">
                <a:latin typeface="+mj-lt"/>
              </a:rPr>
              <a:t>iaculis</a:t>
            </a:r>
            <a:r>
              <a:rPr lang="en-US" sz="1467" dirty="0">
                <a:latin typeface="+mj-lt"/>
              </a:rPr>
              <a:t> </a:t>
            </a:r>
            <a:r>
              <a:rPr lang="en-US" sz="1467" dirty="0" err="1">
                <a:latin typeface="+mj-lt"/>
              </a:rPr>
              <a:t>dignissim</a:t>
            </a:r>
            <a:r>
              <a:rPr lang="en-US" sz="1467" dirty="0">
                <a:latin typeface="+mj-lt"/>
              </a:rPr>
              <a:t>. In </a:t>
            </a:r>
            <a:r>
              <a:rPr lang="en-US" sz="1467" dirty="0" err="1">
                <a:latin typeface="+mj-lt"/>
              </a:rPr>
              <a:t>accumsan</a:t>
            </a:r>
            <a:r>
              <a:rPr lang="en-US" sz="1467" dirty="0">
                <a:latin typeface="+mj-lt"/>
              </a:rPr>
              <a:t> </a:t>
            </a:r>
            <a:r>
              <a:rPr lang="en-US" sz="1467" dirty="0" err="1">
                <a:latin typeface="+mj-lt"/>
              </a:rPr>
              <a:t>tortor</a:t>
            </a:r>
            <a:r>
              <a:rPr lang="en-US" sz="1467" dirty="0">
                <a:latin typeface="+mj-lt"/>
              </a:rPr>
              <a:t> </a:t>
            </a:r>
            <a:r>
              <a:rPr lang="en-US" sz="1467" dirty="0" err="1">
                <a:latin typeface="+mj-lt"/>
              </a:rPr>
              <a:t>elit</a:t>
            </a:r>
            <a:r>
              <a:rPr lang="en-US" sz="1467" dirty="0">
                <a:latin typeface="+mj-lt"/>
              </a:rPr>
              <a:t>, non </a:t>
            </a:r>
            <a:r>
              <a:rPr lang="en-US" sz="1467" dirty="0" err="1">
                <a:latin typeface="+mj-lt"/>
              </a:rPr>
              <a:t>euismod</a:t>
            </a:r>
            <a:r>
              <a:rPr lang="en-US" sz="1467" dirty="0">
                <a:latin typeface="+mj-lt"/>
              </a:rPr>
              <a:t> </a:t>
            </a:r>
            <a:r>
              <a:rPr lang="en-US" sz="1467" dirty="0" err="1">
                <a:latin typeface="+mj-lt"/>
              </a:rPr>
              <a:t>eros</a:t>
            </a:r>
            <a:r>
              <a:rPr lang="en-US" sz="1467" dirty="0">
                <a:latin typeface="+mj-lt"/>
              </a:rPr>
              <a:t> </a:t>
            </a:r>
            <a:r>
              <a:rPr lang="en-US" sz="1467" dirty="0" err="1">
                <a:latin typeface="+mj-lt"/>
              </a:rPr>
              <a:t>accumsan</a:t>
            </a:r>
            <a:r>
              <a:rPr lang="en-US" sz="1467" dirty="0">
                <a:latin typeface="+mj-lt"/>
              </a:rPr>
              <a:t> ac. </a:t>
            </a:r>
            <a:r>
              <a:rPr lang="en-US" sz="1467" dirty="0" err="1">
                <a:latin typeface="+mj-lt"/>
              </a:rPr>
              <a:t>Sed</a:t>
            </a:r>
            <a:r>
              <a:rPr lang="en-US" sz="1467" dirty="0">
                <a:latin typeface="+mj-lt"/>
              </a:rPr>
              <a:t> </a:t>
            </a:r>
            <a:r>
              <a:rPr lang="en-US" sz="1467" dirty="0" err="1">
                <a:latin typeface="+mj-lt"/>
              </a:rPr>
              <a:t>ultrices</a:t>
            </a:r>
            <a:r>
              <a:rPr lang="en-US" sz="1467" dirty="0">
                <a:latin typeface="+mj-lt"/>
              </a:rPr>
              <a:t> mi lorem, </a:t>
            </a:r>
            <a:r>
              <a:rPr lang="en-US" sz="1467" dirty="0" err="1">
                <a:latin typeface="+mj-lt"/>
              </a:rPr>
              <a:t>ut</a:t>
            </a:r>
            <a:r>
              <a:rPr lang="en-US" sz="1467" dirty="0">
                <a:latin typeface="+mj-lt"/>
              </a:rPr>
              <a:t> </a:t>
            </a:r>
            <a:r>
              <a:rPr lang="en-US" sz="1467" dirty="0" err="1">
                <a:latin typeface="+mj-lt"/>
              </a:rPr>
              <a:t>dignissim</a:t>
            </a:r>
            <a:r>
              <a:rPr lang="en-US" sz="1467" dirty="0">
                <a:latin typeface="+mj-lt"/>
              </a:rPr>
              <a:t> </a:t>
            </a:r>
            <a:r>
              <a:rPr lang="en-US" sz="1467" dirty="0" err="1">
                <a:latin typeface="+mj-lt"/>
              </a:rPr>
              <a:t>nibh</a:t>
            </a:r>
            <a:r>
              <a:rPr lang="en-US" sz="1467" dirty="0">
                <a:latin typeface="+mj-lt"/>
              </a:rPr>
              <a:t> </a:t>
            </a:r>
            <a:r>
              <a:rPr lang="en-US" sz="1467" dirty="0" err="1">
                <a:latin typeface="+mj-lt"/>
              </a:rPr>
              <a:t>facilisis</a:t>
            </a:r>
            <a:r>
              <a:rPr lang="en-US" sz="1467" dirty="0">
                <a:latin typeface="+mj-lt"/>
              </a:rPr>
              <a:t> vel.</a:t>
            </a:r>
          </a:p>
        </p:txBody>
      </p:sp>
      <p:sp>
        <p:nvSpPr>
          <p:cNvPr id="5" name="Text Placeholder 4"/>
          <p:cNvSpPr>
            <a:spLocks noGrp="1"/>
          </p:cNvSpPr>
          <p:nvPr>
            <p:ph type="body" sz="quarter" idx="11" hasCustomPrompt="1"/>
          </p:nvPr>
        </p:nvSpPr>
        <p:spPr>
          <a:xfrm>
            <a:off x="476251" y="1439333"/>
            <a:ext cx="11239500" cy="457200"/>
          </a:xfrm>
        </p:spPr>
        <p:txBody>
          <a:bodyPr wrap="none" bIns="0">
            <a:noAutofit/>
          </a:bodyPr>
          <a:lstStyle>
            <a:lvl1pPr marL="0" indent="0">
              <a:spcBef>
                <a:spcPts val="384"/>
              </a:spcBef>
              <a:buNone/>
              <a:defRPr sz="1600" b="1" i="0" cap="all" spc="267" baseline="0">
                <a:solidFill>
                  <a:schemeClr val="accent2"/>
                </a:solidFill>
              </a:defRPr>
            </a:lvl1pPr>
          </a:lstStyle>
          <a:p>
            <a:pPr lvl="0"/>
            <a:r>
              <a:rPr lang="en-US" dirty="0"/>
              <a:t>Highlight goes here</a:t>
            </a:r>
          </a:p>
        </p:txBody>
      </p:sp>
      <p:cxnSp>
        <p:nvCxnSpPr>
          <p:cNvPr id="6" name="Straight Connector 5"/>
          <p:cNvCxnSpPr/>
          <p:nvPr/>
        </p:nvCxnSpPr>
        <p:spPr>
          <a:xfrm>
            <a:off x="392546" y="955249"/>
            <a:ext cx="11406909"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8" name="Slide Number Placeholder 1"/>
          <p:cNvSpPr>
            <a:spLocks noGrp="1"/>
          </p:cNvSpPr>
          <p:nvPr>
            <p:ph type="sldNum" sz="quarter" idx="4"/>
          </p:nvPr>
        </p:nvSpPr>
        <p:spPr>
          <a:xfrm>
            <a:off x="9884588" y="6435519"/>
            <a:ext cx="1831163" cy="422483"/>
          </a:xfrm>
          <a:prstGeom prst="rect">
            <a:avLst/>
          </a:prstGeom>
        </p:spPr>
        <p:txBody>
          <a:bodyPr vert="horz" wrap="none" lIns="91440" tIns="45720" rIns="0" bIns="82296" rtlCol="0" anchor="ctr"/>
          <a:lstStyle>
            <a:lvl1pPr algn="r">
              <a:defRPr sz="1067"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5487223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sp>
        <p:nvSpPr>
          <p:cNvPr id="3" name="Content Placeholder 5"/>
          <p:cNvSpPr>
            <a:spLocks noGrp="1"/>
          </p:cNvSpPr>
          <p:nvPr>
            <p:ph sz="quarter" idx="10" hasCustomPrompt="1"/>
          </p:nvPr>
        </p:nvSpPr>
        <p:spPr>
          <a:xfrm>
            <a:off x="476253" y="1896533"/>
            <a:ext cx="5314948" cy="4072467"/>
          </a:xfrm>
        </p:spPr>
        <p:txBody>
          <a:bodyPr/>
          <a:lstStyle>
            <a:lvl1pPr marL="228594" indent="-228594">
              <a:buFont typeface="Arial" panose="020B0604020202020204" pitchFamily="34" charset="0"/>
              <a:buChar char="•"/>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p>
          <a:p>
            <a:pPr lvl="0"/>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endParaRPr lang="en-US" dirty="0"/>
          </a:p>
        </p:txBody>
      </p:sp>
      <p:sp>
        <p:nvSpPr>
          <p:cNvPr id="5" name="Text Placeholder 4"/>
          <p:cNvSpPr>
            <a:spLocks noGrp="1"/>
          </p:cNvSpPr>
          <p:nvPr>
            <p:ph type="body" sz="quarter" idx="11" hasCustomPrompt="1"/>
          </p:nvPr>
        </p:nvSpPr>
        <p:spPr>
          <a:xfrm>
            <a:off x="476252" y="1439333"/>
            <a:ext cx="5314949" cy="457200"/>
          </a:xfrm>
        </p:spPr>
        <p:txBody>
          <a:bodyPr wrap="none" bIns="0">
            <a:noAutofit/>
          </a:bodyPr>
          <a:lstStyle>
            <a:lvl1pPr marL="0" indent="0">
              <a:spcBef>
                <a:spcPts val="384"/>
              </a:spcBef>
              <a:buNone/>
              <a:defRPr sz="1600" b="1" i="0" cap="all" spc="267" baseline="0">
                <a:solidFill>
                  <a:schemeClr val="accent2"/>
                </a:solidFill>
              </a:defRPr>
            </a:lvl1pPr>
          </a:lstStyle>
          <a:p>
            <a:pPr lvl="0"/>
            <a:r>
              <a:rPr lang="en-US" dirty="0"/>
              <a:t>Highlight goes here</a:t>
            </a:r>
          </a:p>
        </p:txBody>
      </p:sp>
      <p:sp>
        <p:nvSpPr>
          <p:cNvPr id="6" name="Content Placeholder 5"/>
          <p:cNvSpPr>
            <a:spLocks noGrp="1"/>
          </p:cNvSpPr>
          <p:nvPr>
            <p:ph sz="quarter" idx="12" hasCustomPrompt="1"/>
          </p:nvPr>
        </p:nvSpPr>
        <p:spPr>
          <a:xfrm>
            <a:off x="6400799" y="1896533"/>
            <a:ext cx="5324476" cy="4072467"/>
          </a:xfrm>
        </p:spPr>
        <p:txBody>
          <a:bodyPr/>
          <a:lstStyle>
            <a:lvl1pPr marL="228594" indent="-228594">
              <a:buFont typeface="Arial" panose="020B0604020202020204" pitchFamily="34" charset="0"/>
              <a:buChar char="•"/>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p>
          <a:p>
            <a:pPr lvl="0"/>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endParaRPr lang="en-US" dirty="0"/>
          </a:p>
        </p:txBody>
      </p:sp>
      <p:sp>
        <p:nvSpPr>
          <p:cNvPr id="7" name="Text Placeholder 4"/>
          <p:cNvSpPr>
            <a:spLocks noGrp="1"/>
          </p:cNvSpPr>
          <p:nvPr>
            <p:ph type="body" sz="quarter" idx="13" hasCustomPrompt="1"/>
          </p:nvPr>
        </p:nvSpPr>
        <p:spPr>
          <a:xfrm>
            <a:off x="6400797" y="1439333"/>
            <a:ext cx="5324479" cy="457200"/>
          </a:xfrm>
        </p:spPr>
        <p:txBody>
          <a:bodyPr wrap="none" bIns="0">
            <a:noAutofit/>
          </a:bodyPr>
          <a:lstStyle>
            <a:lvl1pPr marL="0" indent="0">
              <a:spcBef>
                <a:spcPts val="384"/>
              </a:spcBef>
              <a:buNone/>
              <a:defRPr sz="1600" b="1" i="0" cap="all" spc="267" baseline="0">
                <a:solidFill>
                  <a:schemeClr val="accent2"/>
                </a:solidFill>
              </a:defRPr>
            </a:lvl1pPr>
          </a:lstStyle>
          <a:p>
            <a:pPr lvl="0"/>
            <a:r>
              <a:rPr lang="en-US" dirty="0"/>
              <a:t>OTHER Highlight goes here</a:t>
            </a:r>
          </a:p>
        </p:txBody>
      </p:sp>
      <p:cxnSp>
        <p:nvCxnSpPr>
          <p:cNvPr id="8" name="Straight Connector 7"/>
          <p:cNvCxnSpPr/>
          <p:nvPr/>
        </p:nvCxnSpPr>
        <p:spPr>
          <a:xfrm>
            <a:off x="392546" y="955249"/>
            <a:ext cx="11406909"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10" name="Slide Number Placeholder 1"/>
          <p:cNvSpPr>
            <a:spLocks noGrp="1"/>
          </p:cNvSpPr>
          <p:nvPr>
            <p:ph type="sldNum" sz="quarter" idx="4"/>
          </p:nvPr>
        </p:nvSpPr>
        <p:spPr>
          <a:xfrm>
            <a:off x="9884588" y="6435519"/>
            <a:ext cx="1831163" cy="422483"/>
          </a:xfrm>
          <a:prstGeom prst="rect">
            <a:avLst/>
          </a:prstGeom>
        </p:spPr>
        <p:txBody>
          <a:bodyPr vert="horz" wrap="none" lIns="91440" tIns="45720" rIns="0" bIns="82296" rtlCol="0" anchor="ctr"/>
          <a:lstStyle>
            <a:lvl1pPr algn="r">
              <a:defRPr sz="1067"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823450436"/>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slideLayout" Target="../slideLayouts/slideLayout18.xml"/><Relationship Id="rId18" Type="http://schemas.openxmlformats.org/officeDocument/2006/relationships/image" Target="../media/image5.emf"/><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17" Type="http://schemas.openxmlformats.org/officeDocument/2006/relationships/theme" Target="../theme/theme2.xml"/><Relationship Id="rId2" Type="http://schemas.openxmlformats.org/officeDocument/2006/relationships/slideLayout" Target="../slideLayouts/slideLayout7.xml"/><Relationship Id="rId16" Type="http://schemas.openxmlformats.org/officeDocument/2006/relationships/slideLayout" Target="../slideLayouts/slideLayout21.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5" Type="http://schemas.openxmlformats.org/officeDocument/2006/relationships/slideLayout" Target="../slideLayouts/slideLayout2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image" Target="../media/image5.emf"/><Relationship Id="rId5" Type="http://schemas.openxmlformats.org/officeDocument/2006/relationships/theme" Target="../theme/theme3.xml"/><Relationship Id="rId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08621" y="1883221"/>
            <a:ext cx="5754624" cy="1895904"/>
          </a:xfrm>
          <a:prstGeom prst="rect">
            <a:avLst/>
          </a:prstGeom>
        </p:spPr>
        <p:txBody>
          <a:bodyPr vert="horz" lIns="0" tIns="0" rIns="0" bIns="0" rtlCol="0" anchor="t" anchorCtr="0">
            <a:noAutofit/>
          </a:bodyPr>
          <a:lstStyle/>
          <a:p>
            <a:r>
              <a:rPr lang="en-US" dirty="0"/>
              <a:t>Click to add title here</a:t>
            </a:r>
          </a:p>
        </p:txBody>
      </p:sp>
      <p:sp>
        <p:nvSpPr>
          <p:cNvPr id="4" name="Date Placeholder 3"/>
          <p:cNvSpPr>
            <a:spLocks noGrp="1"/>
          </p:cNvSpPr>
          <p:nvPr>
            <p:ph type="dt" sz="half" idx="2"/>
          </p:nvPr>
        </p:nvSpPr>
        <p:spPr>
          <a:xfrm>
            <a:off x="834128" y="5125025"/>
            <a:ext cx="2593768" cy="532608"/>
          </a:xfrm>
          <a:prstGeom prst="rect">
            <a:avLst/>
          </a:prstGeom>
          <a:ln>
            <a:solidFill>
              <a:schemeClr val="bg1"/>
            </a:solidFill>
          </a:ln>
        </p:spPr>
        <p:txBody>
          <a:bodyPr vert="horz" lIns="182880" tIns="91440" rIns="182880" bIns="0" rtlCol="0" anchor="ctr" anchorCtr="0"/>
          <a:lstStyle>
            <a:lvl1pPr algn="l">
              <a:defRPr sz="1600" b="1" cap="all" baseline="0">
                <a:solidFill>
                  <a:schemeClr val="bg1"/>
                </a:solidFill>
              </a:defRPr>
            </a:lvl1pPr>
          </a:lstStyle>
          <a:p>
            <a:fld id="{8C9297D9-1970-4BDB-BF42-3815F46CD61C}" type="datetimeFigureOut">
              <a:rPr lang="en-US" smtClean="0"/>
              <a:t>1/11/2021</a:t>
            </a:fld>
            <a:endParaRPr lang="en-US"/>
          </a:p>
        </p:txBody>
      </p:sp>
    </p:spTree>
    <p:extLst>
      <p:ext uri="{BB962C8B-B14F-4D97-AF65-F5344CB8AC3E}">
        <p14:creationId xmlns:p14="http://schemas.microsoft.com/office/powerpoint/2010/main" val="435897352"/>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Lst>
  <p:txStyles>
    <p:titleStyle>
      <a:lvl1pPr algn="l" defTabSz="914377" rtl="0" eaLnBrk="1" latinLnBrk="0" hangingPunct="1">
        <a:lnSpc>
          <a:spcPct val="90000"/>
        </a:lnSpc>
        <a:spcBef>
          <a:spcPct val="0"/>
        </a:spcBef>
        <a:buNone/>
        <a:defRPr sz="6400" kern="1200" baseline="0">
          <a:solidFill>
            <a:schemeClr val="bg1"/>
          </a:solidFill>
          <a:latin typeface="+mj-lt"/>
          <a:ea typeface="+mj-ea"/>
          <a:cs typeface="+mj-cs"/>
        </a:defRPr>
      </a:lvl1pPr>
    </p:titleStyle>
    <p:bodyStyle>
      <a:lvl1pPr marL="0" indent="0" algn="l" defTabSz="914377" rtl="0" eaLnBrk="1" latinLnBrk="0" hangingPunct="1">
        <a:lnSpc>
          <a:spcPct val="90000"/>
        </a:lnSpc>
        <a:spcBef>
          <a:spcPts val="1000"/>
        </a:spcBef>
        <a:buFont typeface="Arial" panose="020B0604020202020204" pitchFamily="34" charset="0"/>
        <a:buNone/>
        <a:defRPr sz="2133" b="1" kern="1200" baseline="0">
          <a:solidFill>
            <a:schemeClr val="bg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133" kern="1200">
          <a:solidFill>
            <a:schemeClr val="tx1"/>
          </a:solidFill>
          <a:latin typeface="+mn-lt"/>
          <a:ea typeface="+mn-ea"/>
          <a:cs typeface="+mn-cs"/>
        </a:defRPr>
      </a:lvl2pPr>
      <a:lvl3pPr marL="914377" indent="0" algn="l" defTabSz="914377" rtl="0" eaLnBrk="1" latinLnBrk="0" hangingPunct="1">
        <a:lnSpc>
          <a:spcPct val="90000"/>
        </a:lnSpc>
        <a:spcBef>
          <a:spcPts val="500"/>
        </a:spcBef>
        <a:buFont typeface="Arial" panose="020B0604020202020204" pitchFamily="34" charset="0"/>
        <a:buNone/>
        <a:defRPr sz="2133" kern="1200">
          <a:solidFill>
            <a:schemeClr val="tx1"/>
          </a:solidFill>
          <a:latin typeface="+mn-lt"/>
          <a:ea typeface="+mn-ea"/>
          <a:cs typeface="+mn-cs"/>
        </a:defRPr>
      </a:lvl3pPr>
      <a:lvl4pPr marL="1371566" indent="0" algn="l" defTabSz="914377" rtl="0" eaLnBrk="1" latinLnBrk="0" hangingPunct="1">
        <a:lnSpc>
          <a:spcPct val="90000"/>
        </a:lnSpc>
        <a:spcBef>
          <a:spcPts val="500"/>
        </a:spcBef>
        <a:buFont typeface="Arial" panose="020B0604020202020204" pitchFamily="34" charset="0"/>
        <a:buNone/>
        <a:defRPr sz="2133" kern="1200">
          <a:solidFill>
            <a:schemeClr val="tx1"/>
          </a:solidFill>
          <a:latin typeface="+mn-lt"/>
          <a:ea typeface="+mn-ea"/>
          <a:cs typeface="+mn-cs"/>
        </a:defRPr>
      </a:lvl4pPr>
      <a:lvl5pPr marL="1828754" indent="0" algn="l" defTabSz="914377" rtl="0" eaLnBrk="1" latinLnBrk="0" hangingPunct="1">
        <a:lnSpc>
          <a:spcPct val="90000"/>
        </a:lnSpc>
        <a:spcBef>
          <a:spcPts val="500"/>
        </a:spcBef>
        <a:buFont typeface="Arial" panose="020B0604020202020204" pitchFamily="34" charset="0"/>
        <a:buNone/>
        <a:defRPr sz="2133"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36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6435519"/>
            <a:ext cx="12192000" cy="422483"/>
          </a:xfrm>
          <a:prstGeom prst="rect">
            <a:avLst/>
          </a:prstGeom>
          <a:solidFill>
            <a:srgbClr val="133C4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3" name="Text Placeholder 2"/>
          <p:cNvSpPr>
            <a:spLocks noGrp="1"/>
          </p:cNvSpPr>
          <p:nvPr>
            <p:ph type="body" idx="1"/>
          </p:nvPr>
        </p:nvSpPr>
        <p:spPr>
          <a:xfrm>
            <a:off x="480486" y="1439333"/>
            <a:ext cx="11235265" cy="4529667"/>
          </a:xfrm>
          <a:prstGeom prst="rect">
            <a:avLst/>
          </a:prstGeom>
        </p:spPr>
        <p:txBody>
          <a:bodyPr vert="horz" lIns="0" tIns="0" rIns="0" bIns="0" rtlCol="0">
            <a:noAutofit/>
          </a:body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br>
              <a:rPr lang="en-US" dirty="0"/>
            </a:br>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br>
              <a:rPr lang="en-US" dirty="0"/>
            </a:br>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a:t>
            </a:r>
            <a:br>
              <a:rPr lang="en-US" dirty="0"/>
            </a:br>
            <a:r>
              <a:rPr lang="en-US" dirty="0"/>
              <a:t>fames ac </a:t>
            </a:r>
            <a:r>
              <a:rPr lang="en-US" dirty="0" err="1"/>
              <a:t>turpis</a:t>
            </a:r>
            <a:r>
              <a:rPr lang="en-US" dirty="0"/>
              <a:t> </a:t>
            </a:r>
            <a:r>
              <a:rPr lang="en-US" dirty="0" err="1"/>
              <a:t>egestas</a:t>
            </a:r>
            <a:r>
              <a:rPr lang="en-US" dirty="0"/>
              <a:t>.</a:t>
            </a:r>
          </a:p>
          <a:p>
            <a:pPr lvl="1"/>
            <a:r>
              <a:rPr lang="en-US" dirty="0"/>
              <a:t>Second</a:t>
            </a:r>
          </a:p>
          <a:p>
            <a:pPr lvl="2"/>
            <a:r>
              <a:rPr lang="en-US" dirty="0"/>
              <a:t>third</a:t>
            </a:r>
          </a:p>
          <a:p>
            <a:pPr lvl="3"/>
            <a:r>
              <a:rPr lang="en-US" dirty="0"/>
              <a:t>fourth</a:t>
            </a:r>
          </a:p>
        </p:txBody>
      </p:sp>
      <p:pic>
        <p:nvPicPr>
          <p:cNvPr id="8" name="Picture 7"/>
          <p:cNvPicPr>
            <a:picLocks noChangeAspect="1"/>
          </p:cNvPicPr>
          <p:nvPr/>
        </p:nvPicPr>
        <p:blipFill>
          <a:blip r:embed="rId18" cstate="screen">
            <a:extLst>
              <a:ext uri="{28A0092B-C50C-407E-A947-70E740481C1C}">
                <a14:useLocalDpi xmlns:a14="http://schemas.microsoft.com/office/drawing/2010/main"/>
              </a:ext>
            </a:extLst>
          </a:blip>
          <a:stretch>
            <a:fillRect/>
          </a:stretch>
        </p:blipFill>
        <p:spPr>
          <a:xfrm>
            <a:off x="480485" y="6549297"/>
            <a:ext cx="627880" cy="222635"/>
          </a:xfrm>
          <a:prstGeom prst="rect">
            <a:avLst/>
          </a:prstGeom>
        </p:spPr>
      </p:pic>
      <p:sp>
        <p:nvSpPr>
          <p:cNvPr id="4" name="Title Placeholder 3"/>
          <p:cNvSpPr>
            <a:spLocks noGrp="1"/>
          </p:cNvSpPr>
          <p:nvPr>
            <p:ph type="title"/>
          </p:nvPr>
        </p:nvSpPr>
        <p:spPr>
          <a:xfrm>
            <a:off x="480486" y="304800"/>
            <a:ext cx="11235265" cy="402336"/>
          </a:xfrm>
          <a:prstGeom prst="rect">
            <a:avLst/>
          </a:prstGeom>
        </p:spPr>
        <p:txBody>
          <a:bodyPr vert="horz" wrap="none" lIns="0" tIns="45720" rIns="0" bIns="45720" rtlCol="0" anchor="ctr">
            <a:noAutofit/>
          </a:bodyPr>
          <a:lstStyle/>
          <a:p>
            <a:r>
              <a:rPr lang="en-US" dirty="0"/>
              <a:t>Please Add Slide Headline Here</a:t>
            </a:r>
          </a:p>
        </p:txBody>
      </p:sp>
      <p:sp>
        <p:nvSpPr>
          <p:cNvPr id="9" name="Slide Number Placeholder 1"/>
          <p:cNvSpPr>
            <a:spLocks noGrp="1"/>
          </p:cNvSpPr>
          <p:nvPr>
            <p:ph type="sldNum" sz="quarter" idx="4"/>
          </p:nvPr>
        </p:nvSpPr>
        <p:spPr>
          <a:xfrm>
            <a:off x="9884588" y="6435519"/>
            <a:ext cx="1831163" cy="422483"/>
          </a:xfrm>
          <a:prstGeom prst="rect">
            <a:avLst/>
          </a:prstGeom>
        </p:spPr>
        <p:txBody>
          <a:bodyPr vert="horz" wrap="none" lIns="91440" tIns="45720" rIns="0" bIns="82296" rtlCol="0" anchor="ctr"/>
          <a:lstStyle>
            <a:lvl1pPr algn="r">
              <a:defRPr sz="1067" b="1" i="0">
                <a:solidFill>
                  <a:srgbClr val="FEFEFE"/>
                </a:solidFill>
                <a:latin typeface="+mj-lt"/>
              </a:defRPr>
            </a:lvl1pPr>
          </a:lstStyle>
          <a:p>
            <a:fld id="{3A707DD9-E92B-45E8-BE0A-E6B2EDF345EB}" type="slidenum">
              <a:rPr lang="en-US" smtClean="0"/>
              <a:pPr/>
              <a:t>‹#›</a:t>
            </a:fld>
            <a:endParaRPr lang="en-US" dirty="0"/>
          </a:p>
        </p:txBody>
      </p:sp>
      <p:sp>
        <p:nvSpPr>
          <p:cNvPr id="10" name="TextBox 9">
            <a:extLst>
              <a:ext uri="{FF2B5EF4-FFF2-40B4-BE49-F238E27FC236}">
                <a16:creationId xmlns:a16="http://schemas.microsoft.com/office/drawing/2014/main" id="{E078E00D-81AB-8847-9E12-0981E03F6A7D}"/>
              </a:ext>
            </a:extLst>
          </p:cNvPr>
          <p:cNvSpPr txBox="1"/>
          <p:nvPr/>
        </p:nvSpPr>
        <p:spPr>
          <a:xfrm>
            <a:off x="1258111" y="6503131"/>
            <a:ext cx="3229583" cy="235898"/>
          </a:xfrm>
          <a:prstGeom prst="rect">
            <a:avLst/>
          </a:prstGeom>
          <a:noFill/>
        </p:spPr>
        <p:txBody>
          <a:bodyPr wrap="squar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933" dirty="0">
                <a:solidFill>
                  <a:schemeClr val="bg1"/>
                </a:solidFill>
                <a:latin typeface="+mj-lt"/>
              </a:rPr>
              <a:t>CONFIDENTIAL  |  </a:t>
            </a:r>
            <a:r>
              <a:rPr lang="en-US" sz="933" b="0" i="0" u="none" strike="noStrike" kern="1200" baseline="0" dirty="0">
                <a:solidFill>
                  <a:schemeClr val="bg1"/>
                </a:solidFill>
                <a:effectLst/>
                <a:latin typeface="+mj-lt"/>
                <a:ea typeface="+mn-ea"/>
                <a:cs typeface="+mn-cs"/>
              </a:rPr>
              <a:t>© 2020 EPAM Systems, Inc.</a:t>
            </a:r>
            <a:endParaRPr lang="en-US" sz="933" dirty="0">
              <a:latin typeface="+mj-lt"/>
            </a:endParaRPr>
          </a:p>
        </p:txBody>
      </p:sp>
    </p:spTree>
    <p:extLst>
      <p:ext uri="{BB962C8B-B14F-4D97-AF65-F5344CB8AC3E}">
        <p14:creationId xmlns:p14="http://schemas.microsoft.com/office/powerpoint/2010/main" val="4233278597"/>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Lst>
  <p:hf hdr="0" ftr="0" dt="0"/>
  <p:txStyles>
    <p:titleStyle>
      <a:lvl1pPr algn="l" defTabSz="1219170" rtl="0" eaLnBrk="1" latinLnBrk="0" hangingPunct="1">
        <a:lnSpc>
          <a:spcPct val="100000"/>
        </a:lnSpc>
        <a:spcBef>
          <a:spcPct val="0"/>
        </a:spcBef>
        <a:buNone/>
        <a:defRPr sz="2667" kern="1200" cap="none" spc="133" baseline="0">
          <a:solidFill>
            <a:schemeClr val="tx1"/>
          </a:solidFill>
          <a:latin typeface="+mj-lt"/>
          <a:ea typeface="+mj-ea"/>
          <a:cs typeface="+mj-cs"/>
        </a:defRPr>
      </a:lvl1pPr>
    </p:titleStyle>
    <p:bodyStyle>
      <a:lvl1pPr marL="228594" indent="-228594" algn="l" defTabSz="1219170" rtl="0" eaLnBrk="1" latinLnBrk="0" hangingPunct="1">
        <a:lnSpc>
          <a:spcPts val="2133"/>
        </a:lnSpc>
        <a:spcBef>
          <a:spcPts val="352"/>
        </a:spcBef>
        <a:spcAft>
          <a:spcPts val="400"/>
        </a:spcAft>
        <a:buFont typeface="Arial" panose="020B0604020202020204" pitchFamily="34" charset="0"/>
        <a:buChar char="•"/>
        <a:defRPr sz="1467" kern="1200">
          <a:solidFill>
            <a:schemeClr val="tx1"/>
          </a:solidFill>
          <a:latin typeface="+mn-lt"/>
          <a:ea typeface="+mn-ea"/>
          <a:cs typeface="+mn-cs"/>
        </a:defRPr>
      </a:lvl1pPr>
      <a:lvl2pPr marL="838179" indent="-228594" algn="l" defTabSz="1219170" rtl="0" eaLnBrk="1" latinLnBrk="0" hangingPunct="1">
        <a:lnSpc>
          <a:spcPct val="90000"/>
        </a:lnSpc>
        <a:spcBef>
          <a:spcPts val="667"/>
        </a:spcBef>
        <a:buFont typeface="Arial" panose="020B0604020202020204" pitchFamily="34" charset="0"/>
        <a:buChar char="•"/>
        <a:defRPr sz="1467" kern="1200">
          <a:solidFill>
            <a:schemeClr val="tx1"/>
          </a:solidFill>
          <a:latin typeface="+mn-lt"/>
          <a:ea typeface="+mn-ea"/>
          <a:cs typeface="+mn-cs"/>
        </a:defRPr>
      </a:lvl2pPr>
      <a:lvl3pPr marL="1447764" indent="-228594" algn="l" defTabSz="1219170" rtl="0" eaLnBrk="1" latinLnBrk="0" hangingPunct="1">
        <a:lnSpc>
          <a:spcPct val="90000"/>
        </a:lnSpc>
        <a:spcBef>
          <a:spcPts val="667"/>
        </a:spcBef>
        <a:buFont typeface="Arial" panose="020B0604020202020204" pitchFamily="34" charset="0"/>
        <a:buChar char="•"/>
        <a:defRPr sz="1467" kern="1200">
          <a:solidFill>
            <a:schemeClr val="tx1"/>
          </a:solidFill>
          <a:latin typeface="+mn-lt"/>
          <a:ea typeface="+mn-ea"/>
          <a:cs typeface="+mn-cs"/>
        </a:defRPr>
      </a:lvl3pPr>
      <a:lvl4pPr marL="2209745" indent="-380990" algn="l" defTabSz="1219170" rtl="0" eaLnBrk="1" latinLnBrk="0" hangingPunct="1">
        <a:lnSpc>
          <a:spcPct val="90000"/>
        </a:lnSpc>
        <a:spcBef>
          <a:spcPts val="667"/>
        </a:spcBef>
        <a:buFont typeface="Arial" panose="020B0604020202020204" pitchFamily="34" charset="0"/>
        <a:buChar char="•"/>
        <a:defRPr sz="1467" kern="1200">
          <a:solidFill>
            <a:schemeClr val="tx1"/>
          </a:solidFill>
          <a:latin typeface="+mn-lt"/>
          <a:ea typeface="+mn-ea"/>
          <a:cs typeface="+mn-cs"/>
        </a:defRPr>
      </a:lvl4pPr>
      <a:lvl5pPr marL="2438339" indent="0" algn="l" defTabSz="1219170" rtl="0" eaLnBrk="1" latinLnBrk="0" hangingPunct="1">
        <a:lnSpc>
          <a:spcPct val="90000"/>
        </a:lnSpc>
        <a:spcBef>
          <a:spcPts val="667"/>
        </a:spcBef>
        <a:buFont typeface="Arial" panose="020B0604020202020204" pitchFamily="34" charset="0"/>
        <a:buNone/>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44">
          <p15:clr>
            <a:srgbClr val="F26B43"/>
          </p15:clr>
        </p15:guide>
        <p15:guide id="2" orient="horz" pos="338">
          <p15:clr>
            <a:srgbClr val="F26B43"/>
          </p15:clr>
        </p15:guide>
        <p15:guide id="3" orient="horz" pos="680">
          <p15:clr>
            <a:srgbClr val="F26B43"/>
          </p15:clr>
        </p15:guide>
        <p15:guide id="4" orient="horz" pos="2820">
          <p15:clr>
            <a:srgbClr val="F26B43"/>
          </p15:clr>
        </p15:guide>
        <p15:guide id="5" pos="226">
          <p15:clr>
            <a:srgbClr val="F26B43"/>
          </p15:clr>
        </p15:guide>
        <p15:guide id="6" pos="5535">
          <p15:clr>
            <a:srgbClr val="F26B43"/>
          </p15:clr>
        </p15:guide>
        <p15:guide id="7" orient="horz" pos="896">
          <p15:clr>
            <a:srgbClr val="F26B43"/>
          </p15:clr>
        </p15:guide>
        <p15:guide id="8" pos="2736">
          <p15:clr>
            <a:srgbClr val="F26B43"/>
          </p15:clr>
        </p15:guide>
        <p15:guide id="9" pos="3024">
          <p15:clr>
            <a:srgbClr val="F26B43"/>
          </p15:clr>
        </p15:guide>
        <p15:guide id="10" orient="horz" pos="3036">
          <p15:clr>
            <a:srgbClr val="F26B43"/>
          </p15:clr>
        </p15:guide>
        <p15:guide id="11" orient="horz" pos="3084">
          <p15:clr>
            <a:srgbClr val="F26B43"/>
          </p15:clr>
        </p15:guide>
        <p15:guide id="12" orient="horz" pos="3180">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accent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374606" y="2404304"/>
            <a:ext cx="7442791" cy="1626909"/>
          </a:xfrm>
          <a:prstGeom prst="rect">
            <a:avLst/>
          </a:prstGeom>
        </p:spPr>
        <p:txBody>
          <a:bodyPr vert="horz" wrap="square" lIns="91440" tIns="45720" rIns="91440" bIns="45720" rtlCol="0" anchor="ctr">
            <a:noAutofit/>
          </a:bodyPr>
          <a:lstStyle/>
          <a:p>
            <a:pPr algn="ctr"/>
            <a:endParaRPr lang="en-US" sz="5867" b="1" spc="267" dirty="0">
              <a:solidFill>
                <a:schemeClr val="bg1"/>
              </a:solidFill>
              <a:latin typeface="Calibri" charset="0"/>
              <a:ea typeface="Calibri" charset="0"/>
              <a:cs typeface="Calibri" charset="0"/>
            </a:endParaRPr>
          </a:p>
        </p:txBody>
      </p:sp>
      <p:sp>
        <p:nvSpPr>
          <p:cNvPr id="7" name="Rectangle 6"/>
          <p:cNvSpPr/>
          <p:nvPr/>
        </p:nvSpPr>
        <p:spPr>
          <a:xfrm>
            <a:off x="0" y="6435519"/>
            <a:ext cx="12192000" cy="422483"/>
          </a:xfrm>
          <a:prstGeom prst="rect">
            <a:avLst/>
          </a:prstGeom>
          <a:solidFill>
            <a:schemeClr val="accent1">
              <a:lumMod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pic>
        <p:nvPicPr>
          <p:cNvPr id="8" name="Picture 7"/>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480485" y="6549297"/>
            <a:ext cx="627880" cy="222635"/>
          </a:xfrm>
          <a:prstGeom prst="rect">
            <a:avLst/>
          </a:prstGeom>
        </p:spPr>
      </p:pic>
      <p:sp>
        <p:nvSpPr>
          <p:cNvPr id="5" name="TextBox 4">
            <a:extLst>
              <a:ext uri="{FF2B5EF4-FFF2-40B4-BE49-F238E27FC236}">
                <a16:creationId xmlns:a16="http://schemas.microsoft.com/office/drawing/2014/main" id="{8332217A-8F11-8743-849F-F8E866BEB919}"/>
              </a:ext>
            </a:extLst>
          </p:cNvPr>
          <p:cNvSpPr txBox="1"/>
          <p:nvPr/>
        </p:nvSpPr>
        <p:spPr>
          <a:xfrm>
            <a:off x="1258111" y="6503131"/>
            <a:ext cx="3229583" cy="235898"/>
          </a:xfrm>
          <a:prstGeom prst="rect">
            <a:avLst/>
          </a:prstGeom>
          <a:noFill/>
        </p:spPr>
        <p:txBody>
          <a:bodyPr wrap="squar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933" dirty="0">
                <a:solidFill>
                  <a:schemeClr val="bg1"/>
                </a:solidFill>
                <a:latin typeface="+mj-lt"/>
              </a:rPr>
              <a:t>CONFIDENTIAL  |  </a:t>
            </a:r>
            <a:r>
              <a:rPr lang="en-US" sz="933" b="0" i="0" u="none" strike="noStrike" kern="1200" baseline="0" dirty="0">
                <a:solidFill>
                  <a:schemeClr val="bg1"/>
                </a:solidFill>
                <a:effectLst/>
                <a:latin typeface="+mj-lt"/>
                <a:ea typeface="+mn-ea"/>
                <a:cs typeface="+mn-cs"/>
              </a:rPr>
              <a:t>© 2020 EPAM Systems, Inc.</a:t>
            </a:r>
            <a:endParaRPr lang="en-US" sz="933" dirty="0">
              <a:latin typeface="+mj-lt"/>
            </a:endParaRPr>
          </a:p>
        </p:txBody>
      </p:sp>
    </p:spTree>
    <p:extLst>
      <p:ext uri="{BB962C8B-B14F-4D97-AF65-F5344CB8AC3E}">
        <p14:creationId xmlns:p14="http://schemas.microsoft.com/office/powerpoint/2010/main" val="177418539"/>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Lst>
  <p:hf hdr="0" ftr="0" dt="0"/>
  <p:txStyles>
    <p:titleStyle>
      <a:lvl1pPr algn="l" defTabSz="1219170" rtl="0" eaLnBrk="1" latinLnBrk="0" hangingPunct="1">
        <a:lnSpc>
          <a:spcPct val="90000"/>
        </a:lnSpc>
        <a:spcBef>
          <a:spcPct val="0"/>
        </a:spcBef>
        <a:buNone/>
        <a:defRPr sz="5333" kern="1200" cap="all" baseline="0">
          <a:solidFill>
            <a:schemeClr val="bg1"/>
          </a:solidFill>
          <a:latin typeface="+mn-lt"/>
          <a:ea typeface="+mj-ea"/>
          <a:cs typeface="+mj-cs"/>
        </a:defRPr>
      </a:lvl1pPr>
    </p:titleStyle>
    <p:body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D7ED9-0103-4A9B-ACC2-A4039B6BBACD}"/>
              </a:ext>
            </a:extLst>
          </p:cNvPr>
          <p:cNvSpPr>
            <a:spLocks noGrp="1"/>
          </p:cNvSpPr>
          <p:nvPr>
            <p:ph type="title"/>
          </p:nvPr>
        </p:nvSpPr>
        <p:spPr>
          <a:xfrm>
            <a:off x="386006" y="2060850"/>
            <a:ext cx="5754624" cy="1895904"/>
          </a:xfrm>
        </p:spPr>
        <p:txBody>
          <a:bodyPr wrap="none" anchor="ctr">
            <a:normAutofit/>
          </a:bodyPr>
          <a:lstStyle/>
          <a:p>
            <a:pPr>
              <a:lnSpc>
                <a:spcPct val="90000"/>
              </a:lnSpc>
            </a:pPr>
            <a:r>
              <a:rPr lang="ru-RU" sz="3200" dirty="0"/>
              <a:t>Виртуальное частное облако (</a:t>
            </a:r>
            <a:r>
              <a:rPr lang="en-US" sz="3200" dirty="0"/>
              <a:t>VPC)</a:t>
            </a:r>
          </a:p>
        </p:txBody>
      </p:sp>
      <p:sp>
        <p:nvSpPr>
          <p:cNvPr id="3" name="Subtitle 2">
            <a:extLst>
              <a:ext uri="{FF2B5EF4-FFF2-40B4-BE49-F238E27FC236}">
                <a16:creationId xmlns:a16="http://schemas.microsoft.com/office/drawing/2014/main" id="{4AA2B7F0-B8AC-441E-B9C8-740C78DCEFFE}"/>
              </a:ext>
            </a:extLst>
          </p:cNvPr>
          <p:cNvSpPr>
            <a:spLocks noGrp="1"/>
          </p:cNvSpPr>
          <p:nvPr>
            <p:ph type="body" sz="quarter" idx="11"/>
          </p:nvPr>
        </p:nvSpPr>
        <p:spPr>
          <a:xfrm>
            <a:off x="386006" y="3219712"/>
            <a:ext cx="5754624" cy="418576"/>
          </a:xfrm>
        </p:spPr>
        <p:txBody>
          <a:bodyPr>
            <a:noAutofit/>
          </a:bodyPr>
          <a:lstStyle/>
          <a:p>
            <a:endParaRPr lang="ru-RU" sz="1400" dirty="0"/>
          </a:p>
          <a:p>
            <a:endParaRPr lang="ru-RU" sz="1400" dirty="0"/>
          </a:p>
          <a:p>
            <a:r>
              <a:rPr lang="ru-RU" sz="1400" dirty="0"/>
              <a:t>Николай Пойда</a:t>
            </a:r>
          </a:p>
          <a:p>
            <a:r>
              <a:rPr lang="en-US" sz="1400" dirty="0"/>
              <a:t>Systems </a:t>
            </a:r>
            <a:r>
              <a:rPr lang="en-US" sz="1400" dirty="0" err="1"/>
              <a:t>engineer@EPAM</a:t>
            </a:r>
            <a:r>
              <a:rPr lang="en-US" sz="1400" dirty="0"/>
              <a:t> SYSTEMS</a:t>
            </a:r>
          </a:p>
        </p:txBody>
      </p:sp>
      <p:sp>
        <p:nvSpPr>
          <p:cNvPr id="12" name="Slide Number Placeholder 4">
            <a:extLst>
              <a:ext uri="{FF2B5EF4-FFF2-40B4-BE49-F238E27FC236}">
                <a16:creationId xmlns:a16="http://schemas.microsoft.com/office/drawing/2014/main" id="{8EA6D420-861C-4D87-A6C7-6B2D1E0D3939}"/>
              </a:ext>
            </a:extLst>
          </p:cNvPr>
          <p:cNvSpPr>
            <a:spLocks noGrp="1"/>
          </p:cNvSpPr>
          <p:nvPr>
            <p:ph type="sldNum" sz="quarter" idx="4294967295"/>
          </p:nvPr>
        </p:nvSpPr>
        <p:spPr>
          <a:xfrm>
            <a:off x="10361613" y="6435725"/>
            <a:ext cx="1830387" cy="422275"/>
          </a:xfrm>
          <a:prstGeom prst="rect">
            <a:avLst/>
          </a:prstGeom>
        </p:spPr>
        <p:txBody>
          <a:bodyPr/>
          <a:lstStyle/>
          <a:p>
            <a:pPr>
              <a:spcAft>
                <a:spcPts val="600"/>
              </a:spcAft>
            </a:pPr>
            <a:fld id="{3A707DD9-E92B-45E8-BE0A-E6B2EDF345EB}" type="slidenum">
              <a:rPr lang="en-US" smtClean="0"/>
              <a:pPr>
                <a:spcAft>
                  <a:spcPts val="600"/>
                </a:spcAft>
              </a:pPr>
              <a:t>1</a:t>
            </a:fld>
            <a:endParaRPr lang="en-US"/>
          </a:p>
        </p:txBody>
      </p:sp>
      <p:pic>
        <p:nvPicPr>
          <p:cNvPr id="7" name="Picture 6" descr="A picture containing drawing&#10;&#10;Description automatically generated">
            <a:extLst>
              <a:ext uri="{FF2B5EF4-FFF2-40B4-BE49-F238E27FC236}">
                <a16:creationId xmlns:a16="http://schemas.microsoft.com/office/drawing/2014/main" id="{2007AAF8-6B15-4E38-99B7-45E0F0E78F71}"/>
              </a:ext>
            </a:extLst>
          </p:cNvPr>
          <p:cNvPicPr>
            <a:picLocks noChangeAspect="1"/>
          </p:cNvPicPr>
          <p:nvPr/>
        </p:nvPicPr>
        <p:blipFill rotWithShape="1">
          <a:blip r:embed="rId2">
            <a:extLst>
              <a:ext uri="{28A0092B-C50C-407E-A947-70E740481C1C}">
                <a14:useLocalDpi xmlns:a14="http://schemas.microsoft.com/office/drawing/2010/main" val="0"/>
              </a:ext>
            </a:extLst>
          </a:blip>
          <a:srcRect r="3" b="1695"/>
          <a:stretch/>
        </p:blipFill>
        <p:spPr>
          <a:xfrm>
            <a:off x="3263318" y="385818"/>
            <a:ext cx="3033146" cy="156545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0295363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F7CC7-8280-4BEC-A46E-9EDDA5CAF13E}"/>
              </a:ext>
            </a:extLst>
          </p:cNvPr>
          <p:cNvSpPr>
            <a:spLocks noGrp="1"/>
          </p:cNvSpPr>
          <p:nvPr>
            <p:ph type="title"/>
          </p:nvPr>
        </p:nvSpPr>
        <p:spPr>
          <a:xfrm>
            <a:off x="480486" y="304800"/>
            <a:ext cx="11235265" cy="402336"/>
          </a:xfrm>
        </p:spPr>
        <p:txBody>
          <a:bodyPr wrap="none" anchor="ctr">
            <a:normAutofit/>
          </a:bodyPr>
          <a:lstStyle/>
          <a:p>
            <a:pPr>
              <a:lnSpc>
                <a:spcPct val="90000"/>
              </a:lnSpc>
            </a:pPr>
            <a:r>
              <a:rPr lang="ru-RU" sz="2100"/>
              <a:t>Публичные и частные подсети</a:t>
            </a:r>
            <a:endParaRPr lang="en-US" sz="2100"/>
          </a:p>
        </p:txBody>
      </p:sp>
      <p:sp>
        <p:nvSpPr>
          <p:cNvPr id="3" name="Content Placeholder 2">
            <a:extLst>
              <a:ext uri="{FF2B5EF4-FFF2-40B4-BE49-F238E27FC236}">
                <a16:creationId xmlns:a16="http://schemas.microsoft.com/office/drawing/2014/main" id="{20FBF12C-E515-41BF-BE98-1B3B660AC23D}"/>
              </a:ext>
            </a:extLst>
          </p:cNvPr>
          <p:cNvSpPr>
            <a:spLocks noGrp="1"/>
          </p:cNvSpPr>
          <p:nvPr>
            <p:ph sz="quarter" idx="10"/>
          </p:nvPr>
        </p:nvSpPr>
        <p:spPr>
          <a:xfrm>
            <a:off x="476252" y="1439333"/>
            <a:ext cx="5314949" cy="4529667"/>
          </a:xfrm>
        </p:spPr>
        <p:txBody>
          <a:bodyPr>
            <a:normAutofit/>
          </a:bodyPr>
          <a:lstStyle/>
          <a:p>
            <a:r>
              <a:rPr lang="ru-RU" dirty="0"/>
              <a:t>В созданной </a:t>
            </a:r>
            <a:r>
              <a:rPr lang="en-US" dirty="0"/>
              <a:t>VPC</a:t>
            </a:r>
            <a:r>
              <a:rPr lang="ru-RU" dirty="0"/>
              <a:t> публичный адрес не присваивается, если явно не указано иное</a:t>
            </a:r>
          </a:p>
          <a:p>
            <a:r>
              <a:rPr lang="ru-RU" dirty="0"/>
              <a:t>Публичная подсеть - это подсеть, к которой подключен</a:t>
            </a:r>
            <a:r>
              <a:rPr lang="en-US" dirty="0"/>
              <a:t> Internet Gateway</a:t>
            </a:r>
            <a:r>
              <a:rPr lang="ru-RU" dirty="0"/>
              <a:t>(IGW)</a:t>
            </a:r>
            <a:r>
              <a:rPr lang="en-US" dirty="0"/>
              <a:t>(</a:t>
            </a:r>
            <a:r>
              <a:rPr lang="ru-RU" dirty="0"/>
              <a:t>интернет-шлюз), а также прописан маршрут по умолчанию (0.0.0.0</a:t>
            </a:r>
            <a:r>
              <a:rPr lang="en-US" dirty="0"/>
              <a:t>/0) </a:t>
            </a:r>
            <a:r>
              <a:rPr lang="ru-RU" dirty="0"/>
              <a:t>на него.</a:t>
            </a:r>
          </a:p>
          <a:p>
            <a:r>
              <a:rPr lang="ru-RU" dirty="0"/>
              <a:t>В публичной сети инстансу можно назначить публичный </a:t>
            </a:r>
            <a:r>
              <a:rPr lang="en-US" dirty="0"/>
              <a:t>IP </a:t>
            </a:r>
            <a:r>
              <a:rPr lang="ru-RU" dirty="0"/>
              <a:t>адрес, что сделает его доступным из сети интернет.</a:t>
            </a:r>
          </a:p>
          <a:p>
            <a:r>
              <a:rPr lang="ru-RU" dirty="0"/>
              <a:t>В частную сеть доступа из интернета нет, но может быть односторонний доступ в интернет, используя </a:t>
            </a:r>
            <a:r>
              <a:rPr lang="en-US" dirty="0"/>
              <a:t>NAT Gateway</a:t>
            </a:r>
            <a:r>
              <a:rPr lang="ru-RU" dirty="0"/>
              <a:t> или </a:t>
            </a:r>
            <a:r>
              <a:rPr lang="en-US" dirty="0"/>
              <a:t>NAT Instance (</a:t>
            </a:r>
            <a:r>
              <a:rPr lang="ru-RU" dirty="0"/>
              <a:t>в частности для обновления софта и операционных систем)</a:t>
            </a:r>
          </a:p>
          <a:p>
            <a:r>
              <a:rPr lang="ru-RU" dirty="0"/>
              <a:t>Кроме того, стоит учитывать, что большинство ресурсов </a:t>
            </a:r>
            <a:r>
              <a:rPr lang="en-US" dirty="0"/>
              <a:t>AWS </a:t>
            </a:r>
            <a:r>
              <a:rPr lang="ru-RU" dirty="0"/>
              <a:t>вне модели </a:t>
            </a:r>
            <a:r>
              <a:rPr lang="en-US" dirty="0"/>
              <a:t>IaaS </a:t>
            </a:r>
            <a:r>
              <a:rPr lang="ru-RU" dirty="0"/>
              <a:t>находятся вне </a:t>
            </a:r>
            <a:r>
              <a:rPr lang="en-US" dirty="0"/>
              <a:t>VPC, </a:t>
            </a:r>
            <a:r>
              <a:rPr lang="ru-RU" dirty="0"/>
              <a:t>а также имеют внешние точки взаимодействия. Таким образом доступ к ним из частных подсетей может быть получен через </a:t>
            </a:r>
            <a:r>
              <a:rPr lang="en-US" dirty="0"/>
              <a:t>NAT </a:t>
            </a:r>
            <a:r>
              <a:rPr lang="ru-RU" dirty="0"/>
              <a:t>или </a:t>
            </a:r>
            <a:r>
              <a:rPr lang="en-US" dirty="0"/>
              <a:t>VPC Endpoint</a:t>
            </a:r>
          </a:p>
          <a:p>
            <a:pPr marL="0" indent="0">
              <a:buNone/>
            </a:pPr>
            <a:endParaRPr lang="ru-RU" dirty="0"/>
          </a:p>
        </p:txBody>
      </p:sp>
      <p:pic>
        <p:nvPicPr>
          <p:cNvPr id="6" name="Picture 5" descr="Diagram&#10;&#10;Description automatically generated">
            <a:extLst>
              <a:ext uri="{FF2B5EF4-FFF2-40B4-BE49-F238E27FC236}">
                <a16:creationId xmlns:a16="http://schemas.microsoft.com/office/drawing/2014/main" id="{EBB641E7-D4DE-4ADF-AE41-E79BE76B7F5C}"/>
              </a:ext>
            </a:extLst>
          </p:cNvPr>
          <p:cNvPicPr>
            <a:picLocks noChangeAspect="1"/>
          </p:cNvPicPr>
          <p:nvPr/>
        </p:nvPicPr>
        <p:blipFill>
          <a:blip r:embed="rId2"/>
          <a:stretch>
            <a:fillRect/>
          </a:stretch>
        </p:blipFill>
        <p:spPr>
          <a:xfrm>
            <a:off x="6901938" y="1439333"/>
            <a:ext cx="4312676" cy="4529667"/>
          </a:xfrm>
          <a:prstGeom prst="rect">
            <a:avLst/>
          </a:prstGeom>
          <a:noFill/>
        </p:spPr>
      </p:pic>
      <p:sp>
        <p:nvSpPr>
          <p:cNvPr id="11" name="Slide Number Placeholder 4">
            <a:extLst>
              <a:ext uri="{FF2B5EF4-FFF2-40B4-BE49-F238E27FC236}">
                <a16:creationId xmlns:a16="http://schemas.microsoft.com/office/drawing/2014/main" id="{A05BCB6C-9B0A-4F82-9B2B-038669F8021E}"/>
              </a:ext>
            </a:extLst>
          </p:cNvPr>
          <p:cNvSpPr>
            <a:spLocks noGrp="1"/>
          </p:cNvSpPr>
          <p:nvPr>
            <p:ph type="sldNum" sz="quarter" idx="4"/>
          </p:nvPr>
        </p:nvSpPr>
        <p:spPr>
          <a:xfrm>
            <a:off x="9884588" y="6435519"/>
            <a:ext cx="1831163" cy="422483"/>
          </a:xfrm>
        </p:spPr>
        <p:txBody>
          <a:bodyPr/>
          <a:lstStyle/>
          <a:p>
            <a:pPr>
              <a:spcAft>
                <a:spcPts val="600"/>
              </a:spcAft>
            </a:pPr>
            <a:fld id="{3A707DD9-E92B-45E8-BE0A-E6B2EDF345EB}" type="slidenum">
              <a:rPr lang="en-US" smtClean="0"/>
              <a:pPr>
                <a:spcAft>
                  <a:spcPts val="600"/>
                </a:spcAft>
              </a:pPr>
              <a:t>10</a:t>
            </a:fld>
            <a:endParaRPr lang="en-US"/>
          </a:p>
        </p:txBody>
      </p:sp>
    </p:spTree>
    <p:extLst>
      <p:ext uri="{BB962C8B-B14F-4D97-AF65-F5344CB8AC3E}">
        <p14:creationId xmlns:p14="http://schemas.microsoft.com/office/powerpoint/2010/main" val="12534974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AF6F6-4F6E-47BD-A127-4148B12CDAC2}"/>
              </a:ext>
            </a:extLst>
          </p:cNvPr>
          <p:cNvSpPr>
            <a:spLocks noGrp="1"/>
          </p:cNvSpPr>
          <p:nvPr>
            <p:ph type="title"/>
          </p:nvPr>
        </p:nvSpPr>
        <p:spPr/>
        <p:txBody>
          <a:bodyPr/>
          <a:lstStyle/>
          <a:p>
            <a:r>
              <a:rPr lang="ru-RU" dirty="0"/>
              <a:t>Таблица маршрутизации</a:t>
            </a:r>
            <a:endParaRPr lang="en-US" dirty="0"/>
          </a:p>
        </p:txBody>
      </p:sp>
      <p:pic>
        <p:nvPicPr>
          <p:cNvPr id="4" name="Content Placeholder 3">
            <a:extLst>
              <a:ext uri="{FF2B5EF4-FFF2-40B4-BE49-F238E27FC236}">
                <a16:creationId xmlns:a16="http://schemas.microsoft.com/office/drawing/2014/main" id="{E3C53048-E687-46E9-AB4A-35652904080A}"/>
              </a:ext>
            </a:extLst>
          </p:cNvPr>
          <p:cNvPicPr>
            <a:picLocks noGrp="1" noChangeAspect="1"/>
          </p:cNvPicPr>
          <p:nvPr>
            <p:ph sz="quarter" idx="10"/>
          </p:nvPr>
        </p:nvPicPr>
        <p:blipFill>
          <a:blip r:embed="rId2"/>
          <a:stretch>
            <a:fillRect/>
          </a:stretch>
        </p:blipFill>
        <p:spPr>
          <a:xfrm>
            <a:off x="576918" y="4301089"/>
            <a:ext cx="11239500" cy="1534652"/>
          </a:xfrm>
          <a:prstGeom prst="rect">
            <a:avLst/>
          </a:prstGeom>
        </p:spPr>
      </p:pic>
      <p:pic>
        <p:nvPicPr>
          <p:cNvPr id="1026" name="Picture 2" descr="Amazon VPC Router | AWS Networking &amp; Content Delivery">
            <a:extLst>
              <a:ext uri="{FF2B5EF4-FFF2-40B4-BE49-F238E27FC236}">
                <a16:creationId xmlns:a16="http://schemas.microsoft.com/office/drawing/2014/main" id="{51948621-8758-4E34-BAFA-6737DFAE26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88467" y="2556911"/>
            <a:ext cx="1527283" cy="1527283"/>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2">
            <a:extLst>
              <a:ext uri="{FF2B5EF4-FFF2-40B4-BE49-F238E27FC236}">
                <a16:creationId xmlns:a16="http://schemas.microsoft.com/office/drawing/2014/main" id="{EF401C0E-C7BB-4064-8BBA-35FBF6511953}"/>
              </a:ext>
            </a:extLst>
          </p:cNvPr>
          <p:cNvSpPr txBox="1">
            <a:spLocks/>
          </p:cNvSpPr>
          <p:nvPr/>
        </p:nvSpPr>
        <p:spPr>
          <a:xfrm>
            <a:off x="375582" y="1080606"/>
            <a:ext cx="9997440" cy="3220483"/>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ru-RU" sz="1800" dirty="0"/>
              <a:t>Представляет из себя список маршрутов сетевого траффика</a:t>
            </a:r>
          </a:p>
          <a:p>
            <a:r>
              <a:rPr lang="ru-RU" sz="1800" dirty="0"/>
              <a:t>По умолчанию имеется в </a:t>
            </a:r>
            <a:r>
              <a:rPr lang="en-US" sz="1800" dirty="0"/>
              <a:t>VPC</a:t>
            </a:r>
          </a:p>
          <a:p>
            <a:r>
              <a:rPr lang="ru-RU" sz="1800" dirty="0"/>
              <a:t>В </a:t>
            </a:r>
            <a:r>
              <a:rPr lang="en-US" sz="1800" dirty="0"/>
              <a:t>VPC </a:t>
            </a:r>
            <a:r>
              <a:rPr lang="ru-RU" sz="1800" dirty="0"/>
              <a:t>может быть несколько таблиц маршрутизации</a:t>
            </a:r>
          </a:p>
          <a:p>
            <a:r>
              <a:rPr lang="ru-RU" sz="1800" dirty="0"/>
              <a:t>Каждая подсеть должна быть ассоцииирована с таблицей маршрутизации или использует дефолтную таблицу</a:t>
            </a:r>
          </a:p>
          <a:p>
            <a:r>
              <a:rPr lang="ru-RU" sz="1800" dirty="0"/>
              <a:t>Дефолтную таблицу маршрутизации нельзя удалить, но можно изменить</a:t>
            </a:r>
          </a:p>
          <a:p>
            <a:r>
              <a:rPr lang="ru-RU" sz="1800" dirty="0"/>
              <a:t>В качестве цели для направления траффика могут выступать</a:t>
            </a:r>
            <a:r>
              <a:rPr lang="en-US" sz="1800" dirty="0"/>
              <a:t>: </a:t>
            </a:r>
            <a:r>
              <a:rPr lang="ru-RU" sz="1800" dirty="0"/>
              <a:t>Интернет-шлюз, Шлюз </a:t>
            </a:r>
            <a:r>
              <a:rPr lang="en-US" sz="1800" dirty="0"/>
              <a:t>NAT, VPN </a:t>
            </a:r>
            <a:r>
              <a:rPr lang="ru-RU" sz="1800" dirty="0"/>
              <a:t>шлюзы, а также точки сопряжения </a:t>
            </a:r>
            <a:r>
              <a:rPr lang="en-US" sz="1800" dirty="0"/>
              <a:t>VPC </a:t>
            </a:r>
            <a:r>
              <a:rPr lang="ru-RU" sz="1800" dirty="0"/>
              <a:t>и точки подключения к сервисам(</a:t>
            </a:r>
            <a:r>
              <a:rPr lang="en-US" sz="1800" dirty="0"/>
              <a:t>VPC Endpoint)</a:t>
            </a:r>
            <a:endParaRPr lang="ru-RU" sz="1800" dirty="0"/>
          </a:p>
        </p:txBody>
      </p:sp>
    </p:spTree>
    <p:extLst>
      <p:ext uri="{BB962C8B-B14F-4D97-AF65-F5344CB8AC3E}">
        <p14:creationId xmlns:p14="http://schemas.microsoft.com/office/powerpoint/2010/main" val="32217591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AF6F6-4F6E-47BD-A127-4148B12CDAC2}"/>
              </a:ext>
            </a:extLst>
          </p:cNvPr>
          <p:cNvSpPr>
            <a:spLocks noGrp="1"/>
          </p:cNvSpPr>
          <p:nvPr>
            <p:ph type="title"/>
          </p:nvPr>
        </p:nvSpPr>
        <p:spPr>
          <a:xfrm>
            <a:off x="480486" y="304800"/>
            <a:ext cx="11235265" cy="402336"/>
          </a:xfrm>
        </p:spPr>
        <p:txBody>
          <a:bodyPr wrap="none" anchor="ctr">
            <a:normAutofit/>
          </a:bodyPr>
          <a:lstStyle/>
          <a:p>
            <a:pPr>
              <a:lnSpc>
                <a:spcPct val="90000"/>
              </a:lnSpc>
            </a:pPr>
            <a:r>
              <a:rPr lang="ru-RU" sz="2100"/>
              <a:t>Интернет шлюз(</a:t>
            </a:r>
            <a:r>
              <a:rPr lang="en-US" sz="2100"/>
              <a:t>IGW)</a:t>
            </a:r>
          </a:p>
        </p:txBody>
      </p:sp>
      <p:sp>
        <p:nvSpPr>
          <p:cNvPr id="7" name="Content Placeholder 6">
            <a:extLst>
              <a:ext uri="{FF2B5EF4-FFF2-40B4-BE49-F238E27FC236}">
                <a16:creationId xmlns:a16="http://schemas.microsoft.com/office/drawing/2014/main" id="{65FCBA06-2501-4E7C-84E6-FB63B76827D8}"/>
              </a:ext>
            </a:extLst>
          </p:cNvPr>
          <p:cNvSpPr>
            <a:spLocks noGrp="1"/>
          </p:cNvSpPr>
          <p:nvPr>
            <p:ph sz="quarter" idx="10"/>
          </p:nvPr>
        </p:nvSpPr>
        <p:spPr>
          <a:xfrm>
            <a:off x="476252" y="1439333"/>
            <a:ext cx="5314949" cy="4529667"/>
          </a:xfrm>
        </p:spPr>
        <p:txBody>
          <a:bodyPr>
            <a:normAutofit/>
          </a:bodyPr>
          <a:lstStyle/>
          <a:p>
            <a:pPr>
              <a:buFont typeface="Wingdings" panose="05000000000000000000" pitchFamily="2" charset="2"/>
              <a:buChar char="§"/>
            </a:pPr>
            <a:r>
              <a:rPr lang="ru-RU" dirty="0"/>
              <a:t>Представляет из себя точку доступа в интернет.</a:t>
            </a:r>
          </a:p>
          <a:p>
            <a:pPr>
              <a:buFont typeface="Wingdings" panose="05000000000000000000" pitchFamily="2" charset="2"/>
              <a:buChar char="§"/>
            </a:pPr>
            <a:r>
              <a:rPr lang="ru-RU" dirty="0"/>
              <a:t>Подключается к </a:t>
            </a:r>
            <a:r>
              <a:rPr lang="en-US" dirty="0"/>
              <a:t>VPC</a:t>
            </a:r>
          </a:p>
          <a:p>
            <a:pPr>
              <a:buFont typeface="Wingdings" panose="05000000000000000000" pitchFamily="2" charset="2"/>
              <a:buChar char="§"/>
            </a:pPr>
            <a:r>
              <a:rPr lang="ru-RU" dirty="0"/>
              <a:t>1 </a:t>
            </a:r>
            <a:r>
              <a:rPr lang="en-US" dirty="0"/>
              <a:t>IGW </a:t>
            </a:r>
            <a:r>
              <a:rPr lang="ru-RU" dirty="0"/>
              <a:t>на 1 </a:t>
            </a:r>
            <a:r>
              <a:rPr lang="en-US" dirty="0"/>
              <a:t>VPC</a:t>
            </a:r>
          </a:p>
          <a:p>
            <a:pPr>
              <a:buFont typeface="Wingdings" panose="05000000000000000000" pitchFamily="2" charset="2"/>
              <a:buChar char="§"/>
            </a:pPr>
            <a:r>
              <a:rPr lang="en-US" dirty="0"/>
              <a:t>IPv4 | IPv6</a:t>
            </a:r>
          </a:p>
          <a:p>
            <a:pPr>
              <a:buFont typeface="Wingdings" panose="05000000000000000000" pitchFamily="2" charset="2"/>
              <a:buChar char="§"/>
            </a:pPr>
            <a:r>
              <a:rPr lang="ru-RU" dirty="0"/>
              <a:t>Отказоустойчив, автоматически масштабируется. Находится в зоне ответственности </a:t>
            </a:r>
            <a:r>
              <a:rPr lang="en-US" dirty="0"/>
              <a:t>AWS.</a:t>
            </a:r>
          </a:p>
          <a:p>
            <a:pPr>
              <a:buFont typeface="Wingdings" panose="05000000000000000000" pitchFamily="2" charset="2"/>
              <a:buChar char="§"/>
            </a:pPr>
            <a:endParaRPr lang="en-US" dirty="0"/>
          </a:p>
          <a:p>
            <a:pPr>
              <a:buFont typeface="Wingdings" panose="05000000000000000000" pitchFamily="2" charset="2"/>
              <a:buChar char="§"/>
            </a:pPr>
            <a:r>
              <a:rPr lang="en-US" dirty="0"/>
              <a:t>P.S. </a:t>
            </a:r>
            <a:r>
              <a:rPr lang="ru-RU" dirty="0"/>
              <a:t>Также можно использовать </a:t>
            </a:r>
            <a:r>
              <a:rPr lang="en-US" dirty="0"/>
              <a:t>Egress-Only IGW</a:t>
            </a:r>
            <a:r>
              <a:rPr lang="ru-RU" dirty="0"/>
              <a:t>, который является аналогом шлюза </a:t>
            </a:r>
            <a:r>
              <a:rPr lang="en-US" dirty="0"/>
              <a:t>NAT, </a:t>
            </a:r>
            <a:r>
              <a:rPr lang="ru-RU" dirty="0"/>
              <a:t>но для </a:t>
            </a:r>
            <a:r>
              <a:rPr lang="en-US" dirty="0"/>
              <a:t>IPv6</a:t>
            </a:r>
          </a:p>
          <a:p>
            <a:pPr>
              <a:buFont typeface="Wingdings" panose="05000000000000000000" pitchFamily="2" charset="2"/>
              <a:buChar char="§"/>
            </a:pPr>
            <a:endParaRPr lang="en-US" dirty="0"/>
          </a:p>
          <a:p>
            <a:pPr>
              <a:buFont typeface="Wingdings" panose="05000000000000000000" pitchFamily="2" charset="2"/>
              <a:buChar char="§"/>
            </a:pPr>
            <a:endParaRPr lang="en-US" dirty="0"/>
          </a:p>
        </p:txBody>
      </p:sp>
      <p:pic>
        <p:nvPicPr>
          <p:cNvPr id="3" name="Picture 2">
            <a:extLst>
              <a:ext uri="{FF2B5EF4-FFF2-40B4-BE49-F238E27FC236}">
                <a16:creationId xmlns:a16="http://schemas.microsoft.com/office/drawing/2014/main" id="{3CC50889-ACC0-4E4C-9E66-41DAFFF7192D}"/>
              </a:ext>
            </a:extLst>
          </p:cNvPr>
          <p:cNvPicPr>
            <a:picLocks noChangeAspect="1"/>
          </p:cNvPicPr>
          <p:nvPr/>
        </p:nvPicPr>
        <p:blipFill>
          <a:blip r:embed="rId2"/>
          <a:stretch>
            <a:fillRect/>
          </a:stretch>
        </p:blipFill>
        <p:spPr>
          <a:xfrm>
            <a:off x="6502719" y="707136"/>
            <a:ext cx="4574221" cy="4529667"/>
          </a:xfrm>
          <a:prstGeom prst="rect">
            <a:avLst/>
          </a:prstGeom>
          <a:noFill/>
        </p:spPr>
      </p:pic>
      <p:sp>
        <p:nvSpPr>
          <p:cNvPr id="12" name="Slide Number Placeholder 4">
            <a:extLst>
              <a:ext uri="{FF2B5EF4-FFF2-40B4-BE49-F238E27FC236}">
                <a16:creationId xmlns:a16="http://schemas.microsoft.com/office/drawing/2014/main" id="{CCC779CF-63A2-473A-A78A-7E4412EF71AE}"/>
              </a:ext>
            </a:extLst>
          </p:cNvPr>
          <p:cNvSpPr>
            <a:spLocks noGrp="1"/>
          </p:cNvSpPr>
          <p:nvPr>
            <p:ph type="sldNum" sz="quarter" idx="4"/>
          </p:nvPr>
        </p:nvSpPr>
        <p:spPr>
          <a:xfrm>
            <a:off x="9884588" y="6435519"/>
            <a:ext cx="1831163" cy="422483"/>
          </a:xfrm>
        </p:spPr>
        <p:txBody>
          <a:bodyPr/>
          <a:lstStyle/>
          <a:p>
            <a:pPr>
              <a:spcAft>
                <a:spcPts val="600"/>
              </a:spcAft>
            </a:pPr>
            <a:fld id="{3A707DD9-E92B-45E8-BE0A-E6B2EDF345EB}" type="slidenum">
              <a:rPr lang="en-US" smtClean="0"/>
              <a:pPr>
                <a:spcAft>
                  <a:spcPts val="600"/>
                </a:spcAft>
              </a:pPr>
              <a:t>12</a:t>
            </a:fld>
            <a:endParaRPr lang="en-US"/>
          </a:p>
        </p:txBody>
      </p:sp>
    </p:spTree>
    <p:extLst>
      <p:ext uri="{BB962C8B-B14F-4D97-AF65-F5344CB8AC3E}">
        <p14:creationId xmlns:p14="http://schemas.microsoft.com/office/powerpoint/2010/main" val="34386892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AF6F6-4F6E-47BD-A127-4148B12CDAC2}"/>
              </a:ext>
            </a:extLst>
          </p:cNvPr>
          <p:cNvSpPr>
            <a:spLocks noGrp="1"/>
          </p:cNvSpPr>
          <p:nvPr>
            <p:ph type="title"/>
          </p:nvPr>
        </p:nvSpPr>
        <p:spPr/>
        <p:txBody>
          <a:bodyPr/>
          <a:lstStyle/>
          <a:p>
            <a:r>
              <a:rPr lang="en-US" dirty="0"/>
              <a:t>NAT</a:t>
            </a:r>
          </a:p>
        </p:txBody>
      </p:sp>
      <p:sp>
        <p:nvSpPr>
          <p:cNvPr id="7" name="Content Placeholder 6">
            <a:extLst>
              <a:ext uri="{FF2B5EF4-FFF2-40B4-BE49-F238E27FC236}">
                <a16:creationId xmlns:a16="http://schemas.microsoft.com/office/drawing/2014/main" id="{65FCBA06-2501-4E7C-84E6-FB63B76827D8}"/>
              </a:ext>
            </a:extLst>
          </p:cNvPr>
          <p:cNvSpPr>
            <a:spLocks noGrp="1"/>
          </p:cNvSpPr>
          <p:nvPr>
            <p:ph sz="quarter" idx="10"/>
          </p:nvPr>
        </p:nvSpPr>
        <p:spPr/>
        <p:txBody>
          <a:bodyPr/>
          <a:lstStyle/>
          <a:p>
            <a:pPr marL="0" indent="0">
              <a:buNone/>
            </a:pPr>
            <a:r>
              <a:rPr lang="ru-RU" dirty="0"/>
              <a:t>Доступ в интернет через </a:t>
            </a:r>
            <a:r>
              <a:rPr lang="en-US" dirty="0"/>
              <a:t>NAT </a:t>
            </a:r>
            <a:r>
              <a:rPr lang="ru-RU" dirty="0"/>
              <a:t>может быть реализован двумя путями</a:t>
            </a:r>
            <a:r>
              <a:rPr lang="en-US" dirty="0"/>
              <a:t>:</a:t>
            </a:r>
          </a:p>
          <a:p>
            <a:pPr marL="457200" indent="-457200">
              <a:buFont typeface="+mj-lt"/>
              <a:buAutoNum type="arabicPeriod"/>
            </a:pPr>
            <a:r>
              <a:rPr lang="en-US" dirty="0"/>
              <a:t>NAT Instance – </a:t>
            </a:r>
            <a:r>
              <a:rPr lang="ru-RU" dirty="0"/>
              <a:t>это просто виртуальная машина, на которой реализован сервис </a:t>
            </a:r>
            <a:r>
              <a:rPr lang="en-US" dirty="0"/>
              <a:t>NAT</a:t>
            </a:r>
          </a:p>
          <a:p>
            <a:pPr marL="457200" indent="-457200">
              <a:buFont typeface="+mj-lt"/>
              <a:buAutoNum type="arabicPeriod"/>
            </a:pPr>
            <a:r>
              <a:rPr lang="en-US" dirty="0"/>
              <a:t>NAT Gateway – </a:t>
            </a:r>
            <a:r>
              <a:rPr lang="ru-RU" dirty="0"/>
              <a:t>управляемый </a:t>
            </a:r>
            <a:r>
              <a:rPr lang="en-US" dirty="0"/>
              <a:t>AWS </a:t>
            </a:r>
            <a:r>
              <a:rPr lang="ru-RU" dirty="0"/>
              <a:t>сервис</a:t>
            </a:r>
          </a:p>
          <a:p>
            <a:pPr marL="457200" indent="-457200">
              <a:buFont typeface="+mj-lt"/>
              <a:buAutoNum type="arabicPeriod"/>
            </a:pPr>
            <a:endParaRPr lang="ru-RU" dirty="0"/>
          </a:p>
          <a:p>
            <a:pPr marL="0" indent="0">
              <a:buNone/>
            </a:pPr>
            <a:r>
              <a:rPr lang="ru-RU" dirty="0"/>
              <a:t>Существует множество факторов использования того или иного варианта.</a:t>
            </a:r>
          </a:p>
          <a:p>
            <a:pPr marL="0" indent="0">
              <a:buNone/>
            </a:pPr>
            <a:r>
              <a:rPr lang="ru-RU" dirty="0"/>
              <a:t>Если вы создаете шлюз NAT в своем облаке VPC, то платите за каждый час, в течение которого ваш шлюз NAT существует и доступен. Плата за обработку данных берется за каждый гигабайт данных, переданный через шлюз NAT, независимо от источника или адресата трафика. Каждый неполный час работы шлюза оплачивается как полный. Кроме того, взимается стандартная плата AWS за передачу данных для всех данных, переданных через шлюз NAT.</a:t>
            </a:r>
          </a:p>
          <a:p>
            <a:pPr marL="0" indent="0">
              <a:buNone/>
            </a:pPr>
            <a:endParaRPr lang="en-US" dirty="0"/>
          </a:p>
          <a:p>
            <a:pPr>
              <a:buFont typeface="Wingdings" panose="05000000000000000000" pitchFamily="2" charset="2"/>
              <a:buChar char="§"/>
            </a:pPr>
            <a:endParaRPr lang="en-US" dirty="0"/>
          </a:p>
          <a:p>
            <a:pPr>
              <a:buFont typeface="Wingdings" panose="05000000000000000000" pitchFamily="2" charset="2"/>
              <a:buChar char="§"/>
            </a:pPr>
            <a:endParaRPr lang="en-US" dirty="0"/>
          </a:p>
          <a:p>
            <a:pPr>
              <a:buFont typeface="Wingdings" panose="05000000000000000000" pitchFamily="2" charset="2"/>
              <a:buChar char="§"/>
            </a:pPr>
            <a:endParaRPr lang="en-US" dirty="0"/>
          </a:p>
        </p:txBody>
      </p:sp>
    </p:spTree>
    <p:extLst>
      <p:ext uri="{BB962C8B-B14F-4D97-AF65-F5344CB8AC3E}">
        <p14:creationId xmlns:p14="http://schemas.microsoft.com/office/powerpoint/2010/main" val="12655761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AF6F6-4F6E-47BD-A127-4148B12CDAC2}"/>
              </a:ext>
            </a:extLst>
          </p:cNvPr>
          <p:cNvSpPr>
            <a:spLocks noGrp="1"/>
          </p:cNvSpPr>
          <p:nvPr>
            <p:ph type="title"/>
          </p:nvPr>
        </p:nvSpPr>
        <p:spPr/>
        <p:txBody>
          <a:bodyPr/>
          <a:lstStyle/>
          <a:p>
            <a:r>
              <a:rPr lang="en-US" dirty="0"/>
              <a:t>NAT Instance</a:t>
            </a:r>
          </a:p>
        </p:txBody>
      </p:sp>
      <p:sp>
        <p:nvSpPr>
          <p:cNvPr id="7" name="Content Placeholder 6">
            <a:extLst>
              <a:ext uri="{FF2B5EF4-FFF2-40B4-BE49-F238E27FC236}">
                <a16:creationId xmlns:a16="http://schemas.microsoft.com/office/drawing/2014/main" id="{65FCBA06-2501-4E7C-84E6-FB63B76827D8}"/>
              </a:ext>
            </a:extLst>
          </p:cNvPr>
          <p:cNvSpPr>
            <a:spLocks noGrp="1"/>
          </p:cNvSpPr>
          <p:nvPr>
            <p:ph sz="quarter" idx="10"/>
          </p:nvPr>
        </p:nvSpPr>
        <p:spPr/>
        <p:txBody>
          <a:bodyPr/>
          <a:lstStyle/>
          <a:p>
            <a:pPr>
              <a:buFont typeface="Wingdings" panose="05000000000000000000" pitchFamily="2" charset="2"/>
              <a:buChar char="§"/>
            </a:pPr>
            <a:r>
              <a:rPr lang="ru-RU" dirty="0"/>
              <a:t>Обычный инстанс с сервисом </a:t>
            </a:r>
            <a:r>
              <a:rPr lang="en-US" dirty="0"/>
              <a:t>NAT(</a:t>
            </a:r>
            <a:r>
              <a:rPr lang="ru-RU" dirty="0"/>
              <a:t>может быть развернут из специально подготовленного </a:t>
            </a:r>
            <a:r>
              <a:rPr lang="en-US" dirty="0"/>
              <a:t>AMI </a:t>
            </a:r>
            <a:r>
              <a:rPr lang="ru-RU" dirty="0"/>
              <a:t>образа)</a:t>
            </a:r>
          </a:p>
          <a:p>
            <a:pPr>
              <a:buFont typeface="Wingdings" panose="05000000000000000000" pitchFamily="2" charset="2"/>
              <a:buChar char="§"/>
            </a:pPr>
            <a:r>
              <a:rPr lang="ru-RU" dirty="0"/>
              <a:t>Оплачивается по факту работы и передачи данных, плата за обработку данных – отсутствует.</a:t>
            </a:r>
          </a:p>
          <a:p>
            <a:pPr>
              <a:buFont typeface="Wingdings" panose="05000000000000000000" pitchFamily="2" charset="2"/>
              <a:buChar char="§"/>
            </a:pPr>
            <a:r>
              <a:rPr lang="ru-RU" dirty="0"/>
              <a:t>Пропускная способность зависит от размера инстанса</a:t>
            </a:r>
          </a:p>
          <a:p>
            <a:pPr>
              <a:buFont typeface="Wingdings" panose="05000000000000000000" pitchFamily="2" charset="2"/>
              <a:buChar char="§"/>
            </a:pPr>
            <a:r>
              <a:rPr lang="ru-RU" dirty="0"/>
              <a:t>Разрешает перенаправление портов</a:t>
            </a:r>
            <a:r>
              <a:rPr lang="en-US" dirty="0"/>
              <a:t>(PAT)</a:t>
            </a:r>
          </a:p>
          <a:p>
            <a:pPr>
              <a:buFont typeface="Wingdings" panose="05000000000000000000" pitchFamily="2" charset="2"/>
              <a:buChar char="§"/>
            </a:pPr>
            <a:r>
              <a:rPr lang="ru-RU" b="1" i="1" dirty="0"/>
              <a:t>Обработка данных управляемым шлюзом NAT</a:t>
            </a:r>
            <a:r>
              <a:rPr lang="ru-RU" i="1" dirty="0"/>
              <a:t>:</a:t>
            </a:r>
            <a:r>
              <a:rPr lang="ru-RU" dirty="0"/>
              <a:t> Управляемые шлюзы NAT используются чтобы пропускать траффик из приватных подсетей по цене 4.5¢ в виде платежа за обработку данных поверх стоимости передачи данных</a:t>
            </a:r>
            <a:r>
              <a:rPr lang="en-US" dirty="0"/>
              <a:t>(</a:t>
            </a:r>
            <a:r>
              <a:rPr lang="ru-RU" dirty="0"/>
              <a:t>за ГБ). После определенного момента, запуск NAT на своих инстансах становится более экономически выгодным. При терра/пета/экзабайтных объемах</a:t>
            </a:r>
          </a:p>
          <a:p>
            <a:pPr marL="0" indent="0">
              <a:buNone/>
            </a:pPr>
            <a:endParaRPr lang="en-US" dirty="0"/>
          </a:p>
          <a:p>
            <a:pPr>
              <a:buFont typeface="Wingdings" panose="05000000000000000000" pitchFamily="2" charset="2"/>
              <a:buChar char="§"/>
            </a:pPr>
            <a:endParaRPr lang="en-US" dirty="0"/>
          </a:p>
          <a:p>
            <a:pPr>
              <a:buFont typeface="Wingdings" panose="05000000000000000000" pitchFamily="2" charset="2"/>
              <a:buChar char="§"/>
            </a:pPr>
            <a:endParaRPr lang="en-US" dirty="0"/>
          </a:p>
          <a:p>
            <a:pPr>
              <a:buFont typeface="Wingdings" panose="05000000000000000000" pitchFamily="2" charset="2"/>
              <a:buChar char="§"/>
            </a:pPr>
            <a:endParaRPr lang="en-US" dirty="0"/>
          </a:p>
        </p:txBody>
      </p:sp>
      <p:pic>
        <p:nvPicPr>
          <p:cNvPr id="4" name="Picture 3">
            <a:extLst>
              <a:ext uri="{FF2B5EF4-FFF2-40B4-BE49-F238E27FC236}">
                <a16:creationId xmlns:a16="http://schemas.microsoft.com/office/drawing/2014/main" id="{50F7C607-8AE5-46D2-9EB4-2BDDDD18F400}"/>
              </a:ext>
            </a:extLst>
          </p:cNvPr>
          <p:cNvPicPr>
            <a:picLocks noChangeAspect="1"/>
          </p:cNvPicPr>
          <p:nvPr/>
        </p:nvPicPr>
        <p:blipFill>
          <a:blip r:embed="rId2"/>
          <a:stretch>
            <a:fillRect/>
          </a:stretch>
        </p:blipFill>
        <p:spPr>
          <a:xfrm>
            <a:off x="8887451" y="4098403"/>
            <a:ext cx="1612831" cy="1682450"/>
          </a:xfrm>
          <a:prstGeom prst="rect">
            <a:avLst/>
          </a:prstGeom>
        </p:spPr>
      </p:pic>
    </p:spTree>
    <p:extLst>
      <p:ext uri="{BB962C8B-B14F-4D97-AF65-F5344CB8AC3E}">
        <p14:creationId xmlns:p14="http://schemas.microsoft.com/office/powerpoint/2010/main" val="25342143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AF6F6-4F6E-47BD-A127-4148B12CDAC2}"/>
              </a:ext>
            </a:extLst>
          </p:cNvPr>
          <p:cNvSpPr>
            <a:spLocks noGrp="1"/>
          </p:cNvSpPr>
          <p:nvPr>
            <p:ph type="title"/>
          </p:nvPr>
        </p:nvSpPr>
        <p:spPr/>
        <p:txBody>
          <a:bodyPr/>
          <a:lstStyle/>
          <a:p>
            <a:r>
              <a:rPr lang="en-US" dirty="0"/>
              <a:t>NAT Gateway</a:t>
            </a:r>
          </a:p>
        </p:txBody>
      </p:sp>
      <p:sp>
        <p:nvSpPr>
          <p:cNvPr id="7" name="Content Placeholder 6">
            <a:extLst>
              <a:ext uri="{FF2B5EF4-FFF2-40B4-BE49-F238E27FC236}">
                <a16:creationId xmlns:a16="http://schemas.microsoft.com/office/drawing/2014/main" id="{65FCBA06-2501-4E7C-84E6-FB63B76827D8}"/>
              </a:ext>
            </a:extLst>
          </p:cNvPr>
          <p:cNvSpPr>
            <a:spLocks noGrp="1"/>
          </p:cNvSpPr>
          <p:nvPr>
            <p:ph sz="quarter" idx="10"/>
          </p:nvPr>
        </p:nvSpPr>
        <p:spPr/>
        <p:txBody>
          <a:bodyPr/>
          <a:lstStyle/>
          <a:p>
            <a:pPr>
              <a:buFont typeface="Wingdings" panose="05000000000000000000" pitchFamily="2" charset="2"/>
              <a:buChar char="§"/>
            </a:pPr>
            <a:r>
              <a:rPr lang="ru-RU" dirty="0"/>
              <a:t>Подключается к публичной подсети</a:t>
            </a:r>
          </a:p>
          <a:p>
            <a:pPr>
              <a:buFont typeface="Wingdings" panose="05000000000000000000" pitchFamily="2" charset="2"/>
              <a:buChar char="§"/>
            </a:pPr>
            <a:r>
              <a:rPr lang="ru-RU" dirty="0"/>
              <a:t>Использует </a:t>
            </a:r>
            <a:r>
              <a:rPr lang="en-US" dirty="0"/>
              <a:t>Elastic IP</a:t>
            </a:r>
          </a:p>
          <a:p>
            <a:pPr>
              <a:buFont typeface="Wingdings" panose="05000000000000000000" pitchFamily="2" charset="2"/>
              <a:buChar char="§"/>
            </a:pPr>
            <a:r>
              <a:rPr lang="ru-RU" dirty="0"/>
              <a:t>Поддерживает только </a:t>
            </a:r>
            <a:r>
              <a:rPr lang="en-US" dirty="0"/>
              <a:t>IPv4, </a:t>
            </a:r>
            <a:r>
              <a:rPr lang="ru-RU" dirty="0"/>
              <a:t>для </a:t>
            </a:r>
            <a:r>
              <a:rPr lang="en-US" dirty="0"/>
              <a:t>IPv6 </a:t>
            </a:r>
            <a:r>
              <a:rPr lang="ru-RU" dirty="0"/>
              <a:t>используется </a:t>
            </a:r>
            <a:r>
              <a:rPr lang="en-US" dirty="0"/>
              <a:t>Egress Only IGW</a:t>
            </a:r>
            <a:endParaRPr lang="ru-RU" dirty="0"/>
          </a:p>
          <a:p>
            <a:pPr>
              <a:buFont typeface="Wingdings" panose="05000000000000000000" pitchFamily="2" charset="2"/>
              <a:buChar char="§"/>
            </a:pPr>
            <a:r>
              <a:rPr lang="ru-RU" dirty="0"/>
              <a:t>Поддерживает пропускную способность до 5Гбит/с, автоматически масштабируется до 45Гбит/с</a:t>
            </a:r>
          </a:p>
          <a:p>
            <a:pPr>
              <a:buFont typeface="Wingdings" panose="05000000000000000000" pitchFamily="2" charset="2"/>
              <a:buChar char="§"/>
            </a:pPr>
            <a:r>
              <a:rPr lang="ru-RU" dirty="0"/>
              <a:t>Поддерживает </a:t>
            </a:r>
            <a:r>
              <a:rPr lang="en-US" dirty="0"/>
              <a:t>TCP/UDP/ICMP</a:t>
            </a:r>
          </a:p>
          <a:p>
            <a:pPr>
              <a:buFont typeface="Wingdings" panose="05000000000000000000" pitchFamily="2" charset="2"/>
              <a:buChar char="§"/>
            </a:pPr>
            <a:r>
              <a:rPr lang="ru-RU" dirty="0"/>
              <a:t>Поддерживает до 55000 одновременных уникальных подключений</a:t>
            </a:r>
          </a:p>
          <a:p>
            <a:pPr>
              <a:buFont typeface="Wingdings" panose="05000000000000000000" pitchFamily="2" charset="2"/>
              <a:buChar char="§"/>
            </a:pPr>
            <a:r>
              <a:rPr lang="ru-RU" dirty="0"/>
              <a:t>Использует порты с 1024 до 65535</a:t>
            </a:r>
            <a:endParaRPr lang="en-US" dirty="0"/>
          </a:p>
          <a:p>
            <a:pPr>
              <a:buFont typeface="Wingdings" panose="05000000000000000000" pitchFamily="2" charset="2"/>
              <a:buChar char="§"/>
            </a:pPr>
            <a:endParaRPr lang="en-US" dirty="0"/>
          </a:p>
          <a:p>
            <a:pPr>
              <a:buFont typeface="Wingdings" panose="05000000000000000000" pitchFamily="2" charset="2"/>
              <a:buChar char="§"/>
            </a:pPr>
            <a:endParaRPr lang="en-US" dirty="0"/>
          </a:p>
          <a:p>
            <a:pPr>
              <a:buFont typeface="Wingdings" panose="05000000000000000000" pitchFamily="2" charset="2"/>
              <a:buChar char="§"/>
            </a:pPr>
            <a:endParaRPr lang="en-US" dirty="0"/>
          </a:p>
        </p:txBody>
      </p:sp>
      <p:pic>
        <p:nvPicPr>
          <p:cNvPr id="1026" name="Picture 2" descr="VPC NAT Gateway | AWS Compute">
            <a:extLst>
              <a:ext uri="{FF2B5EF4-FFF2-40B4-BE49-F238E27FC236}">
                <a16:creationId xmlns:a16="http://schemas.microsoft.com/office/drawing/2014/main" id="{F8FD8440-7FE2-4076-A492-2CE6B940CF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00622" y="3740625"/>
            <a:ext cx="1678042" cy="16780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12821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AF6F6-4F6E-47BD-A127-4148B12CDAC2}"/>
              </a:ext>
            </a:extLst>
          </p:cNvPr>
          <p:cNvSpPr>
            <a:spLocks noGrp="1"/>
          </p:cNvSpPr>
          <p:nvPr>
            <p:ph type="title"/>
          </p:nvPr>
        </p:nvSpPr>
        <p:spPr>
          <a:xfrm>
            <a:off x="480486" y="304800"/>
            <a:ext cx="11235265" cy="402336"/>
          </a:xfrm>
        </p:spPr>
        <p:txBody>
          <a:bodyPr wrap="none" anchor="ctr">
            <a:normAutofit/>
          </a:bodyPr>
          <a:lstStyle/>
          <a:p>
            <a:pPr>
              <a:lnSpc>
                <a:spcPct val="90000"/>
              </a:lnSpc>
            </a:pPr>
            <a:r>
              <a:rPr lang="en-US" sz="2100"/>
              <a:t>Elastic IP(EIP)</a:t>
            </a:r>
          </a:p>
        </p:txBody>
      </p:sp>
      <p:sp>
        <p:nvSpPr>
          <p:cNvPr id="7" name="Content Placeholder 6">
            <a:extLst>
              <a:ext uri="{FF2B5EF4-FFF2-40B4-BE49-F238E27FC236}">
                <a16:creationId xmlns:a16="http://schemas.microsoft.com/office/drawing/2014/main" id="{65FCBA06-2501-4E7C-84E6-FB63B76827D8}"/>
              </a:ext>
            </a:extLst>
          </p:cNvPr>
          <p:cNvSpPr>
            <a:spLocks noGrp="1"/>
          </p:cNvSpPr>
          <p:nvPr>
            <p:ph sz="quarter" idx="10"/>
          </p:nvPr>
        </p:nvSpPr>
        <p:spPr>
          <a:xfrm>
            <a:off x="476252" y="1439333"/>
            <a:ext cx="5314949" cy="4529667"/>
          </a:xfrm>
        </p:spPr>
        <p:txBody>
          <a:bodyPr>
            <a:normAutofit/>
          </a:bodyPr>
          <a:lstStyle/>
          <a:p>
            <a:pPr>
              <a:buFont typeface="Wingdings" panose="05000000000000000000" pitchFamily="2" charset="2"/>
              <a:buChar char="§"/>
            </a:pPr>
            <a:r>
              <a:rPr lang="ru-RU" dirty="0"/>
              <a:t>Статичный зарезервированный публичный </a:t>
            </a:r>
            <a:r>
              <a:rPr lang="en-US" dirty="0"/>
              <a:t>IP-</a:t>
            </a:r>
            <a:r>
              <a:rPr lang="ru-RU" dirty="0"/>
              <a:t>адрес. </a:t>
            </a:r>
          </a:p>
          <a:p>
            <a:pPr marL="0" indent="0">
              <a:buNone/>
            </a:pPr>
            <a:r>
              <a:rPr lang="ru-RU" dirty="0"/>
              <a:t>Дело в том, что в обычной ситуации, при перезапуске инстанса публичный адрес изменяется. То есть предоставляется любой публичный адрес из пула </a:t>
            </a:r>
            <a:r>
              <a:rPr lang="en-US" dirty="0"/>
              <a:t>AWS. Elastic IP – </a:t>
            </a:r>
            <a:r>
              <a:rPr lang="ru-RU" dirty="0"/>
              <a:t>зарезервированный адрес и может либо использоваться постоянно на одном, конкретном инстансе, либо его можно переносить на разные инстансы или </a:t>
            </a:r>
            <a:r>
              <a:rPr lang="en-US" dirty="0"/>
              <a:t>NAT-GW.</a:t>
            </a:r>
          </a:p>
          <a:p>
            <a:pPr>
              <a:buFont typeface="Wingdings" panose="05000000000000000000" pitchFamily="2" charset="2"/>
              <a:buChar char="§"/>
            </a:pPr>
            <a:r>
              <a:rPr lang="ru-RU" dirty="0"/>
              <a:t>Оплачивается, когда не используется. </a:t>
            </a:r>
          </a:p>
          <a:p>
            <a:pPr>
              <a:buFont typeface="Wingdings" panose="05000000000000000000" pitchFamily="2" charset="2"/>
              <a:buChar char="§"/>
            </a:pPr>
            <a:r>
              <a:rPr lang="ru-RU" dirty="0"/>
              <a:t>Ассоциируется с виртуальным сетевым интерфейсом</a:t>
            </a:r>
            <a:r>
              <a:rPr lang="en-US" dirty="0"/>
              <a:t>(ENI)</a:t>
            </a:r>
            <a:r>
              <a:rPr lang="ru-RU" dirty="0"/>
              <a:t>. </a:t>
            </a:r>
            <a:endParaRPr lang="en-US" dirty="0"/>
          </a:p>
          <a:p>
            <a:pPr>
              <a:buFont typeface="Wingdings" panose="05000000000000000000" pitchFamily="2" charset="2"/>
              <a:buChar char="§"/>
            </a:pPr>
            <a:r>
              <a:rPr lang="ru-RU" dirty="0"/>
              <a:t>Остается даже в том случае, если инстанс отключен или удален. Должен быть явно отпущен, для окончания аренды.</a:t>
            </a:r>
            <a:endParaRPr lang="en-US" dirty="0"/>
          </a:p>
          <a:p>
            <a:pPr>
              <a:buFont typeface="Wingdings" panose="05000000000000000000" pitchFamily="2" charset="2"/>
              <a:buChar char="§"/>
            </a:pPr>
            <a:r>
              <a:rPr lang="ru-RU" dirty="0"/>
              <a:t>По умолчанию действует лимит в </a:t>
            </a:r>
            <a:r>
              <a:rPr lang="en-US" dirty="0"/>
              <a:t>5 EIP, </a:t>
            </a:r>
            <a:r>
              <a:rPr lang="ru-RU" dirty="0"/>
              <a:t>лимит можно увеличить путем запроса в службу поддержки.</a:t>
            </a:r>
            <a:endParaRPr lang="en-US" dirty="0"/>
          </a:p>
          <a:p>
            <a:pPr>
              <a:buFont typeface="Wingdings" panose="05000000000000000000" pitchFamily="2" charset="2"/>
              <a:buChar char="§"/>
            </a:pPr>
            <a:endParaRPr lang="en-US" dirty="0"/>
          </a:p>
          <a:p>
            <a:pPr>
              <a:buFont typeface="Wingdings" panose="05000000000000000000" pitchFamily="2" charset="2"/>
              <a:buChar char="§"/>
            </a:pPr>
            <a:endParaRPr lang="en-US" dirty="0"/>
          </a:p>
          <a:p>
            <a:pPr>
              <a:buFont typeface="Wingdings" panose="05000000000000000000" pitchFamily="2" charset="2"/>
              <a:buChar char="§"/>
            </a:pPr>
            <a:endParaRPr lang="en-US" dirty="0"/>
          </a:p>
        </p:txBody>
      </p:sp>
      <p:pic>
        <p:nvPicPr>
          <p:cNvPr id="4" name="Picture 3" descr="A close up of a logo&#10;&#10;Description automatically generated">
            <a:extLst>
              <a:ext uri="{FF2B5EF4-FFF2-40B4-BE49-F238E27FC236}">
                <a16:creationId xmlns:a16="http://schemas.microsoft.com/office/drawing/2014/main" id="{907949CB-3667-447D-B8DB-9D66EBEDD1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93443" y="1439333"/>
            <a:ext cx="4529667" cy="4529667"/>
          </a:xfrm>
          <a:prstGeom prst="rect">
            <a:avLst/>
          </a:prstGeom>
          <a:noFill/>
        </p:spPr>
      </p:pic>
      <p:sp>
        <p:nvSpPr>
          <p:cNvPr id="12" name="Slide Number Placeholder 4">
            <a:extLst>
              <a:ext uri="{FF2B5EF4-FFF2-40B4-BE49-F238E27FC236}">
                <a16:creationId xmlns:a16="http://schemas.microsoft.com/office/drawing/2014/main" id="{6748E0A5-3767-4C40-8856-36E247CF8CFB}"/>
              </a:ext>
            </a:extLst>
          </p:cNvPr>
          <p:cNvSpPr>
            <a:spLocks noGrp="1"/>
          </p:cNvSpPr>
          <p:nvPr>
            <p:ph type="sldNum" sz="quarter" idx="4"/>
          </p:nvPr>
        </p:nvSpPr>
        <p:spPr>
          <a:xfrm>
            <a:off x="9884588" y="6435519"/>
            <a:ext cx="1831163" cy="422483"/>
          </a:xfrm>
        </p:spPr>
        <p:txBody>
          <a:bodyPr/>
          <a:lstStyle/>
          <a:p>
            <a:pPr>
              <a:spcAft>
                <a:spcPts val="600"/>
              </a:spcAft>
            </a:pPr>
            <a:fld id="{3A707DD9-E92B-45E8-BE0A-E6B2EDF345EB}" type="slidenum">
              <a:rPr lang="en-US" smtClean="0"/>
              <a:pPr>
                <a:spcAft>
                  <a:spcPts val="600"/>
                </a:spcAft>
              </a:pPr>
              <a:t>16</a:t>
            </a:fld>
            <a:endParaRPr lang="en-US"/>
          </a:p>
        </p:txBody>
      </p:sp>
    </p:spTree>
    <p:extLst>
      <p:ext uri="{BB962C8B-B14F-4D97-AF65-F5344CB8AC3E}">
        <p14:creationId xmlns:p14="http://schemas.microsoft.com/office/powerpoint/2010/main" val="3340959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AF6F6-4F6E-47BD-A127-4148B12CDAC2}"/>
              </a:ext>
            </a:extLst>
          </p:cNvPr>
          <p:cNvSpPr>
            <a:spLocks noGrp="1"/>
          </p:cNvSpPr>
          <p:nvPr>
            <p:ph type="title"/>
          </p:nvPr>
        </p:nvSpPr>
        <p:spPr>
          <a:xfrm>
            <a:off x="480486" y="304800"/>
            <a:ext cx="11235265" cy="402336"/>
          </a:xfrm>
        </p:spPr>
        <p:txBody>
          <a:bodyPr wrap="none" anchor="ctr">
            <a:normAutofit/>
          </a:bodyPr>
          <a:lstStyle/>
          <a:p>
            <a:pPr>
              <a:lnSpc>
                <a:spcPct val="90000"/>
              </a:lnSpc>
            </a:pPr>
            <a:r>
              <a:rPr lang="en-US" sz="2100"/>
              <a:t>Elastic IP(EIP)</a:t>
            </a:r>
            <a:r>
              <a:rPr lang="ru-RU" sz="2100"/>
              <a:t> </a:t>
            </a:r>
            <a:endParaRPr lang="en-US" sz="2100"/>
          </a:p>
        </p:txBody>
      </p:sp>
      <p:sp>
        <p:nvSpPr>
          <p:cNvPr id="7" name="Content Placeholder 6">
            <a:extLst>
              <a:ext uri="{FF2B5EF4-FFF2-40B4-BE49-F238E27FC236}">
                <a16:creationId xmlns:a16="http://schemas.microsoft.com/office/drawing/2014/main" id="{65FCBA06-2501-4E7C-84E6-FB63B76827D8}"/>
              </a:ext>
            </a:extLst>
          </p:cNvPr>
          <p:cNvSpPr>
            <a:spLocks noGrp="1"/>
          </p:cNvSpPr>
          <p:nvPr>
            <p:ph sz="quarter" idx="10"/>
          </p:nvPr>
        </p:nvSpPr>
        <p:spPr>
          <a:xfrm>
            <a:off x="476252" y="1439333"/>
            <a:ext cx="5314949" cy="4529667"/>
          </a:xfrm>
        </p:spPr>
        <p:txBody>
          <a:bodyPr>
            <a:normAutofit/>
          </a:bodyPr>
          <a:lstStyle/>
          <a:p>
            <a:pPr>
              <a:buFont typeface="Wingdings" panose="05000000000000000000" pitchFamily="2" charset="2"/>
              <a:buChar char="§"/>
            </a:pPr>
            <a:r>
              <a:rPr lang="ru-RU" dirty="0"/>
              <a:t>Официально нет никакой возможности получить последовательный блок IP адресов</a:t>
            </a:r>
          </a:p>
          <a:p>
            <a:pPr>
              <a:buFont typeface="Wingdings" panose="05000000000000000000" pitchFamily="2" charset="2"/>
              <a:buChar char="§"/>
            </a:pPr>
            <a:r>
              <a:rPr lang="ru-RU" dirty="0"/>
              <a:t>Адреса выдаются рандомно из пула </a:t>
            </a:r>
            <a:r>
              <a:rPr lang="en-US" dirty="0"/>
              <a:t>Elastic IP</a:t>
            </a:r>
          </a:p>
          <a:p>
            <a:pPr>
              <a:buFont typeface="Wingdings" panose="05000000000000000000" pitchFamily="2" charset="2"/>
              <a:buChar char="§"/>
            </a:pPr>
            <a:r>
              <a:rPr lang="ru-RU" dirty="0"/>
              <a:t>Иногда может случиться так, что вы получите адреса из одного блока(очень редко)</a:t>
            </a:r>
          </a:p>
          <a:p>
            <a:pPr>
              <a:buFont typeface="Wingdings" panose="05000000000000000000" pitchFamily="2" charset="2"/>
              <a:buChar char="§"/>
            </a:pPr>
            <a:r>
              <a:rPr lang="ru-RU" dirty="0"/>
              <a:t>Существует возможность </a:t>
            </a:r>
            <a:r>
              <a:rPr lang="en-US" dirty="0"/>
              <a:t>BYOIP(Bring Your Own IP), </a:t>
            </a:r>
            <a:r>
              <a:rPr lang="ru-RU" dirty="0"/>
              <a:t>путем авторизации </a:t>
            </a:r>
            <a:r>
              <a:rPr lang="en-US" dirty="0"/>
              <a:t>ASN </a:t>
            </a:r>
            <a:r>
              <a:rPr lang="ru-RU" dirty="0"/>
              <a:t>Амазона на анонсирование ваших зарегистрированных у </a:t>
            </a:r>
            <a:r>
              <a:rPr lang="en-US" dirty="0"/>
              <a:t>RIR IP-</a:t>
            </a:r>
            <a:r>
              <a:rPr lang="ru-RU" dirty="0"/>
              <a:t>диапазонов. Этот процесс может занимать до трех недель.</a:t>
            </a:r>
          </a:p>
          <a:p>
            <a:pPr>
              <a:buFont typeface="Wingdings" panose="05000000000000000000" pitchFamily="2" charset="2"/>
              <a:buChar char="§"/>
            </a:pPr>
            <a:endParaRPr lang="en-US" dirty="0"/>
          </a:p>
          <a:p>
            <a:pPr>
              <a:buFont typeface="Wingdings" panose="05000000000000000000" pitchFamily="2" charset="2"/>
              <a:buChar char="§"/>
            </a:pPr>
            <a:endParaRPr lang="en-US" dirty="0"/>
          </a:p>
          <a:p>
            <a:pPr>
              <a:buFont typeface="Wingdings" panose="05000000000000000000" pitchFamily="2" charset="2"/>
              <a:buChar char="§"/>
            </a:pPr>
            <a:endParaRPr lang="en-US" dirty="0"/>
          </a:p>
        </p:txBody>
      </p:sp>
      <p:pic>
        <p:nvPicPr>
          <p:cNvPr id="4" name="Picture 3" descr="A close up of a logo&#10;&#10;Description automatically generated">
            <a:extLst>
              <a:ext uri="{FF2B5EF4-FFF2-40B4-BE49-F238E27FC236}">
                <a16:creationId xmlns:a16="http://schemas.microsoft.com/office/drawing/2014/main" id="{907949CB-3667-447D-B8DB-9D66EBEDD1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93443" y="1439333"/>
            <a:ext cx="4529667" cy="4529667"/>
          </a:xfrm>
          <a:prstGeom prst="rect">
            <a:avLst/>
          </a:prstGeom>
          <a:noFill/>
        </p:spPr>
      </p:pic>
      <p:sp>
        <p:nvSpPr>
          <p:cNvPr id="12" name="Slide Number Placeholder 4">
            <a:extLst>
              <a:ext uri="{FF2B5EF4-FFF2-40B4-BE49-F238E27FC236}">
                <a16:creationId xmlns:a16="http://schemas.microsoft.com/office/drawing/2014/main" id="{3BF2501A-3537-4450-80D6-F4707986E0F8}"/>
              </a:ext>
            </a:extLst>
          </p:cNvPr>
          <p:cNvSpPr>
            <a:spLocks noGrp="1"/>
          </p:cNvSpPr>
          <p:nvPr>
            <p:ph type="sldNum" sz="quarter" idx="4"/>
          </p:nvPr>
        </p:nvSpPr>
        <p:spPr>
          <a:xfrm>
            <a:off x="9884588" y="6435519"/>
            <a:ext cx="1831163" cy="422483"/>
          </a:xfrm>
        </p:spPr>
        <p:txBody>
          <a:bodyPr/>
          <a:lstStyle/>
          <a:p>
            <a:pPr>
              <a:spcAft>
                <a:spcPts val="600"/>
              </a:spcAft>
            </a:pPr>
            <a:fld id="{3A707DD9-E92B-45E8-BE0A-E6B2EDF345EB}" type="slidenum">
              <a:rPr lang="en-US" smtClean="0"/>
              <a:pPr>
                <a:spcAft>
                  <a:spcPts val="600"/>
                </a:spcAft>
              </a:pPr>
              <a:t>17</a:t>
            </a:fld>
            <a:endParaRPr lang="en-US"/>
          </a:p>
        </p:txBody>
      </p:sp>
    </p:spTree>
    <p:extLst>
      <p:ext uri="{BB962C8B-B14F-4D97-AF65-F5344CB8AC3E}">
        <p14:creationId xmlns:p14="http://schemas.microsoft.com/office/powerpoint/2010/main" val="41921582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AF6F6-4F6E-47BD-A127-4148B12CDAC2}"/>
              </a:ext>
            </a:extLst>
          </p:cNvPr>
          <p:cNvSpPr>
            <a:spLocks noGrp="1"/>
          </p:cNvSpPr>
          <p:nvPr>
            <p:ph type="title"/>
          </p:nvPr>
        </p:nvSpPr>
        <p:spPr>
          <a:xfrm>
            <a:off x="480486" y="304800"/>
            <a:ext cx="11235265" cy="402336"/>
          </a:xfrm>
        </p:spPr>
        <p:txBody>
          <a:bodyPr wrap="none" anchor="ctr">
            <a:normAutofit/>
          </a:bodyPr>
          <a:lstStyle/>
          <a:p>
            <a:pPr>
              <a:lnSpc>
                <a:spcPct val="90000"/>
              </a:lnSpc>
            </a:pPr>
            <a:r>
              <a:rPr lang="ru-RU" sz="2100"/>
              <a:t>Адреса </a:t>
            </a:r>
            <a:r>
              <a:rPr lang="en-US" sz="2100"/>
              <a:t>VPC (VPC Endpoint)</a:t>
            </a:r>
          </a:p>
        </p:txBody>
      </p:sp>
      <p:sp>
        <p:nvSpPr>
          <p:cNvPr id="7" name="Content Placeholder 6">
            <a:extLst>
              <a:ext uri="{FF2B5EF4-FFF2-40B4-BE49-F238E27FC236}">
                <a16:creationId xmlns:a16="http://schemas.microsoft.com/office/drawing/2014/main" id="{65FCBA06-2501-4E7C-84E6-FB63B76827D8}"/>
              </a:ext>
            </a:extLst>
          </p:cNvPr>
          <p:cNvSpPr>
            <a:spLocks noGrp="1"/>
          </p:cNvSpPr>
          <p:nvPr>
            <p:ph sz="quarter" idx="10"/>
          </p:nvPr>
        </p:nvSpPr>
        <p:spPr>
          <a:xfrm>
            <a:off x="476252" y="1439333"/>
            <a:ext cx="5314949" cy="4529667"/>
          </a:xfrm>
        </p:spPr>
        <p:txBody>
          <a:bodyPr>
            <a:normAutofit/>
          </a:bodyPr>
          <a:lstStyle/>
          <a:p>
            <a:pPr marL="0" indent="0">
              <a:buNone/>
            </a:pPr>
            <a:r>
              <a:rPr lang="ru-RU" dirty="0"/>
              <a:t>Так как большинство сервисов </a:t>
            </a:r>
            <a:r>
              <a:rPr lang="en-US" dirty="0"/>
              <a:t>AWS </a:t>
            </a:r>
            <a:r>
              <a:rPr lang="ru-RU" dirty="0"/>
              <a:t>публичный и доступны через интернет, а не находятся в </a:t>
            </a:r>
            <a:r>
              <a:rPr lang="en-US" dirty="0"/>
              <a:t>VPC – </a:t>
            </a:r>
            <a:r>
              <a:rPr lang="ru-RU" dirty="0"/>
              <a:t>встает вопрос о том, как пропускать траффик вне публичных сетей.</a:t>
            </a:r>
          </a:p>
          <a:p>
            <a:pPr marL="0" indent="0">
              <a:buNone/>
            </a:pPr>
            <a:r>
              <a:rPr lang="ru-RU" dirty="0"/>
              <a:t>Ответом является </a:t>
            </a:r>
            <a:r>
              <a:rPr lang="en-US" dirty="0"/>
              <a:t>VPC Endpoint – </a:t>
            </a:r>
            <a:r>
              <a:rPr lang="ru-RU" dirty="0"/>
              <a:t>сервис связи с сервисами</a:t>
            </a:r>
            <a:r>
              <a:rPr lang="en-US" dirty="0"/>
              <a:t> </a:t>
            </a:r>
            <a:r>
              <a:rPr lang="ru-RU" dirty="0"/>
              <a:t>в </a:t>
            </a:r>
            <a:r>
              <a:rPr lang="en-US" dirty="0"/>
              <a:t>AWS </a:t>
            </a:r>
            <a:r>
              <a:rPr lang="ru-RU" dirty="0"/>
              <a:t>в обход интернета, путем использования сетей </a:t>
            </a:r>
            <a:r>
              <a:rPr lang="en-US" dirty="0"/>
              <a:t>Amazon Web Services</a:t>
            </a:r>
            <a:endParaRPr lang="ru-RU" dirty="0"/>
          </a:p>
          <a:p>
            <a:pPr marL="0" indent="0">
              <a:buNone/>
            </a:pPr>
            <a:r>
              <a:rPr lang="ru-RU" dirty="0"/>
              <a:t>Существует два типа </a:t>
            </a:r>
            <a:r>
              <a:rPr lang="en-US" dirty="0"/>
              <a:t>VPC Endpoint</a:t>
            </a:r>
          </a:p>
          <a:p>
            <a:pPr>
              <a:buFont typeface="Wingdings" panose="05000000000000000000" pitchFamily="2" charset="2"/>
              <a:buChar char="§"/>
            </a:pPr>
            <a:r>
              <a:rPr lang="en-US" dirty="0"/>
              <a:t>Gateway Endpoint – </a:t>
            </a:r>
            <a:r>
              <a:rPr lang="ru-RU" dirty="0"/>
              <a:t>шлюз, который можно указывать в таблице маршрутизации для доступа к определенным сервисам (</a:t>
            </a:r>
            <a:r>
              <a:rPr lang="en-US" dirty="0"/>
              <a:t>S3 </a:t>
            </a:r>
            <a:r>
              <a:rPr lang="ru-RU" dirty="0"/>
              <a:t>и </a:t>
            </a:r>
            <a:r>
              <a:rPr lang="en-US" dirty="0"/>
              <a:t>DynamoDB </a:t>
            </a:r>
            <a:r>
              <a:rPr lang="ru-RU" dirty="0"/>
              <a:t>на текущий момент)</a:t>
            </a:r>
          </a:p>
          <a:p>
            <a:pPr>
              <a:buFont typeface="Wingdings" panose="05000000000000000000" pitchFamily="2" charset="2"/>
              <a:buChar char="§"/>
            </a:pPr>
            <a:r>
              <a:rPr lang="en-US" dirty="0"/>
              <a:t>Interface endpoint</a:t>
            </a:r>
            <a:r>
              <a:rPr lang="ru-RU" dirty="0"/>
              <a:t> – виртуальный интерфейс для подключения к внешним сервисам, расположенный в вашей приватной подсети</a:t>
            </a:r>
          </a:p>
          <a:p>
            <a:pPr marL="0" indent="0">
              <a:buNone/>
            </a:pPr>
            <a:endParaRPr lang="en-US" dirty="0"/>
          </a:p>
          <a:p>
            <a:pPr>
              <a:buFont typeface="Wingdings" panose="05000000000000000000" pitchFamily="2" charset="2"/>
              <a:buChar char="§"/>
            </a:pPr>
            <a:endParaRPr lang="en-US" dirty="0"/>
          </a:p>
          <a:p>
            <a:pPr>
              <a:buFont typeface="Wingdings" panose="05000000000000000000" pitchFamily="2" charset="2"/>
              <a:buChar char="§"/>
            </a:pPr>
            <a:endParaRPr lang="en-US" dirty="0"/>
          </a:p>
        </p:txBody>
      </p:sp>
      <p:pic>
        <p:nvPicPr>
          <p:cNvPr id="2050" name="Picture 2" descr="Amazon VPC Endpoints | AWS Networking &amp; Content Delivery">
            <a:extLst>
              <a:ext uri="{FF2B5EF4-FFF2-40B4-BE49-F238E27FC236}">
                <a16:creationId xmlns:a16="http://schemas.microsoft.com/office/drawing/2014/main" id="{E2E10995-86BC-4D3D-99EA-08057BFF4F2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020693" y="1806017"/>
            <a:ext cx="2942508" cy="2942508"/>
          </a:xfrm>
          <a:prstGeom prst="rect">
            <a:avLst/>
          </a:prstGeom>
          <a:solidFill>
            <a:srgbClr val="FFFFFF"/>
          </a:solidFill>
        </p:spPr>
      </p:pic>
      <p:sp>
        <p:nvSpPr>
          <p:cNvPr id="71" name="Slide Number Placeholder 4">
            <a:extLst>
              <a:ext uri="{FF2B5EF4-FFF2-40B4-BE49-F238E27FC236}">
                <a16:creationId xmlns:a16="http://schemas.microsoft.com/office/drawing/2014/main" id="{33EBB12B-B9FA-41BC-B36A-237CBAEB655D}"/>
              </a:ext>
            </a:extLst>
          </p:cNvPr>
          <p:cNvSpPr>
            <a:spLocks noGrp="1"/>
          </p:cNvSpPr>
          <p:nvPr>
            <p:ph type="sldNum" sz="quarter" idx="4"/>
          </p:nvPr>
        </p:nvSpPr>
        <p:spPr>
          <a:xfrm>
            <a:off x="9884588" y="6435519"/>
            <a:ext cx="1831163" cy="422483"/>
          </a:xfrm>
        </p:spPr>
        <p:txBody>
          <a:bodyPr/>
          <a:lstStyle/>
          <a:p>
            <a:pPr>
              <a:spcAft>
                <a:spcPts val="600"/>
              </a:spcAft>
            </a:pPr>
            <a:fld id="{3A707DD9-E92B-45E8-BE0A-E6B2EDF345EB}" type="slidenum">
              <a:rPr lang="en-US" smtClean="0"/>
              <a:pPr>
                <a:spcAft>
                  <a:spcPts val="600"/>
                </a:spcAft>
              </a:pPr>
              <a:t>18</a:t>
            </a:fld>
            <a:endParaRPr lang="en-US"/>
          </a:p>
        </p:txBody>
      </p:sp>
    </p:spTree>
    <p:extLst>
      <p:ext uri="{BB962C8B-B14F-4D97-AF65-F5344CB8AC3E}">
        <p14:creationId xmlns:p14="http://schemas.microsoft.com/office/powerpoint/2010/main" val="41303853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AF6F6-4F6E-47BD-A127-4148B12CDAC2}"/>
              </a:ext>
            </a:extLst>
          </p:cNvPr>
          <p:cNvSpPr>
            <a:spLocks noGrp="1"/>
          </p:cNvSpPr>
          <p:nvPr>
            <p:ph type="title"/>
          </p:nvPr>
        </p:nvSpPr>
        <p:spPr>
          <a:xfrm>
            <a:off x="480486" y="304800"/>
            <a:ext cx="11235265" cy="402336"/>
          </a:xfrm>
        </p:spPr>
        <p:txBody>
          <a:bodyPr wrap="none" anchor="ctr">
            <a:normAutofit/>
          </a:bodyPr>
          <a:lstStyle/>
          <a:p>
            <a:pPr>
              <a:lnSpc>
                <a:spcPct val="90000"/>
              </a:lnSpc>
            </a:pPr>
            <a:r>
              <a:rPr lang="ru-RU" sz="2100"/>
              <a:t>Сопряжение </a:t>
            </a:r>
            <a:r>
              <a:rPr lang="en-US" sz="2100"/>
              <a:t>VPC (VPC</a:t>
            </a:r>
            <a:r>
              <a:rPr lang="ru-RU" sz="2100"/>
              <a:t> </a:t>
            </a:r>
            <a:r>
              <a:rPr lang="en-US" sz="2100"/>
              <a:t>Peering)</a:t>
            </a:r>
          </a:p>
        </p:txBody>
      </p:sp>
      <p:sp>
        <p:nvSpPr>
          <p:cNvPr id="7" name="Content Placeholder 6">
            <a:extLst>
              <a:ext uri="{FF2B5EF4-FFF2-40B4-BE49-F238E27FC236}">
                <a16:creationId xmlns:a16="http://schemas.microsoft.com/office/drawing/2014/main" id="{65FCBA06-2501-4E7C-84E6-FB63B76827D8}"/>
              </a:ext>
            </a:extLst>
          </p:cNvPr>
          <p:cNvSpPr>
            <a:spLocks noGrp="1"/>
          </p:cNvSpPr>
          <p:nvPr>
            <p:ph sz="quarter" idx="10"/>
          </p:nvPr>
        </p:nvSpPr>
        <p:spPr>
          <a:xfrm>
            <a:off x="476252" y="1439333"/>
            <a:ext cx="5314949" cy="4529667"/>
          </a:xfrm>
        </p:spPr>
        <p:txBody>
          <a:bodyPr>
            <a:normAutofit/>
          </a:bodyPr>
          <a:lstStyle/>
          <a:p>
            <a:pPr marL="0" indent="0">
              <a:buNone/>
            </a:pPr>
            <a:r>
              <a:rPr lang="en-US" dirty="0"/>
              <a:t>C</a:t>
            </a:r>
            <a:r>
              <a:rPr lang="ru-RU" dirty="0"/>
              <a:t>етевое соединение между двумя VPC, которое позволяет маршрутизировать трафик между ними</a:t>
            </a:r>
            <a:r>
              <a:rPr lang="en-US" dirty="0"/>
              <a:t>.</a:t>
            </a:r>
          </a:p>
          <a:p>
            <a:pPr marL="0" indent="0">
              <a:buNone/>
            </a:pPr>
            <a:r>
              <a:rPr lang="ru-RU" dirty="0"/>
              <a:t>Можно сопрягать </a:t>
            </a:r>
            <a:r>
              <a:rPr lang="en-US" dirty="0"/>
              <a:t>VPC </a:t>
            </a:r>
            <a:r>
              <a:rPr lang="ru-RU" dirty="0"/>
              <a:t>в одном регионе, в одном аккаунте, в разных регионах и даже в разных аккаунтах.</a:t>
            </a:r>
          </a:p>
          <a:p>
            <a:pPr marL="0" indent="0">
              <a:buNone/>
            </a:pPr>
            <a:r>
              <a:rPr lang="ru-RU" dirty="0"/>
              <a:t>Диапазоны </a:t>
            </a:r>
            <a:r>
              <a:rPr lang="en-US" dirty="0"/>
              <a:t>IP</a:t>
            </a:r>
            <a:r>
              <a:rPr lang="ru-RU" dirty="0"/>
              <a:t> адресов не должны пересекаться, в ином случае – сопряжение невозможно.</a:t>
            </a:r>
          </a:p>
          <a:p>
            <a:pPr marL="0" indent="0">
              <a:buNone/>
            </a:pPr>
            <a:r>
              <a:rPr lang="ru-RU" dirty="0"/>
              <a:t>Сопряжение необходимо инициировать с одной стороны и подтвердить с другой</a:t>
            </a:r>
          </a:p>
          <a:p>
            <a:pPr marL="0" indent="0">
              <a:buNone/>
            </a:pPr>
            <a:endParaRPr lang="ru-RU" dirty="0"/>
          </a:p>
          <a:p>
            <a:pPr marL="0" indent="0">
              <a:buNone/>
            </a:pPr>
            <a:r>
              <a:rPr lang="ru-RU" dirty="0"/>
              <a:t>Транзитивные соединения не поддерживаются(то есть вассал моего вассала - не мой вассал) </a:t>
            </a:r>
            <a:r>
              <a:rPr lang="en-US"/>
              <a:t></a:t>
            </a:r>
          </a:p>
          <a:p>
            <a:pPr marL="0" indent="0">
              <a:buNone/>
            </a:pPr>
            <a:r>
              <a:rPr lang="ru-RU"/>
              <a:t>Или проще, если </a:t>
            </a:r>
            <a:r>
              <a:rPr lang="en-US"/>
              <a:t>VPC A </a:t>
            </a:r>
            <a:r>
              <a:rPr lang="ru-RU"/>
              <a:t>сопряжена с </a:t>
            </a:r>
            <a:r>
              <a:rPr lang="en-US"/>
              <a:t>VPC B, </a:t>
            </a:r>
            <a:r>
              <a:rPr lang="ru-RU"/>
              <a:t>а </a:t>
            </a:r>
            <a:r>
              <a:rPr lang="en-US"/>
              <a:t>VPC B </a:t>
            </a:r>
            <a:r>
              <a:rPr lang="ru-RU"/>
              <a:t>сопряжена с</a:t>
            </a:r>
            <a:r>
              <a:rPr lang="en-US"/>
              <a:t> VPC C – </a:t>
            </a:r>
            <a:r>
              <a:rPr lang="ru-RU"/>
              <a:t>это не значит, что </a:t>
            </a:r>
            <a:r>
              <a:rPr lang="en-US"/>
              <a:t>A </a:t>
            </a:r>
            <a:r>
              <a:rPr lang="ru-RU"/>
              <a:t>будет иметь доступ  в С без сопряжения.</a:t>
            </a:r>
            <a:endParaRPr lang="en-US" dirty="0"/>
          </a:p>
          <a:p>
            <a:pPr>
              <a:buFont typeface="Wingdings" panose="05000000000000000000" pitchFamily="2" charset="2"/>
              <a:buChar char="§"/>
            </a:pPr>
            <a:endParaRPr lang="en-US" dirty="0"/>
          </a:p>
        </p:txBody>
      </p:sp>
      <p:pic>
        <p:nvPicPr>
          <p:cNvPr id="3074" name="Picture 2" descr="VPC Peering | AWS Networking &amp; Content Delivery">
            <a:extLst>
              <a:ext uri="{FF2B5EF4-FFF2-40B4-BE49-F238E27FC236}">
                <a16:creationId xmlns:a16="http://schemas.microsoft.com/office/drawing/2014/main" id="{902DD850-654E-4C41-B63C-8871C7B5360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661936" y="1841670"/>
            <a:ext cx="3375948" cy="3375948"/>
          </a:xfrm>
          <a:prstGeom prst="rect">
            <a:avLst/>
          </a:prstGeom>
          <a:solidFill>
            <a:srgbClr val="FFFFFF"/>
          </a:solidFill>
        </p:spPr>
      </p:pic>
      <p:sp>
        <p:nvSpPr>
          <p:cNvPr id="71" name="Slide Number Placeholder 4">
            <a:extLst>
              <a:ext uri="{FF2B5EF4-FFF2-40B4-BE49-F238E27FC236}">
                <a16:creationId xmlns:a16="http://schemas.microsoft.com/office/drawing/2014/main" id="{F4B7C170-4FD0-49CE-85D1-4C27D6DCA63C}"/>
              </a:ext>
            </a:extLst>
          </p:cNvPr>
          <p:cNvSpPr>
            <a:spLocks noGrp="1"/>
          </p:cNvSpPr>
          <p:nvPr>
            <p:ph type="sldNum" sz="quarter" idx="4"/>
          </p:nvPr>
        </p:nvSpPr>
        <p:spPr>
          <a:xfrm>
            <a:off x="9884588" y="6435519"/>
            <a:ext cx="1831163" cy="422483"/>
          </a:xfrm>
        </p:spPr>
        <p:txBody>
          <a:bodyPr/>
          <a:lstStyle/>
          <a:p>
            <a:pPr>
              <a:spcAft>
                <a:spcPts val="600"/>
              </a:spcAft>
            </a:pPr>
            <a:fld id="{3A707DD9-E92B-45E8-BE0A-E6B2EDF345EB}" type="slidenum">
              <a:rPr lang="en-US" smtClean="0"/>
              <a:pPr>
                <a:spcAft>
                  <a:spcPts val="600"/>
                </a:spcAft>
              </a:pPr>
              <a:t>19</a:t>
            </a:fld>
            <a:endParaRPr lang="en-US"/>
          </a:p>
        </p:txBody>
      </p:sp>
    </p:spTree>
    <p:extLst>
      <p:ext uri="{BB962C8B-B14F-4D97-AF65-F5344CB8AC3E}">
        <p14:creationId xmlns:p14="http://schemas.microsoft.com/office/powerpoint/2010/main" val="2506709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EC681-73B4-4ADF-972B-C62FF31DC977}"/>
              </a:ext>
            </a:extLst>
          </p:cNvPr>
          <p:cNvSpPr>
            <a:spLocks noGrp="1"/>
          </p:cNvSpPr>
          <p:nvPr>
            <p:ph type="title"/>
          </p:nvPr>
        </p:nvSpPr>
        <p:spPr/>
        <p:txBody>
          <a:bodyPr/>
          <a:lstStyle/>
          <a:p>
            <a:r>
              <a:rPr lang="ru-RU" spc="0" dirty="0">
                <a:ln w="0"/>
                <a:solidFill>
                  <a:schemeClr val="tx1"/>
                </a:solidFill>
                <a:effectLst>
                  <a:outerShdw blurRad="38100" dist="19050" dir="2700000" algn="tl" rotWithShape="0">
                    <a:schemeClr val="dk1">
                      <a:alpha val="40000"/>
                    </a:schemeClr>
                  </a:outerShdw>
                </a:effectLst>
              </a:rPr>
              <a:t>Виртуальное частное облако (</a:t>
            </a:r>
            <a:r>
              <a:rPr lang="en-US" spc="0" dirty="0">
                <a:ln w="0"/>
                <a:solidFill>
                  <a:schemeClr val="tx1"/>
                </a:solidFill>
                <a:effectLst>
                  <a:outerShdw blurRad="38100" dist="19050" dir="2700000" algn="tl" rotWithShape="0">
                    <a:schemeClr val="dk1">
                      <a:alpha val="40000"/>
                    </a:schemeClr>
                  </a:outerShdw>
                </a:effectLst>
              </a:rPr>
              <a:t>VPC)</a:t>
            </a:r>
          </a:p>
        </p:txBody>
      </p:sp>
      <p:sp>
        <p:nvSpPr>
          <p:cNvPr id="3" name="Content Placeholder 2">
            <a:extLst>
              <a:ext uri="{FF2B5EF4-FFF2-40B4-BE49-F238E27FC236}">
                <a16:creationId xmlns:a16="http://schemas.microsoft.com/office/drawing/2014/main" id="{5F6AB32F-22D1-491D-85DC-E1D6FB996649}"/>
              </a:ext>
            </a:extLst>
          </p:cNvPr>
          <p:cNvSpPr>
            <a:spLocks noGrp="1"/>
          </p:cNvSpPr>
          <p:nvPr>
            <p:ph sz="quarter" idx="10"/>
          </p:nvPr>
        </p:nvSpPr>
        <p:spPr/>
        <p:txBody>
          <a:bodyPr>
            <a:normAutofit/>
          </a:bodyPr>
          <a:lstStyle/>
          <a:p>
            <a:r>
              <a:rPr lang="en-US" dirty="0"/>
              <a:t>VPC – Virtual Private Cloud</a:t>
            </a:r>
          </a:p>
          <a:p>
            <a:r>
              <a:rPr lang="ru-RU" dirty="0"/>
              <a:t>Виртуализированный сетевой уровень вашей инфрасруктуры в AWS</a:t>
            </a:r>
            <a:endParaRPr lang="en-US" dirty="0"/>
          </a:p>
          <a:p>
            <a:r>
              <a:rPr lang="en-US" dirty="0"/>
              <a:t>IPv4 | IPv6</a:t>
            </a:r>
            <a:endParaRPr lang="ru-RU" dirty="0"/>
          </a:p>
          <a:p>
            <a:r>
              <a:rPr lang="ru-RU" dirty="0"/>
              <a:t>В рамках </a:t>
            </a:r>
            <a:r>
              <a:rPr lang="en-US" dirty="0"/>
              <a:t>VPC </a:t>
            </a:r>
            <a:r>
              <a:rPr lang="ru-RU" dirty="0"/>
              <a:t>можно выделить публичные и приватные подсети</a:t>
            </a:r>
          </a:p>
          <a:p>
            <a:r>
              <a:rPr lang="ru-RU" dirty="0"/>
              <a:t>Позволяет размещать ваши ресурсы, использовать необходимые диапазоны </a:t>
            </a:r>
            <a:r>
              <a:rPr lang="en-US" dirty="0"/>
              <a:t>IP </a:t>
            </a:r>
            <a:r>
              <a:rPr lang="ru-RU" dirty="0"/>
              <a:t>адресов</a:t>
            </a:r>
          </a:p>
          <a:p>
            <a:r>
              <a:rPr lang="ru-RU" dirty="0"/>
              <a:t>Управлять доступом к ресурсам и т.д.</a:t>
            </a:r>
            <a:endParaRPr lang="en-US" dirty="0"/>
          </a:p>
        </p:txBody>
      </p:sp>
    </p:spTree>
    <p:extLst>
      <p:ext uri="{BB962C8B-B14F-4D97-AF65-F5344CB8AC3E}">
        <p14:creationId xmlns:p14="http://schemas.microsoft.com/office/powerpoint/2010/main" val="23925337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AF6F6-4F6E-47BD-A127-4148B12CDAC2}"/>
              </a:ext>
            </a:extLst>
          </p:cNvPr>
          <p:cNvSpPr>
            <a:spLocks noGrp="1"/>
          </p:cNvSpPr>
          <p:nvPr>
            <p:ph type="title"/>
          </p:nvPr>
        </p:nvSpPr>
        <p:spPr/>
        <p:txBody>
          <a:bodyPr>
            <a:normAutofit fontScale="90000"/>
          </a:bodyPr>
          <a:lstStyle/>
          <a:p>
            <a:r>
              <a:rPr lang="ru-RU"/>
              <a:t>Подключение к </a:t>
            </a:r>
            <a:r>
              <a:rPr lang="en-US"/>
              <a:t>on-premises</a:t>
            </a:r>
            <a:endParaRPr lang="en-US" dirty="0"/>
          </a:p>
        </p:txBody>
      </p:sp>
      <p:sp>
        <p:nvSpPr>
          <p:cNvPr id="7" name="Content Placeholder 6">
            <a:extLst>
              <a:ext uri="{FF2B5EF4-FFF2-40B4-BE49-F238E27FC236}">
                <a16:creationId xmlns:a16="http://schemas.microsoft.com/office/drawing/2014/main" id="{65FCBA06-2501-4E7C-84E6-FB63B76827D8}"/>
              </a:ext>
            </a:extLst>
          </p:cNvPr>
          <p:cNvSpPr>
            <a:spLocks noGrp="1"/>
          </p:cNvSpPr>
          <p:nvPr>
            <p:ph sz="quarter" idx="10"/>
          </p:nvPr>
        </p:nvSpPr>
        <p:spPr/>
        <p:txBody>
          <a:bodyPr>
            <a:normAutofit/>
          </a:bodyPr>
          <a:lstStyle/>
          <a:p>
            <a:pPr marL="0" indent="0">
              <a:buNone/>
            </a:pPr>
            <a:r>
              <a:rPr lang="ru-RU" dirty="0"/>
              <a:t>Существует несколько различных способов подключения к </a:t>
            </a:r>
            <a:r>
              <a:rPr lang="en-US" dirty="0"/>
              <a:t>On-Premises </a:t>
            </a:r>
            <a:r>
              <a:rPr lang="ru-RU" dirty="0"/>
              <a:t>для создания гибридной инфраструктуры</a:t>
            </a:r>
          </a:p>
          <a:p>
            <a:pPr marL="457200" indent="-457200">
              <a:buAutoNum type="arabicPeriod"/>
            </a:pPr>
            <a:r>
              <a:rPr lang="ru-RU" dirty="0"/>
              <a:t>Физический – </a:t>
            </a:r>
            <a:r>
              <a:rPr lang="en-US" dirty="0" err="1"/>
              <a:t>DirectConnect</a:t>
            </a:r>
            <a:endParaRPr lang="en-US" dirty="0"/>
          </a:p>
          <a:p>
            <a:pPr marL="457200" indent="-457200">
              <a:buAutoNum type="arabicPeriod"/>
            </a:pPr>
            <a:r>
              <a:rPr lang="ru-RU" dirty="0"/>
              <a:t>Логический – </a:t>
            </a:r>
            <a:r>
              <a:rPr lang="en-US" dirty="0"/>
              <a:t>VPN</a:t>
            </a:r>
          </a:p>
          <a:p>
            <a:pPr marL="0" indent="0">
              <a:buNone/>
            </a:pPr>
            <a:endParaRPr lang="en-US" dirty="0"/>
          </a:p>
          <a:p>
            <a:pPr>
              <a:buFont typeface="Wingdings" panose="05000000000000000000" pitchFamily="2" charset="2"/>
              <a:buChar char="§"/>
            </a:pPr>
            <a:endParaRPr lang="en-US" dirty="0"/>
          </a:p>
        </p:txBody>
      </p:sp>
      <p:pic>
        <p:nvPicPr>
          <p:cNvPr id="3" name="Picture 2">
            <a:extLst>
              <a:ext uri="{FF2B5EF4-FFF2-40B4-BE49-F238E27FC236}">
                <a16:creationId xmlns:a16="http://schemas.microsoft.com/office/drawing/2014/main" id="{D031B338-102F-4FEE-988C-A0B2973CF74C}"/>
              </a:ext>
            </a:extLst>
          </p:cNvPr>
          <p:cNvPicPr>
            <a:picLocks noChangeAspect="1"/>
          </p:cNvPicPr>
          <p:nvPr/>
        </p:nvPicPr>
        <p:blipFill>
          <a:blip r:embed="rId2"/>
          <a:stretch>
            <a:fillRect/>
          </a:stretch>
        </p:blipFill>
        <p:spPr>
          <a:xfrm>
            <a:off x="5475242" y="2771913"/>
            <a:ext cx="6172201" cy="2900934"/>
          </a:xfrm>
          <a:prstGeom prst="rect">
            <a:avLst/>
          </a:prstGeom>
        </p:spPr>
      </p:pic>
      <p:pic>
        <p:nvPicPr>
          <p:cNvPr id="4" name="Picture 3">
            <a:extLst>
              <a:ext uri="{FF2B5EF4-FFF2-40B4-BE49-F238E27FC236}">
                <a16:creationId xmlns:a16="http://schemas.microsoft.com/office/drawing/2014/main" id="{8737286D-063A-498C-9000-394CC52C58EB}"/>
              </a:ext>
            </a:extLst>
          </p:cNvPr>
          <p:cNvPicPr>
            <a:picLocks noChangeAspect="1"/>
          </p:cNvPicPr>
          <p:nvPr/>
        </p:nvPicPr>
        <p:blipFill>
          <a:blip r:embed="rId3"/>
          <a:stretch>
            <a:fillRect/>
          </a:stretch>
        </p:blipFill>
        <p:spPr>
          <a:xfrm>
            <a:off x="116295" y="2622599"/>
            <a:ext cx="4998991" cy="3724249"/>
          </a:xfrm>
          <a:prstGeom prst="rect">
            <a:avLst/>
          </a:prstGeom>
        </p:spPr>
      </p:pic>
    </p:spTree>
    <p:extLst>
      <p:ext uri="{BB962C8B-B14F-4D97-AF65-F5344CB8AC3E}">
        <p14:creationId xmlns:p14="http://schemas.microsoft.com/office/powerpoint/2010/main" val="33567255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AF6F6-4F6E-47BD-A127-4148B12CDAC2}"/>
              </a:ext>
            </a:extLst>
          </p:cNvPr>
          <p:cNvSpPr>
            <a:spLocks noGrp="1"/>
          </p:cNvSpPr>
          <p:nvPr>
            <p:ph type="title"/>
          </p:nvPr>
        </p:nvSpPr>
        <p:spPr>
          <a:xfrm>
            <a:off x="480486" y="304800"/>
            <a:ext cx="11235265" cy="402336"/>
          </a:xfrm>
        </p:spPr>
        <p:txBody>
          <a:bodyPr wrap="none" anchor="ctr">
            <a:normAutofit/>
          </a:bodyPr>
          <a:lstStyle/>
          <a:p>
            <a:pPr>
              <a:lnSpc>
                <a:spcPct val="90000"/>
              </a:lnSpc>
            </a:pPr>
            <a:r>
              <a:rPr lang="en-US" sz="2100" err="1"/>
              <a:t>DirectConnect</a:t>
            </a:r>
            <a:endParaRPr lang="en-US" sz="2100"/>
          </a:p>
        </p:txBody>
      </p:sp>
      <p:sp>
        <p:nvSpPr>
          <p:cNvPr id="7" name="Content Placeholder 6">
            <a:extLst>
              <a:ext uri="{FF2B5EF4-FFF2-40B4-BE49-F238E27FC236}">
                <a16:creationId xmlns:a16="http://schemas.microsoft.com/office/drawing/2014/main" id="{65FCBA06-2501-4E7C-84E6-FB63B76827D8}"/>
              </a:ext>
            </a:extLst>
          </p:cNvPr>
          <p:cNvSpPr>
            <a:spLocks noGrp="1"/>
          </p:cNvSpPr>
          <p:nvPr>
            <p:ph sz="quarter" idx="10"/>
          </p:nvPr>
        </p:nvSpPr>
        <p:spPr>
          <a:xfrm>
            <a:off x="476252" y="1439333"/>
            <a:ext cx="5314949" cy="4529667"/>
          </a:xfrm>
        </p:spPr>
        <p:txBody>
          <a:bodyPr>
            <a:normAutofit/>
          </a:bodyPr>
          <a:lstStyle/>
          <a:p>
            <a:pPr marL="0" indent="0">
              <a:buNone/>
            </a:pPr>
            <a:r>
              <a:rPr lang="ru-RU" dirty="0"/>
              <a:t>Представляет из себя физическое подключение к </a:t>
            </a:r>
            <a:r>
              <a:rPr lang="en-US" dirty="0"/>
              <a:t>AWS </a:t>
            </a:r>
            <a:r>
              <a:rPr lang="ru-RU" dirty="0"/>
              <a:t>напрямую или через партнера </a:t>
            </a:r>
            <a:r>
              <a:rPr lang="en-US" dirty="0"/>
              <a:t>AWS</a:t>
            </a:r>
          </a:p>
          <a:p>
            <a:pPr marL="0" indent="0">
              <a:buNone/>
            </a:pPr>
            <a:r>
              <a:rPr lang="ru-RU" dirty="0"/>
              <a:t>+ Соответственно, траффик никоим образом не попадает в интернет</a:t>
            </a:r>
          </a:p>
          <a:p>
            <a:pPr marL="0" indent="0">
              <a:buNone/>
            </a:pPr>
            <a:r>
              <a:rPr lang="ru-RU" dirty="0"/>
              <a:t>+ 1-10 Гбит/с канал с низкими задержками</a:t>
            </a:r>
          </a:p>
          <a:p>
            <a:pPr marL="0" indent="0">
              <a:buNone/>
            </a:pPr>
            <a:r>
              <a:rPr lang="ru-RU" dirty="0"/>
              <a:t>+ можно подключать некоторые сервисы в </a:t>
            </a:r>
            <a:r>
              <a:rPr lang="en-US" dirty="0"/>
              <a:t>on-premise (</a:t>
            </a:r>
            <a:r>
              <a:rPr lang="ru-RU" dirty="0"/>
              <a:t>например </a:t>
            </a:r>
            <a:r>
              <a:rPr lang="en-US" dirty="0"/>
              <a:t>EFS (</a:t>
            </a:r>
            <a:r>
              <a:rPr lang="ru-RU" dirty="0"/>
              <a:t>но без </a:t>
            </a:r>
            <a:r>
              <a:rPr lang="en-US" dirty="0"/>
              <a:t>VPN))</a:t>
            </a:r>
            <a:endParaRPr lang="ru-RU" dirty="0"/>
          </a:p>
          <a:p>
            <a:pPr marL="0" indent="0">
              <a:buNone/>
            </a:pPr>
            <a:r>
              <a:rPr lang="en-US" dirty="0"/>
              <a:t>- </a:t>
            </a:r>
            <a:r>
              <a:rPr lang="ru-RU" dirty="0"/>
              <a:t>Услуга доступна далеко не везде(стоит узнать у представителей </a:t>
            </a:r>
            <a:r>
              <a:rPr lang="en-US" dirty="0"/>
              <a:t>AWS)</a:t>
            </a:r>
          </a:p>
          <a:p>
            <a:pPr marL="0" indent="0">
              <a:buNone/>
            </a:pPr>
            <a:r>
              <a:rPr lang="en-US" dirty="0"/>
              <a:t>- </a:t>
            </a:r>
            <a:r>
              <a:rPr lang="ru-RU" dirty="0"/>
              <a:t>Канал не шифруется, так что лучше всего использовать дополнительное шифрование</a:t>
            </a:r>
          </a:p>
          <a:p>
            <a:pPr marL="0" indent="0">
              <a:buNone/>
            </a:pPr>
            <a:r>
              <a:rPr lang="en-US" dirty="0"/>
              <a:t>- </a:t>
            </a:r>
            <a:r>
              <a:rPr lang="ru-RU" dirty="0"/>
              <a:t>Может быть довольно таки дорогим в использовании</a:t>
            </a:r>
          </a:p>
          <a:p>
            <a:pPr marL="0" indent="0">
              <a:buNone/>
            </a:pPr>
            <a:endParaRPr lang="en-US" dirty="0"/>
          </a:p>
        </p:txBody>
      </p:sp>
      <p:pic>
        <p:nvPicPr>
          <p:cNvPr id="4" name="Picture 3" descr="A picture containing building, brick&#10;&#10;Description automatically generated">
            <a:extLst>
              <a:ext uri="{FF2B5EF4-FFF2-40B4-BE49-F238E27FC236}">
                <a16:creationId xmlns:a16="http://schemas.microsoft.com/office/drawing/2014/main" id="{AE94CF96-4B2B-4187-A610-B53B7C9676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93443" y="1439333"/>
            <a:ext cx="4529667" cy="4529667"/>
          </a:xfrm>
          <a:prstGeom prst="rect">
            <a:avLst/>
          </a:prstGeom>
          <a:noFill/>
        </p:spPr>
      </p:pic>
      <p:sp>
        <p:nvSpPr>
          <p:cNvPr id="12" name="Slide Number Placeholder 4">
            <a:extLst>
              <a:ext uri="{FF2B5EF4-FFF2-40B4-BE49-F238E27FC236}">
                <a16:creationId xmlns:a16="http://schemas.microsoft.com/office/drawing/2014/main" id="{9A4185F6-9E99-489E-BD3B-0F244E8BA310}"/>
              </a:ext>
            </a:extLst>
          </p:cNvPr>
          <p:cNvSpPr>
            <a:spLocks noGrp="1"/>
          </p:cNvSpPr>
          <p:nvPr>
            <p:ph type="sldNum" sz="quarter" idx="4"/>
          </p:nvPr>
        </p:nvSpPr>
        <p:spPr>
          <a:xfrm>
            <a:off x="9884588" y="6435519"/>
            <a:ext cx="1831163" cy="422483"/>
          </a:xfrm>
        </p:spPr>
        <p:txBody>
          <a:bodyPr/>
          <a:lstStyle/>
          <a:p>
            <a:pPr>
              <a:spcAft>
                <a:spcPts val="600"/>
              </a:spcAft>
            </a:pPr>
            <a:fld id="{3A707DD9-E92B-45E8-BE0A-E6B2EDF345EB}" type="slidenum">
              <a:rPr lang="en-US" smtClean="0"/>
              <a:pPr>
                <a:spcAft>
                  <a:spcPts val="600"/>
                </a:spcAft>
              </a:pPr>
              <a:t>21</a:t>
            </a:fld>
            <a:endParaRPr lang="en-US"/>
          </a:p>
        </p:txBody>
      </p:sp>
    </p:spTree>
    <p:extLst>
      <p:ext uri="{BB962C8B-B14F-4D97-AF65-F5344CB8AC3E}">
        <p14:creationId xmlns:p14="http://schemas.microsoft.com/office/powerpoint/2010/main" val="2624154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AF6F6-4F6E-47BD-A127-4148B12CDAC2}"/>
              </a:ext>
            </a:extLst>
          </p:cNvPr>
          <p:cNvSpPr>
            <a:spLocks noGrp="1"/>
          </p:cNvSpPr>
          <p:nvPr>
            <p:ph type="title"/>
          </p:nvPr>
        </p:nvSpPr>
        <p:spPr>
          <a:xfrm>
            <a:off x="480486" y="304800"/>
            <a:ext cx="11235265" cy="402336"/>
          </a:xfrm>
        </p:spPr>
        <p:txBody>
          <a:bodyPr wrap="none" anchor="ctr">
            <a:normAutofit/>
          </a:bodyPr>
          <a:lstStyle/>
          <a:p>
            <a:pPr>
              <a:lnSpc>
                <a:spcPct val="90000"/>
              </a:lnSpc>
            </a:pPr>
            <a:r>
              <a:rPr lang="en-US" sz="2100"/>
              <a:t>VPN</a:t>
            </a:r>
          </a:p>
        </p:txBody>
      </p:sp>
      <p:sp>
        <p:nvSpPr>
          <p:cNvPr id="7" name="Content Placeholder 6">
            <a:extLst>
              <a:ext uri="{FF2B5EF4-FFF2-40B4-BE49-F238E27FC236}">
                <a16:creationId xmlns:a16="http://schemas.microsoft.com/office/drawing/2014/main" id="{65FCBA06-2501-4E7C-84E6-FB63B76827D8}"/>
              </a:ext>
            </a:extLst>
          </p:cNvPr>
          <p:cNvSpPr>
            <a:spLocks noGrp="1"/>
          </p:cNvSpPr>
          <p:nvPr>
            <p:ph sz="quarter" idx="10"/>
          </p:nvPr>
        </p:nvSpPr>
        <p:spPr>
          <a:xfrm>
            <a:off x="476252" y="1439333"/>
            <a:ext cx="5314949" cy="4529667"/>
          </a:xfrm>
        </p:spPr>
        <p:txBody>
          <a:bodyPr>
            <a:normAutofit/>
          </a:bodyPr>
          <a:lstStyle/>
          <a:p>
            <a:pPr marL="0" indent="0">
              <a:buNone/>
            </a:pPr>
            <a:r>
              <a:rPr lang="ru-RU" dirty="0"/>
              <a:t>Представляет из себя шифрованное подключение через Интернет</a:t>
            </a:r>
            <a:endParaRPr lang="en-US" dirty="0"/>
          </a:p>
          <a:p>
            <a:pPr marL="0" indent="0">
              <a:buNone/>
            </a:pPr>
            <a:r>
              <a:rPr lang="ru-RU" dirty="0"/>
              <a:t>Варианты использования</a:t>
            </a:r>
            <a:r>
              <a:rPr lang="en-US" dirty="0"/>
              <a:t>:</a:t>
            </a:r>
          </a:p>
          <a:p>
            <a:pPr marL="457200" indent="-457200">
              <a:buAutoNum type="arabicPeriod"/>
            </a:pPr>
            <a:r>
              <a:rPr lang="en-US" dirty="0"/>
              <a:t>Site-to-Site VPN. </a:t>
            </a:r>
            <a:r>
              <a:rPr lang="en-US" dirty="0" err="1"/>
              <a:t>IPSec</a:t>
            </a:r>
            <a:r>
              <a:rPr lang="en-US" dirty="0"/>
              <a:t> VPN </a:t>
            </a:r>
            <a:r>
              <a:rPr lang="ru-RU" dirty="0"/>
              <a:t>между облаком и вашим датацентром. Используется </a:t>
            </a:r>
            <a:r>
              <a:rPr lang="en-US" dirty="0"/>
              <a:t>Virtual Private Gateway (VPGW) </a:t>
            </a:r>
            <a:r>
              <a:rPr lang="ru-RU" dirty="0"/>
              <a:t>на стороне </a:t>
            </a:r>
            <a:r>
              <a:rPr lang="en-US" dirty="0"/>
              <a:t>AWS </a:t>
            </a:r>
            <a:r>
              <a:rPr lang="ru-RU" dirty="0"/>
              <a:t>и </a:t>
            </a:r>
            <a:r>
              <a:rPr lang="en-US" dirty="0"/>
              <a:t>Customer Gateway  </a:t>
            </a:r>
            <a:r>
              <a:rPr lang="ru-RU" dirty="0"/>
              <a:t>на стороне клиента</a:t>
            </a:r>
          </a:p>
          <a:p>
            <a:pPr marL="457200" indent="-457200">
              <a:buAutoNum type="arabicPeriod"/>
            </a:pPr>
            <a:r>
              <a:rPr lang="en-US" dirty="0"/>
              <a:t>AWS VPN </a:t>
            </a:r>
            <a:r>
              <a:rPr lang="en-US" dirty="0" err="1"/>
              <a:t>CloudHub</a:t>
            </a:r>
            <a:r>
              <a:rPr lang="en-US" dirty="0"/>
              <a:t>: </a:t>
            </a:r>
            <a:r>
              <a:rPr lang="ru-RU" dirty="0"/>
              <a:t>соединение с одним </a:t>
            </a:r>
            <a:r>
              <a:rPr lang="en-US" dirty="0"/>
              <a:t>VPGW </a:t>
            </a:r>
            <a:r>
              <a:rPr lang="ru-RU" dirty="0"/>
              <a:t>и несколькими клиентами</a:t>
            </a:r>
          </a:p>
          <a:p>
            <a:pPr marL="457200" indent="-457200">
              <a:buAutoNum type="arabicPeriod"/>
            </a:pPr>
            <a:r>
              <a:rPr lang="en-US" dirty="0"/>
              <a:t>VPN</a:t>
            </a:r>
            <a:r>
              <a:rPr lang="ru-RU" dirty="0"/>
              <a:t>-сервис на инстансе</a:t>
            </a:r>
            <a:endParaRPr lang="en-US" dirty="0"/>
          </a:p>
          <a:p>
            <a:pPr marL="457200" indent="-457200">
              <a:buAutoNum type="arabicPeriod"/>
            </a:pPr>
            <a:endParaRPr lang="ru-RU" dirty="0"/>
          </a:p>
          <a:p>
            <a:pPr marL="0" indent="0">
              <a:buNone/>
            </a:pPr>
            <a:endParaRPr lang="en-US" dirty="0"/>
          </a:p>
        </p:txBody>
      </p:sp>
      <p:pic>
        <p:nvPicPr>
          <p:cNvPr id="5" name="Picture 4" descr="A close up of a map&#10;&#10;Description automatically generated">
            <a:extLst>
              <a:ext uri="{FF2B5EF4-FFF2-40B4-BE49-F238E27FC236}">
                <a16:creationId xmlns:a16="http://schemas.microsoft.com/office/drawing/2014/main" id="{AB3DA096-3C12-4798-8893-B2EEAFBBC8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0801" y="2328923"/>
            <a:ext cx="5314951" cy="2750486"/>
          </a:xfrm>
          <a:prstGeom prst="rect">
            <a:avLst/>
          </a:prstGeom>
          <a:noFill/>
        </p:spPr>
      </p:pic>
      <p:sp>
        <p:nvSpPr>
          <p:cNvPr id="12" name="Slide Number Placeholder 4">
            <a:extLst>
              <a:ext uri="{FF2B5EF4-FFF2-40B4-BE49-F238E27FC236}">
                <a16:creationId xmlns:a16="http://schemas.microsoft.com/office/drawing/2014/main" id="{3F8220CC-286C-477B-9D57-A9F6699E3496}"/>
              </a:ext>
            </a:extLst>
          </p:cNvPr>
          <p:cNvSpPr>
            <a:spLocks noGrp="1"/>
          </p:cNvSpPr>
          <p:nvPr>
            <p:ph type="sldNum" sz="quarter" idx="4"/>
          </p:nvPr>
        </p:nvSpPr>
        <p:spPr>
          <a:xfrm>
            <a:off x="9884588" y="6435519"/>
            <a:ext cx="1831163" cy="422483"/>
          </a:xfrm>
        </p:spPr>
        <p:txBody>
          <a:bodyPr/>
          <a:lstStyle/>
          <a:p>
            <a:pPr>
              <a:spcAft>
                <a:spcPts val="600"/>
              </a:spcAft>
            </a:pPr>
            <a:fld id="{3A707DD9-E92B-45E8-BE0A-E6B2EDF345EB}" type="slidenum">
              <a:rPr lang="en-US" smtClean="0"/>
              <a:pPr>
                <a:spcAft>
                  <a:spcPts val="600"/>
                </a:spcAft>
              </a:pPr>
              <a:t>22</a:t>
            </a:fld>
            <a:endParaRPr lang="en-US"/>
          </a:p>
        </p:txBody>
      </p:sp>
    </p:spTree>
    <p:extLst>
      <p:ext uri="{BB962C8B-B14F-4D97-AF65-F5344CB8AC3E}">
        <p14:creationId xmlns:p14="http://schemas.microsoft.com/office/powerpoint/2010/main" val="10396789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AF6F6-4F6E-47BD-A127-4148B12CDAC2}"/>
              </a:ext>
            </a:extLst>
          </p:cNvPr>
          <p:cNvSpPr>
            <a:spLocks noGrp="1"/>
          </p:cNvSpPr>
          <p:nvPr>
            <p:ph type="title"/>
          </p:nvPr>
        </p:nvSpPr>
        <p:spPr>
          <a:xfrm>
            <a:off x="480486" y="304800"/>
            <a:ext cx="11235265" cy="402336"/>
          </a:xfrm>
        </p:spPr>
        <p:txBody>
          <a:bodyPr wrap="none" anchor="ctr">
            <a:normAutofit/>
          </a:bodyPr>
          <a:lstStyle/>
          <a:p>
            <a:pPr>
              <a:lnSpc>
                <a:spcPct val="90000"/>
              </a:lnSpc>
            </a:pPr>
            <a:r>
              <a:rPr lang="ru-RU" sz="2100"/>
              <a:t>Безопасность в сетях </a:t>
            </a:r>
            <a:r>
              <a:rPr lang="en-US" sz="2100"/>
              <a:t>AWS</a:t>
            </a:r>
          </a:p>
        </p:txBody>
      </p:sp>
      <p:pic>
        <p:nvPicPr>
          <p:cNvPr id="4" name="Picture 3" descr="A screenshot of a cell phone&#10;&#10;Description automatically generated">
            <a:extLst>
              <a:ext uri="{FF2B5EF4-FFF2-40B4-BE49-F238E27FC236}">
                <a16:creationId xmlns:a16="http://schemas.microsoft.com/office/drawing/2014/main" id="{21839429-85B8-4C0B-88DD-859254C0DB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65408" y="1007511"/>
            <a:ext cx="4861184" cy="5179603"/>
          </a:xfrm>
          <a:prstGeom prst="rect">
            <a:avLst/>
          </a:prstGeom>
          <a:noFill/>
        </p:spPr>
      </p:pic>
      <p:sp>
        <p:nvSpPr>
          <p:cNvPr id="7" name="Content Placeholder 6">
            <a:extLst>
              <a:ext uri="{FF2B5EF4-FFF2-40B4-BE49-F238E27FC236}">
                <a16:creationId xmlns:a16="http://schemas.microsoft.com/office/drawing/2014/main" id="{65FCBA06-2501-4E7C-84E6-FB63B76827D8}"/>
              </a:ext>
            </a:extLst>
          </p:cNvPr>
          <p:cNvSpPr>
            <a:spLocks noGrp="1"/>
          </p:cNvSpPr>
          <p:nvPr>
            <p:ph type="body" sz="quarter" idx="11"/>
          </p:nvPr>
        </p:nvSpPr>
        <p:spPr>
          <a:xfrm>
            <a:off x="476251" y="1439333"/>
            <a:ext cx="11239500" cy="457200"/>
          </a:xfrm>
        </p:spPr>
        <p:txBody>
          <a:bodyPr wrap="none">
            <a:normAutofit/>
          </a:bodyPr>
          <a:lstStyle/>
          <a:p>
            <a:pPr marL="457200" indent="-457200">
              <a:buAutoNum type="arabicPeriod"/>
            </a:pPr>
            <a:endParaRPr lang="ru-RU"/>
          </a:p>
          <a:p>
            <a:pPr marL="0" indent="0">
              <a:buNone/>
            </a:pPr>
            <a:endParaRPr lang="en-US"/>
          </a:p>
        </p:txBody>
      </p:sp>
      <p:sp>
        <p:nvSpPr>
          <p:cNvPr id="12" name="Slide Number Placeholder 4">
            <a:extLst>
              <a:ext uri="{FF2B5EF4-FFF2-40B4-BE49-F238E27FC236}">
                <a16:creationId xmlns:a16="http://schemas.microsoft.com/office/drawing/2014/main" id="{0D372D0E-0821-410C-AE20-1AFB6B2896EB}"/>
              </a:ext>
            </a:extLst>
          </p:cNvPr>
          <p:cNvSpPr>
            <a:spLocks noGrp="1"/>
          </p:cNvSpPr>
          <p:nvPr>
            <p:ph type="sldNum" sz="quarter" idx="4"/>
          </p:nvPr>
        </p:nvSpPr>
        <p:spPr>
          <a:xfrm>
            <a:off x="9884588" y="6435519"/>
            <a:ext cx="1831163" cy="422483"/>
          </a:xfrm>
        </p:spPr>
        <p:txBody>
          <a:bodyPr/>
          <a:lstStyle/>
          <a:p>
            <a:pPr>
              <a:spcAft>
                <a:spcPts val="600"/>
              </a:spcAft>
            </a:pPr>
            <a:fld id="{3A707DD9-E92B-45E8-BE0A-E6B2EDF345EB}" type="slidenum">
              <a:rPr lang="en-US" smtClean="0"/>
              <a:pPr>
                <a:spcAft>
                  <a:spcPts val="600"/>
                </a:spcAft>
              </a:pPr>
              <a:t>23</a:t>
            </a:fld>
            <a:endParaRPr lang="en-US"/>
          </a:p>
        </p:txBody>
      </p:sp>
    </p:spTree>
    <p:extLst>
      <p:ext uri="{BB962C8B-B14F-4D97-AF65-F5344CB8AC3E}">
        <p14:creationId xmlns:p14="http://schemas.microsoft.com/office/powerpoint/2010/main" val="14827366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AF6F6-4F6E-47BD-A127-4148B12CDAC2}"/>
              </a:ext>
            </a:extLst>
          </p:cNvPr>
          <p:cNvSpPr>
            <a:spLocks noGrp="1"/>
          </p:cNvSpPr>
          <p:nvPr>
            <p:ph type="title"/>
          </p:nvPr>
        </p:nvSpPr>
        <p:spPr>
          <a:xfrm>
            <a:off x="480486" y="304800"/>
            <a:ext cx="11235265" cy="402336"/>
          </a:xfrm>
        </p:spPr>
        <p:txBody>
          <a:bodyPr wrap="none" anchor="ctr">
            <a:normAutofit/>
          </a:bodyPr>
          <a:lstStyle/>
          <a:p>
            <a:pPr>
              <a:lnSpc>
                <a:spcPct val="90000"/>
              </a:lnSpc>
            </a:pPr>
            <a:r>
              <a:rPr lang="en-US" sz="2100"/>
              <a:t>Network ACL(NACL)</a:t>
            </a:r>
          </a:p>
        </p:txBody>
      </p:sp>
      <p:sp>
        <p:nvSpPr>
          <p:cNvPr id="7" name="Content Placeholder 6">
            <a:extLst>
              <a:ext uri="{FF2B5EF4-FFF2-40B4-BE49-F238E27FC236}">
                <a16:creationId xmlns:a16="http://schemas.microsoft.com/office/drawing/2014/main" id="{65FCBA06-2501-4E7C-84E6-FB63B76827D8}"/>
              </a:ext>
            </a:extLst>
          </p:cNvPr>
          <p:cNvSpPr>
            <a:spLocks noGrp="1"/>
          </p:cNvSpPr>
          <p:nvPr>
            <p:ph sz="quarter" idx="10"/>
          </p:nvPr>
        </p:nvSpPr>
        <p:spPr>
          <a:xfrm>
            <a:off x="476251" y="1896533"/>
            <a:ext cx="11239500" cy="4072467"/>
          </a:xfrm>
        </p:spPr>
        <p:txBody>
          <a:bodyPr>
            <a:normAutofit/>
          </a:bodyPr>
          <a:lstStyle/>
          <a:p>
            <a:pPr marL="0" indent="0">
              <a:buNone/>
            </a:pPr>
            <a:r>
              <a:rPr lang="en-US" dirty="0"/>
              <a:t>Stateless</a:t>
            </a:r>
            <a:r>
              <a:rPr lang="ru-RU" dirty="0"/>
              <a:t>-файрволл</a:t>
            </a:r>
          </a:p>
          <a:p>
            <a:pPr marL="0" indent="0">
              <a:buNone/>
            </a:pPr>
            <a:r>
              <a:rPr lang="ru-RU" dirty="0"/>
              <a:t>Применяется на уровне подсети</a:t>
            </a:r>
          </a:p>
          <a:p>
            <a:pPr marL="0" indent="0">
              <a:buNone/>
            </a:pPr>
            <a:r>
              <a:rPr lang="ru-RU" dirty="0"/>
              <a:t>Каждая подсеть должна быть ассоциирована с </a:t>
            </a:r>
            <a:r>
              <a:rPr lang="en-US" dirty="0"/>
              <a:t>NACL, </a:t>
            </a:r>
            <a:r>
              <a:rPr lang="ru-RU" dirty="0"/>
              <a:t>в ином случае применяется </a:t>
            </a:r>
            <a:r>
              <a:rPr lang="en-US" dirty="0"/>
              <a:t>NACL </a:t>
            </a:r>
            <a:r>
              <a:rPr lang="ru-RU" dirty="0"/>
              <a:t>с </a:t>
            </a:r>
            <a:r>
              <a:rPr lang="en-US" dirty="0"/>
              <a:t>VPC</a:t>
            </a:r>
          </a:p>
          <a:p>
            <a:pPr marL="0" indent="0">
              <a:buNone/>
            </a:pPr>
            <a:r>
              <a:rPr lang="ru-RU" dirty="0"/>
              <a:t>Правила применяются по порядку, первое попадание – срабатывает, остальные отбрасываются</a:t>
            </a:r>
          </a:p>
          <a:p>
            <a:pPr marL="0" indent="0">
              <a:buNone/>
            </a:pPr>
            <a:r>
              <a:rPr lang="ru-RU" dirty="0"/>
              <a:t>Отдельные правила для входящего и исходящего траффика</a:t>
            </a:r>
          </a:p>
          <a:p>
            <a:pPr marL="0" indent="0">
              <a:buNone/>
            </a:pPr>
            <a:r>
              <a:rPr lang="ru-RU" dirty="0"/>
              <a:t>Формат </a:t>
            </a:r>
            <a:r>
              <a:rPr lang="en-US" dirty="0"/>
              <a:t>: [Rule number] [Type – IPv6, IPv4, or All] [Protocol] [Source or Destination] [ALLOW or DENY]</a:t>
            </a:r>
          </a:p>
          <a:p>
            <a:pPr marL="0" indent="0">
              <a:buNone/>
            </a:pPr>
            <a:r>
              <a:rPr lang="ru-RU" dirty="0"/>
              <a:t>При взаимодействии инстансов в одной подсети – не применяется.</a:t>
            </a:r>
          </a:p>
          <a:p>
            <a:pPr marL="0" indent="0">
              <a:buNone/>
            </a:pPr>
            <a:endParaRPr lang="en-US" dirty="0"/>
          </a:p>
          <a:p>
            <a:pPr marL="0" indent="0">
              <a:buNone/>
            </a:pPr>
            <a:endParaRPr lang="ru-RU" dirty="0"/>
          </a:p>
          <a:p>
            <a:pPr marL="0" indent="0">
              <a:buNone/>
            </a:pPr>
            <a:endParaRPr lang="en-US" dirty="0"/>
          </a:p>
        </p:txBody>
      </p:sp>
      <p:sp>
        <p:nvSpPr>
          <p:cNvPr id="12" name="Text Placeholder 3">
            <a:extLst>
              <a:ext uri="{FF2B5EF4-FFF2-40B4-BE49-F238E27FC236}">
                <a16:creationId xmlns:a16="http://schemas.microsoft.com/office/drawing/2014/main" id="{5D556F8B-D92F-4C04-9D8F-B4F8870A8CE8}"/>
              </a:ext>
            </a:extLst>
          </p:cNvPr>
          <p:cNvSpPr>
            <a:spLocks noGrp="1"/>
          </p:cNvSpPr>
          <p:nvPr>
            <p:ph type="body" sz="quarter" idx="11"/>
          </p:nvPr>
        </p:nvSpPr>
        <p:spPr>
          <a:xfrm>
            <a:off x="476251" y="1439333"/>
            <a:ext cx="11239500" cy="457200"/>
          </a:xfrm>
        </p:spPr>
        <p:txBody>
          <a:bodyPr/>
          <a:lstStyle/>
          <a:p>
            <a:endParaRPr lang="en-US"/>
          </a:p>
        </p:txBody>
      </p:sp>
      <p:sp>
        <p:nvSpPr>
          <p:cNvPr id="14" name="Slide Number Placeholder 4">
            <a:extLst>
              <a:ext uri="{FF2B5EF4-FFF2-40B4-BE49-F238E27FC236}">
                <a16:creationId xmlns:a16="http://schemas.microsoft.com/office/drawing/2014/main" id="{7FC1813A-FD51-4AAE-8B2E-23371AB6F950}"/>
              </a:ext>
            </a:extLst>
          </p:cNvPr>
          <p:cNvSpPr>
            <a:spLocks noGrp="1"/>
          </p:cNvSpPr>
          <p:nvPr>
            <p:ph type="sldNum" sz="quarter" idx="4"/>
          </p:nvPr>
        </p:nvSpPr>
        <p:spPr>
          <a:xfrm>
            <a:off x="9884588" y="6435519"/>
            <a:ext cx="1831163" cy="422483"/>
          </a:xfrm>
        </p:spPr>
        <p:txBody>
          <a:bodyPr/>
          <a:lstStyle/>
          <a:p>
            <a:pPr>
              <a:spcAft>
                <a:spcPts val="600"/>
              </a:spcAft>
            </a:pPr>
            <a:fld id="{3A707DD9-E92B-45E8-BE0A-E6B2EDF345EB}" type="slidenum">
              <a:rPr lang="en-US" smtClean="0"/>
              <a:pPr>
                <a:spcAft>
                  <a:spcPts val="600"/>
                </a:spcAft>
              </a:pPr>
              <a:t>24</a:t>
            </a:fld>
            <a:endParaRPr lang="en-US"/>
          </a:p>
        </p:txBody>
      </p:sp>
    </p:spTree>
    <p:extLst>
      <p:ext uri="{BB962C8B-B14F-4D97-AF65-F5344CB8AC3E}">
        <p14:creationId xmlns:p14="http://schemas.microsoft.com/office/powerpoint/2010/main" val="40230879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AF6F6-4F6E-47BD-A127-4148B12CDAC2}"/>
              </a:ext>
            </a:extLst>
          </p:cNvPr>
          <p:cNvSpPr>
            <a:spLocks noGrp="1"/>
          </p:cNvSpPr>
          <p:nvPr>
            <p:ph type="title"/>
          </p:nvPr>
        </p:nvSpPr>
        <p:spPr>
          <a:xfrm>
            <a:off x="480486" y="304800"/>
            <a:ext cx="11235265" cy="402336"/>
          </a:xfrm>
        </p:spPr>
        <p:txBody>
          <a:bodyPr wrap="none" anchor="ctr">
            <a:normAutofit/>
          </a:bodyPr>
          <a:lstStyle/>
          <a:p>
            <a:pPr>
              <a:lnSpc>
                <a:spcPct val="90000"/>
              </a:lnSpc>
            </a:pPr>
            <a:r>
              <a:rPr lang="en-US" sz="2100"/>
              <a:t>Security Group(SG)</a:t>
            </a:r>
          </a:p>
        </p:txBody>
      </p:sp>
      <p:sp>
        <p:nvSpPr>
          <p:cNvPr id="7" name="Content Placeholder 6">
            <a:extLst>
              <a:ext uri="{FF2B5EF4-FFF2-40B4-BE49-F238E27FC236}">
                <a16:creationId xmlns:a16="http://schemas.microsoft.com/office/drawing/2014/main" id="{65FCBA06-2501-4E7C-84E6-FB63B76827D8}"/>
              </a:ext>
            </a:extLst>
          </p:cNvPr>
          <p:cNvSpPr>
            <a:spLocks noGrp="1"/>
          </p:cNvSpPr>
          <p:nvPr>
            <p:ph sz="quarter" idx="10"/>
          </p:nvPr>
        </p:nvSpPr>
        <p:spPr>
          <a:xfrm>
            <a:off x="476251" y="1896533"/>
            <a:ext cx="11239500" cy="4072467"/>
          </a:xfrm>
        </p:spPr>
        <p:txBody>
          <a:bodyPr>
            <a:normAutofit/>
          </a:bodyPr>
          <a:lstStyle/>
          <a:p>
            <a:pPr marL="0" indent="0">
              <a:buNone/>
            </a:pPr>
            <a:r>
              <a:rPr lang="en-US" dirty="0"/>
              <a:t>Stateful</a:t>
            </a:r>
            <a:r>
              <a:rPr lang="ru-RU" dirty="0"/>
              <a:t>-файрволл</a:t>
            </a:r>
          </a:p>
          <a:p>
            <a:pPr marL="0" indent="0">
              <a:buNone/>
            </a:pPr>
            <a:r>
              <a:rPr lang="ru-RU" dirty="0"/>
              <a:t>Применяется на уровне инстанса или интерфейса(</a:t>
            </a:r>
            <a:r>
              <a:rPr lang="en-US" dirty="0"/>
              <a:t>ENI)</a:t>
            </a:r>
            <a:endParaRPr lang="ru-RU" dirty="0"/>
          </a:p>
          <a:p>
            <a:pPr marL="0" indent="0">
              <a:buNone/>
            </a:pPr>
            <a:r>
              <a:rPr lang="ru-RU" dirty="0"/>
              <a:t>С инстансом или </a:t>
            </a:r>
            <a:r>
              <a:rPr lang="en-US" dirty="0"/>
              <a:t>ENI </a:t>
            </a:r>
            <a:r>
              <a:rPr lang="ru-RU" dirty="0"/>
              <a:t>может ассоциироваться до 5 различных </a:t>
            </a:r>
            <a:r>
              <a:rPr lang="en-US" dirty="0"/>
              <a:t>SG</a:t>
            </a:r>
          </a:p>
          <a:p>
            <a:pPr marL="0" indent="0">
              <a:buNone/>
            </a:pPr>
            <a:r>
              <a:rPr lang="ru-RU" dirty="0"/>
              <a:t>Отдельные правила для входящего и исходящего траффика</a:t>
            </a:r>
            <a:endParaRPr lang="en-US" dirty="0"/>
          </a:p>
          <a:p>
            <a:pPr marL="0" indent="0">
              <a:buNone/>
            </a:pPr>
            <a:r>
              <a:rPr lang="ru-RU" dirty="0"/>
              <a:t>Используется схема «Запрещено все, что не разрешено»</a:t>
            </a:r>
          </a:p>
          <a:p>
            <a:pPr marL="0" indent="0">
              <a:buNone/>
            </a:pPr>
            <a:r>
              <a:rPr lang="ru-RU" dirty="0"/>
              <a:t>Применяются все правила</a:t>
            </a:r>
          </a:p>
          <a:p>
            <a:pPr marL="0" indent="0">
              <a:buNone/>
            </a:pPr>
            <a:r>
              <a:rPr lang="ru-RU" dirty="0"/>
              <a:t>Позволяет использовать вложенные правила, таким образом источником или направлением для правила могут быть другие </a:t>
            </a:r>
            <a:r>
              <a:rPr lang="en-US" dirty="0"/>
              <a:t>SG</a:t>
            </a:r>
          </a:p>
          <a:p>
            <a:pPr marL="0" indent="0">
              <a:buNone/>
            </a:pPr>
            <a:r>
              <a:rPr lang="ru-RU" dirty="0"/>
              <a:t>При взаимодействии инстансов в одной подсети – применяются, так как </a:t>
            </a:r>
            <a:r>
              <a:rPr lang="en-US" dirty="0"/>
              <a:t>SG </a:t>
            </a:r>
            <a:r>
              <a:rPr lang="ru-RU" dirty="0"/>
              <a:t>применяется на конкретный инстанс или интерфейс</a:t>
            </a:r>
          </a:p>
          <a:p>
            <a:pPr marL="0" indent="0">
              <a:buNone/>
            </a:pPr>
            <a:endParaRPr lang="en-US" dirty="0"/>
          </a:p>
          <a:p>
            <a:pPr marL="0" indent="0">
              <a:buNone/>
            </a:pPr>
            <a:endParaRPr lang="ru-RU" dirty="0"/>
          </a:p>
          <a:p>
            <a:pPr marL="0" indent="0">
              <a:buNone/>
            </a:pPr>
            <a:endParaRPr lang="en-US" dirty="0"/>
          </a:p>
        </p:txBody>
      </p:sp>
      <p:sp>
        <p:nvSpPr>
          <p:cNvPr id="12" name="Text Placeholder 3">
            <a:extLst>
              <a:ext uri="{FF2B5EF4-FFF2-40B4-BE49-F238E27FC236}">
                <a16:creationId xmlns:a16="http://schemas.microsoft.com/office/drawing/2014/main" id="{39B3F22C-3CDA-4D28-827A-62A4FEA74631}"/>
              </a:ext>
            </a:extLst>
          </p:cNvPr>
          <p:cNvSpPr>
            <a:spLocks noGrp="1"/>
          </p:cNvSpPr>
          <p:nvPr>
            <p:ph type="body" sz="quarter" idx="11"/>
          </p:nvPr>
        </p:nvSpPr>
        <p:spPr>
          <a:xfrm>
            <a:off x="476251" y="1439333"/>
            <a:ext cx="11239500" cy="457200"/>
          </a:xfrm>
        </p:spPr>
        <p:txBody>
          <a:bodyPr/>
          <a:lstStyle/>
          <a:p>
            <a:endParaRPr lang="en-US"/>
          </a:p>
        </p:txBody>
      </p:sp>
      <p:sp>
        <p:nvSpPr>
          <p:cNvPr id="14" name="Slide Number Placeholder 4">
            <a:extLst>
              <a:ext uri="{FF2B5EF4-FFF2-40B4-BE49-F238E27FC236}">
                <a16:creationId xmlns:a16="http://schemas.microsoft.com/office/drawing/2014/main" id="{F20ECC64-E96F-4EF3-B779-A92C97EE67DC}"/>
              </a:ext>
            </a:extLst>
          </p:cNvPr>
          <p:cNvSpPr>
            <a:spLocks noGrp="1"/>
          </p:cNvSpPr>
          <p:nvPr>
            <p:ph type="sldNum" sz="quarter" idx="4"/>
          </p:nvPr>
        </p:nvSpPr>
        <p:spPr>
          <a:xfrm>
            <a:off x="9884588" y="6435519"/>
            <a:ext cx="1831163" cy="422483"/>
          </a:xfrm>
        </p:spPr>
        <p:txBody>
          <a:bodyPr/>
          <a:lstStyle/>
          <a:p>
            <a:pPr>
              <a:spcAft>
                <a:spcPts val="600"/>
              </a:spcAft>
            </a:pPr>
            <a:fld id="{3A707DD9-E92B-45E8-BE0A-E6B2EDF345EB}" type="slidenum">
              <a:rPr lang="en-US" smtClean="0"/>
              <a:pPr>
                <a:spcAft>
                  <a:spcPts val="600"/>
                </a:spcAft>
              </a:pPr>
              <a:t>25</a:t>
            </a:fld>
            <a:endParaRPr lang="en-US"/>
          </a:p>
        </p:txBody>
      </p:sp>
    </p:spTree>
    <p:extLst>
      <p:ext uri="{BB962C8B-B14F-4D97-AF65-F5344CB8AC3E}">
        <p14:creationId xmlns:p14="http://schemas.microsoft.com/office/powerpoint/2010/main" val="34951291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402DC-4E19-4A23-91AE-0D1167F94532}"/>
              </a:ext>
            </a:extLst>
          </p:cNvPr>
          <p:cNvSpPr>
            <a:spLocks noGrp="1"/>
          </p:cNvSpPr>
          <p:nvPr>
            <p:ph type="title"/>
          </p:nvPr>
        </p:nvSpPr>
        <p:spPr>
          <a:xfrm>
            <a:off x="965201" y="643467"/>
            <a:ext cx="6255026" cy="5054008"/>
          </a:xfrm>
        </p:spPr>
        <p:txBody>
          <a:bodyPr vert="horz" lIns="91440" tIns="45720" rIns="91440" bIns="45720" rtlCol="0" anchor="ctr">
            <a:normAutofit/>
          </a:bodyPr>
          <a:lstStyle/>
          <a:p>
            <a:pPr algn="r"/>
            <a:r>
              <a:rPr lang="en-US" sz="8000" dirty="0"/>
              <a:t>Q&amp;A</a:t>
            </a:r>
          </a:p>
        </p:txBody>
      </p:sp>
    </p:spTree>
    <p:extLst>
      <p:ext uri="{BB962C8B-B14F-4D97-AF65-F5344CB8AC3E}">
        <p14:creationId xmlns:p14="http://schemas.microsoft.com/office/powerpoint/2010/main" val="373549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EC681-73B4-4ADF-972B-C62FF31DC977}"/>
              </a:ext>
            </a:extLst>
          </p:cNvPr>
          <p:cNvSpPr>
            <a:spLocks noGrp="1"/>
          </p:cNvSpPr>
          <p:nvPr>
            <p:ph type="title"/>
          </p:nvPr>
        </p:nvSpPr>
        <p:spPr>
          <a:xfrm>
            <a:off x="480486" y="304800"/>
            <a:ext cx="11235265" cy="402336"/>
          </a:xfrm>
        </p:spPr>
        <p:txBody>
          <a:bodyPr wrap="none" anchor="ctr">
            <a:normAutofit/>
          </a:bodyPr>
          <a:lstStyle/>
          <a:p>
            <a:pPr>
              <a:lnSpc>
                <a:spcPct val="90000"/>
              </a:lnSpc>
            </a:pPr>
            <a:r>
              <a:rPr lang="ru-RU" sz="2100" spc="0">
                <a:ln w="0"/>
                <a:effectLst>
                  <a:outerShdw blurRad="38100" dist="19050" dir="2700000" algn="tl" rotWithShape="0">
                    <a:schemeClr val="dk1">
                      <a:alpha val="40000"/>
                    </a:schemeClr>
                  </a:outerShdw>
                </a:effectLst>
              </a:rPr>
              <a:t>Примеры использования</a:t>
            </a:r>
            <a:r>
              <a:rPr lang="en-US" sz="2100" spc="0">
                <a:ln w="0"/>
                <a:effectLst>
                  <a:outerShdw blurRad="38100" dist="19050" dir="2700000" algn="tl" rotWithShape="0">
                    <a:schemeClr val="dk1">
                      <a:alpha val="40000"/>
                    </a:schemeClr>
                  </a:outerShdw>
                </a:effectLst>
              </a:rPr>
              <a:t> Virtual Private Cloud (VPC)</a:t>
            </a:r>
          </a:p>
        </p:txBody>
      </p:sp>
      <p:sp>
        <p:nvSpPr>
          <p:cNvPr id="3" name="Content Placeholder 2">
            <a:extLst>
              <a:ext uri="{FF2B5EF4-FFF2-40B4-BE49-F238E27FC236}">
                <a16:creationId xmlns:a16="http://schemas.microsoft.com/office/drawing/2014/main" id="{5F6AB32F-22D1-491D-85DC-E1D6FB996649}"/>
              </a:ext>
            </a:extLst>
          </p:cNvPr>
          <p:cNvSpPr>
            <a:spLocks noGrp="1"/>
          </p:cNvSpPr>
          <p:nvPr>
            <p:ph sz="quarter" idx="10"/>
          </p:nvPr>
        </p:nvSpPr>
        <p:spPr>
          <a:xfrm>
            <a:off x="476252" y="1439333"/>
            <a:ext cx="5314949" cy="4529667"/>
          </a:xfrm>
        </p:spPr>
        <p:txBody>
          <a:bodyPr>
            <a:normAutofit/>
          </a:bodyPr>
          <a:lstStyle/>
          <a:p>
            <a:r>
              <a:rPr lang="ru-RU" dirty="0"/>
              <a:t>Размещение веб‑сайта</a:t>
            </a:r>
          </a:p>
          <a:p>
            <a:r>
              <a:rPr lang="ru-RU" dirty="0"/>
              <a:t>Размещение многоуровневых интернет‑приложений</a:t>
            </a:r>
          </a:p>
          <a:p>
            <a:r>
              <a:rPr lang="ru-RU" dirty="0"/>
              <a:t>Аварийное восстановление</a:t>
            </a:r>
          </a:p>
          <a:p>
            <a:r>
              <a:rPr lang="ru-RU" dirty="0"/>
              <a:t>Расширение корпоративной сети в облако</a:t>
            </a:r>
          </a:p>
          <a:p>
            <a:r>
              <a:rPr lang="ru-RU" dirty="0"/>
              <a:t>Разработка приложений, тестирование, проверка концепций(</a:t>
            </a:r>
            <a:r>
              <a:rPr lang="en-US" dirty="0" err="1"/>
              <a:t>PoC</a:t>
            </a:r>
            <a:r>
              <a:rPr lang="en-US" dirty="0"/>
              <a:t>) </a:t>
            </a:r>
            <a:r>
              <a:rPr lang="ru-RU" dirty="0"/>
              <a:t>и т.д.</a:t>
            </a:r>
          </a:p>
          <a:p>
            <a:endParaRPr lang="ru-RU" dirty="0"/>
          </a:p>
          <a:p>
            <a:endParaRPr lang="en-US" dirty="0"/>
          </a:p>
        </p:txBody>
      </p:sp>
      <p:sp>
        <p:nvSpPr>
          <p:cNvPr id="8" name="Content Placeholder 3">
            <a:extLst>
              <a:ext uri="{FF2B5EF4-FFF2-40B4-BE49-F238E27FC236}">
                <a16:creationId xmlns:a16="http://schemas.microsoft.com/office/drawing/2014/main" id="{19A99395-DA71-464C-A19D-C8D3ED19C714}"/>
              </a:ext>
            </a:extLst>
          </p:cNvPr>
          <p:cNvSpPr>
            <a:spLocks noGrp="1"/>
          </p:cNvSpPr>
          <p:nvPr>
            <p:ph sz="quarter" idx="11"/>
          </p:nvPr>
        </p:nvSpPr>
        <p:spPr>
          <a:xfrm>
            <a:off x="6400801" y="1439333"/>
            <a:ext cx="5314951" cy="4529667"/>
          </a:xfrm>
        </p:spPr>
        <p:txBody>
          <a:bodyPr/>
          <a:lstStyle/>
          <a:p>
            <a:endParaRPr lang="en-US"/>
          </a:p>
        </p:txBody>
      </p:sp>
      <p:sp>
        <p:nvSpPr>
          <p:cNvPr id="10" name="Slide Number Placeholder 4">
            <a:extLst>
              <a:ext uri="{FF2B5EF4-FFF2-40B4-BE49-F238E27FC236}">
                <a16:creationId xmlns:a16="http://schemas.microsoft.com/office/drawing/2014/main" id="{9B5C5503-6F04-4C22-9F67-C632C33C8DB6}"/>
              </a:ext>
            </a:extLst>
          </p:cNvPr>
          <p:cNvSpPr>
            <a:spLocks noGrp="1"/>
          </p:cNvSpPr>
          <p:nvPr>
            <p:ph type="sldNum" sz="quarter" idx="4"/>
          </p:nvPr>
        </p:nvSpPr>
        <p:spPr>
          <a:xfrm>
            <a:off x="9884588" y="6435519"/>
            <a:ext cx="1831163" cy="422483"/>
          </a:xfrm>
        </p:spPr>
        <p:txBody>
          <a:bodyPr/>
          <a:lstStyle/>
          <a:p>
            <a:pPr>
              <a:spcAft>
                <a:spcPts val="600"/>
              </a:spcAft>
            </a:pPr>
            <a:fld id="{3A707DD9-E92B-45E8-BE0A-E6B2EDF345EB}" type="slidenum">
              <a:rPr lang="en-US" smtClean="0"/>
              <a:pPr>
                <a:spcAft>
                  <a:spcPts val="600"/>
                </a:spcAft>
              </a:pPr>
              <a:t>3</a:t>
            </a:fld>
            <a:endParaRPr lang="en-US"/>
          </a:p>
        </p:txBody>
      </p:sp>
    </p:spTree>
    <p:extLst>
      <p:ext uri="{BB962C8B-B14F-4D97-AF65-F5344CB8AC3E}">
        <p14:creationId xmlns:p14="http://schemas.microsoft.com/office/powerpoint/2010/main" val="11468960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EC681-73B4-4ADF-972B-C62FF31DC977}"/>
              </a:ext>
            </a:extLst>
          </p:cNvPr>
          <p:cNvSpPr>
            <a:spLocks noGrp="1"/>
          </p:cNvSpPr>
          <p:nvPr>
            <p:ph type="title"/>
          </p:nvPr>
        </p:nvSpPr>
        <p:spPr/>
        <p:txBody>
          <a:bodyPr>
            <a:normAutofit fontScale="90000"/>
          </a:bodyPr>
          <a:lstStyle/>
          <a:p>
            <a:r>
              <a:rPr lang="ru-RU" spc="0">
                <a:ln w="0"/>
                <a:effectLst>
                  <a:outerShdw blurRad="38100" dist="19050" dir="2700000" algn="tl" rotWithShape="0">
                    <a:schemeClr val="dk1">
                      <a:alpha val="40000"/>
                    </a:schemeClr>
                  </a:outerShdw>
                </a:effectLst>
              </a:rPr>
              <a:t>Функциональные возможности</a:t>
            </a:r>
            <a:r>
              <a:rPr lang="en-US" spc="0">
                <a:ln w="0"/>
                <a:effectLst>
                  <a:outerShdw blurRad="38100" dist="19050" dir="2700000" algn="tl" rotWithShape="0">
                    <a:schemeClr val="dk1">
                      <a:alpha val="40000"/>
                    </a:schemeClr>
                  </a:outerShdw>
                </a:effectLst>
              </a:rPr>
              <a:t> VPC</a:t>
            </a:r>
          </a:p>
        </p:txBody>
      </p:sp>
      <p:graphicFrame>
        <p:nvGraphicFramePr>
          <p:cNvPr id="5" name="Content Placeholder 2">
            <a:extLst>
              <a:ext uri="{FF2B5EF4-FFF2-40B4-BE49-F238E27FC236}">
                <a16:creationId xmlns:a16="http://schemas.microsoft.com/office/drawing/2014/main" id="{FEB47FA8-5740-4EDE-B865-B9B1AB637568}"/>
              </a:ext>
            </a:extLst>
          </p:cNvPr>
          <p:cNvGraphicFramePr>
            <a:graphicFrameLocks noGrp="1"/>
          </p:cNvGraphicFramePr>
          <p:nvPr>
            <p:ph sz="quarter" idx="10"/>
            <p:extLst>
              <p:ext uri="{D42A27DB-BD31-4B8C-83A1-F6EECF244321}">
                <p14:modId xmlns:p14="http://schemas.microsoft.com/office/powerpoint/2010/main" val="2665175033"/>
              </p:ext>
            </p:extLst>
          </p:nvPr>
        </p:nvGraphicFramePr>
        <p:xfrm>
          <a:off x="476250" y="1439863"/>
          <a:ext cx="11239500" cy="45291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740453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B068C-8F60-49F6-A8CE-DD27DAC2627E}"/>
              </a:ext>
            </a:extLst>
          </p:cNvPr>
          <p:cNvSpPr>
            <a:spLocks noGrp="1"/>
          </p:cNvSpPr>
          <p:nvPr>
            <p:ph type="title"/>
          </p:nvPr>
        </p:nvSpPr>
        <p:spPr>
          <a:xfrm>
            <a:off x="480486" y="304800"/>
            <a:ext cx="11235265" cy="402336"/>
          </a:xfrm>
        </p:spPr>
        <p:txBody>
          <a:bodyPr vert="horz" wrap="none" lIns="91440" tIns="45720" rIns="91440" bIns="45720" rtlCol="0" anchor="ctr">
            <a:normAutofit/>
          </a:bodyPr>
          <a:lstStyle/>
          <a:p>
            <a:pPr>
              <a:lnSpc>
                <a:spcPct val="90000"/>
              </a:lnSpc>
            </a:pPr>
            <a:r>
              <a:rPr lang="en-US" sz="2100"/>
              <a:t>Компоненты VPC</a:t>
            </a:r>
          </a:p>
        </p:txBody>
      </p:sp>
      <p:pic>
        <p:nvPicPr>
          <p:cNvPr id="7" name="Content Placeholder 6" descr="A close up of a map&#10;&#10;Description automatically generated">
            <a:extLst>
              <a:ext uri="{FF2B5EF4-FFF2-40B4-BE49-F238E27FC236}">
                <a16:creationId xmlns:a16="http://schemas.microsoft.com/office/drawing/2014/main" id="{B498CE28-5674-4BA3-9B0F-0D5907895489}"/>
              </a:ext>
            </a:extLst>
          </p:cNvPr>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3210862" y="1439333"/>
            <a:ext cx="5770277" cy="4529667"/>
          </a:xfrm>
          <a:prstGeom prst="rect">
            <a:avLst/>
          </a:prstGeom>
          <a:noFill/>
        </p:spPr>
      </p:pic>
      <p:sp>
        <p:nvSpPr>
          <p:cNvPr id="12" name="Slide Number Placeholder 3">
            <a:extLst>
              <a:ext uri="{FF2B5EF4-FFF2-40B4-BE49-F238E27FC236}">
                <a16:creationId xmlns:a16="http://schemas.microsoft.com/office/drawing/2014/main" id="{A49DCE45-AEA6-4306-8D45-9415B2E4518F}"/>
              </a:ext>
            </a:extLst>
          </p:cNvPr>
          <p:cNvSpPr>
            <a:spLocks noGrp="1"/>
          </p:cNvSpPr>
          <p:nvPr>
            <p:ph type="sldNum" sz="quarter" idx="4"/>
          </p:nvPr>
        </p:nvSpPr>
        <p:spPr>
          <a:xfrm>
            <a:off x="9884588" y="6435519"/>
            <a:ext cx="1831163" cy="422483"/>
          </a:xfrm>
        </p:spPr>
        <p:txBody>
          <a:bodyPr/>
          <a:lstStyle/>
          <a:p>
            <a:pPr>
              <a:spcAft>
                <a:spcPts val="600"/>
              </a:spcAft>
            </a:pPr>
            <a:fld id="{3A707DD9-E92B-45E8-BE0A-E6B2EDF345EB}" type="slidenum">
              <a:rPr lang="en-US" smtClean="0"/>
              <a:pPr>
                <a:spcAft>
                  <a:spcPts val="600"/>
                </a:spcAft>
              </a:pPr>
              <a:t>5</a:t>
            </a:fld>
            <a:endParaRPr lang="en-US"/>
          </a:p>
        </p:txBody>
      </p:sp>
    </p:spTree>
    <p:extLst>
      <p:ext uri="{BB962C8B-B14F-4D97-AF65-F5344CB8AC3E}">
        <p14:creationId xmlns:p14="http://schemas.microsoft.com/office/powerpoint/2010/main" val="32080750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4F7B1-21CB-430D-B5D1-A4CBCCDF230E}"/>
              </a:ext>
            </a:extLst>
          </p:cNvPr>
          <p:cNvSpPr>
            <a:spLocks noGrp="1"/>
          </p:cNvSpPr>
          <p:nvPr>
            <p:ph type="title"/>
          </p:nvPr>
        </p:nvSpPr>
        <p:spPr>
          <a:xfrm>
            <a:off x="480486" y="304800"/>
            <a:ext cx="11235265" cy="402336"/>
          </a:xfrm>
        </p:spPr>
        <p:txBody>
          <a:bodyPr vert="horz" wrap="none" lIns="0" tIns="45720" rIns="0" bIns="45720" rtlCol="0" anchor="ctr">
            <a:normAutofit/>
          </a:bodyPr>
          <a:lstStyle/>
          <a:p>
            <a:pPr>
              <a:lnSpc>
                <a:spcPct val="90000"/>
              </a:lnSpc>
            </a:pPr>
            <a:r>
              <a:rPr lang="en-US" sz="2100" kern="1200" cap="none" spc="133" baseline="0">
                <a:latin typeface="+mj-lt"/>
                <a:ea typeface="+mj-ea"/>
                <a:cs typeface="+mj-cs"/>
              </a:rPr>
              <a:t>Сети и подсети</a:t>
            </a:r>
          </a:p>
        </p:txBody>
      </p:sp>
      <p:sp>
        <p:nvSpPr>
          <p:cNvPr id="6" name="Content Placeholder 2">
            <a:extLst>
              <a:ext uri="{FF2B5EF4-FFF2-40B4-BE49-F238E27FC236}">
                <a16:creationId xmlns:a16="http://schemas.microsoft.com/office/drawing/2014/main" id="{1B09609F-D84D-4218-BC9B-56879137E5F4}"/>
              </a:ext>
            </a:extLst>
          </p:cNvPr>
          <p:cNvSpPr txBox="1">
            <a:spLocks/>
          </p:cNvSpPr>
          <p:nvPr/>
        </p:nvSpPr>
        <p:spPr>
          <a:xfrm>
            <a:off x="476252" y="1439333"/>
            <a:ext cx="5314949" cy="4529667"/>
          </a:xfrm>
          <a:prstGeom prst="rect">
            <a:avLst/>
          </a:prstGeom>
        </p:spPr>
        <p:txBody>
          <a:bodyPr vert="horz" lIns="0" tIns="0" rIns="0" bIns="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28594" indent="-228594" defTabSz="1219170">
              <a:lnSpc>
                <a:spcPts val="2133"/>
              </a:lnSpc>
              <a:spcBef>
                <a:spcPts val="352"/>
              </a:spcBef>
              <a:spcAft>
                <a:spcPts val="400"/>
              </a:spcAft>
              <a:buFont typeface="Arial" panose="020B0604020202020204" pitchFamily="34" charset="0"/>
              <a:buChar char="•"/>
            </a:pPr>
            <a:r>
              <a:rPr lang="en-US" sz="1467">
                <a:solidFill>
                  <a:schemeClr val="tx1"/>
                </a:solidFill>
                <a:latin typeface="+mj-lt"/>
              </a:rPr>
              <a:t>VPC – по сути сеть, растянутая на весь регион</a:t>
            </a:r>
          </a:p>
          <a:p>
            <a:pPr marL="228594" indent="-228594" defTabSz="1219170">
              <a:lnSpc>
                <a:spcPts val="2133"/>
              </a:lnSpc>
              <a:spcBef>
                <a:spcPts val="352"/>
              </a:spcBef>
              <a:spcAft>
                <a:spcPts val="400"/>
              </a:spcAft>
              <a:buFont typeface="Arial" panose="020B0604020202020204" pitchFamily="34" charset="0"/>
              <a:buChar char="•"/>
            </a:pPr>
            <a:r>
              <a:rPr lang="en-US" sz="1467">
                <a:solidFill>
                  <a:schemeClr val="tx1"/>
                </a:solidFill>
                <a:latin typeface="+mj-lt"/>
              </a:rPr>
              <a:t>В регионе может быть несколько VPC</a:t>
            </a:r>
          </a:p>
          <a:p>
            <a:pPr marL="228594" indent="-228594" defTabSz="1219170">
              <a:lnSpc>
                <a:spcPts val="2133"/>
              </a:lnSpc>
              <a:spcBef>
                <a:spcPts val="352"/>
              </a:spcBef>
              <a:spcAft>
                <a:spcPts val="400"/>
              </a:spcAft>
              <a:buFont typeface="Arial" panose="020B0604020202020204" pitchFamily="34" charset="0"/>
              <a:buChar char="•"/>
            </a:pPr>
            <a:r>
              <a:rPr lang="en-US" sz="1467">
                <a:solidFill>
                  <a:schemeClr val="tx1"/>
                </a:solidFill>
                <a:latin typeface="+mj-lt"/>
              </a:rPr>
              <a:t>VPC не растягивается на несколько регионов</a:t>
            </a:r>
          </a:p>
          <a:p>
            <a:pPr marL="228594" indent="-228594" defTabSz="1219170">
              <a:lnSpc>
                <a:spcPts val="2133"/>
              </a:lnSpc>
              <a:spcBef>
                <a:spcPts val="352"/>
              </a:spcBef>
              <a:spcAft>
                <a:spcPts val="400"/>
              </a:spcAft>
              <a:buFont typeface="Arial" panose="020B0604020202020204" pitchFamily="34" charset="0"/>
              <a:buChar char="•"/>
            </a:pPr>
            <a:r>
              <a:rPr lang="en-US" sz="1467">
                <a:solidFill>
                  <a:schemeClr val="tx1"/>
                </a:solidFill>
                <a:latin typeface="+mj-lt"/>
              </a:rPr>
              <a:t>VPC разбивается на подсети</a:t>
            </a:r>
          </a:p>
          <a:p>
            <a:pPr marL="228594" indent="-228594" defTabSz="1219170">
              <a:lnSpc>
                <a:spcPts val="2133"/>
              </a:lnSpc>
              <a:spcBef>
                <a:spcPts val="352"/>
              </a:spcBef>
              <a:spcAft>
                <a:spcPts val="400"/>
              </a:spcAft>
              <a:buFont typeface="Arial" panose="020B0604020202020204" pitchFamily="34" charset="0"/>
              <a:buChar char="•"/>
            </a:pPr>
            <a:r>
              <a:rPr lang="en-US" sz="1467">
                <a:solidFill>
                  <a:schemeClr val="tx1"/>
                </a:solidFill>
                <a:latin typeface="+mj-lt"/>
              </a:rPr>
              <a:t>Подсеть может охватывать только одну AZ</a:t>
            </a:r>
          </a:p>
          <a:p>
            <a:pPr marL="228594" indent="-228594" defTabSz="1219170">
              <a:lnSpc>
                <a:spcPts val="2133"/>
              </a:lnSpc>
              <a:spcBef>
                <a:spcPts val="352"/>
              </a:spcBef>
              <a:spcAft>
                <a:spcPts val="400"/>
              </a:spcAft>
              <a:buFont typeface="Arial" panose="020B0604020202020204" pitchFamily="34" charset="0"/>
              <a:buChar char="•"/>
            </a:pPr>
            <a:r>
              <a:rPr lang="en-US" sz="1467">
                <a:solidFill>
                  <a:schemeClr val="tx1"/>
                </a:solidFill>
                <a:latin typeface="+mj-lt"/>
              </a:rPr>
              <a:t>Подсеть может быть как публичной, так и частной</a:t>
            </a:r>
          </a:p>
          <a:p>
            <a:pPr marL="228594" indent="-228594" defTabSz="1219170">
              <a:lnSpc>
                <a:spcPts val="2133"/>
              </a:lnSpc>
              <a:spcBef>
                <a:spcPts val="352"/>
              </a:spcBef>
              <a:spcAft>
                <a:spcPts val="400"/>
              </a:spcAft>
              <a:buFont typeface="Arial" panose="020B0604020202020204" pitchFamily="34" charset="0"/>
              <a:buChar char="•"/>
            </a:pPr>
            <a:r>
              <a:rPr lang="en-US" sz="1467">
                <a:solidFill>
                  <a:schemeClr val="tx1"/>
                </a:solidFill>
                <a:latin typeface="+mj-lt"/>
              </a:rPr>
              <a:t>Подсеть использует диапазон IP-адресов, являющийся частью диапазона IP-адресов VPC</a:t>
            </a:r>
          </a:p>
          <a:p>
            <a:pPr marL="228594" indent="-228594" defTabSz="1219170">
              <a:lnSpc>
                <a:spcPts val="2133"/>
              </a:lnSpc>
              <a:spcBef>
                <a:spcPts val="352"/>
              </a:spcBef>
              <a:spcAft>
                <a:spcPts val="400"/>
              </a:spcAft>
              <a:buFont typeface="Arial" panose="020B0604020202020204" pitchFamily="34" charset="0"/>
              <a:buChar char="•"/>
            </a:pPr>
            <a:endParaRPr lang="en-US" sz="1467">
              <a:solidFill>
                <a:schemeClr val="tx1"/>
              </a:solidFill>
              <a:latin typeface="+mj-lt"/>
            </a:endParaRPr>
          </a:p>
        </p:txBody>
      </p:sp>
      <p:pic>
        <p:nvPicPr>
          <p:cNvPr id="5" name="Content Placeholder 4" descr="A screenshot of a cell phone&#10;&#10;Description automatically generated">
            <a:extLst>
              <a:ext uri="{FF2B5EF4-FFF2-40B4-BE49-F238E27FC236}">
                <a16:creationId xmlns:a16="http://schemas.microsoft.com/office/drawing/2014/main" id="{498858D3-7367-4C59-92D7-FB0E326BCE85}"/>
              </a:ext>
            </a:extLst>
          </p:cNvPr>
          <p:cNvPicPr>
            <a:picLocks noGrp="1" noChangeAspect="1"/>
          </p:cNvPicPr>
          <p:nvPr>
            <p:ph sz="quarter" idx="11"/>
          </p:nvPr>
        </p:nvPicPr>
        <p:blipFill>
          <a:blip r:embed="rId2">
            <a:extLst>
              <a:ext uri="{28A0092B-C50C-407E-A947-70E740481C1C}">
                <a14:useLocalDpi xmlns:a14="http://schemas.microsoft.com/office/drawing/2010/main" val="0"/>
              </a:ext>
            </a:extLst>
          </a:blip>
          <a:stretch>
            <a:fillRect/>
          </a:stretch>
        </p:blipFill>
        <p:spPr>
          <a:xfrm>
            <a:off x="6469895" y="1439333"/>
            <a:ext cx="5176762" cy="4529667"/>
          </a:xfrm>
          <a:noFill/>
        </p:spPr>
      </p:pic>
      <p:sp>
        <p:nvSpPr>
          <p:cNvPr id="11" name="Slide Number Placeholder 4">
            <a:extLst>
              <a:ext uri="{FF2B5EF4-FFF2-40B4-BE49-F238E27FC236}">
                <a16:creationId xmlns:a16="http://schemas.microsoft.com/office/drawing/2014/main" id="{96E58CF9-084F-4287-BBE8-77C8EF0E08F1}"/>
              </a:ext>
            </a:extLst>
          </p:cNvPr>
          <p:cNvSpPr>
            <a:spLocks noGrp="1"/>
          </p:cNvSpPr>
          <p:nvPr>
            <p:ph type="sldNum" sz="quarter" idx="4"/>
          </p:nvPr>
        </p:nvSpPr>
        <p:spPr>
          <a:xfrm>
            <a:off x="9884588" y="6435519"/>
            <a:ext cx="1831163" cy="422483"/>
          </a:xfrm>
        </p:spPr>
        <p:txBody>
          <a:bodyPr/>
          <a:lstStyle/>
          <a:p>
            <a:pPr>
              <a:spcAft>
                <a:spcPts val="600"/>
              </a:spcAft>
            </a:pPr>
            <a:fld id="{3A707DD9-E92B-45E8-BE0A-E6B2EDF345EB}" type="slidenum">
              <a:rPr lang="en-US" smtClean="0"/>
              <a:pPr>
                <a:spcAft>
                  <a:spcPts val="600"/>
                </a:spcAft>
              </a:pPr>
              <a:t>6</a:t>
            </a:fld>
            <a:endParaRPr lang="en-US"/>
          </a:p>
        </p:txBody>
      </p:sp>
    </p:spTree>
    <p:extLst>
      <p:ext uri="{BB962C8B-B14F-4D97-AF65-F5344CB8AC3E}">
        <p14:creationId xmlns:p14="http://schemas.microsoft.com/office/powerpoint/2010/main" val="13165022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4F7B1-21CB-430D-B5D1-A4CBCCDF230E}"/>
              </a:ext>
            </a:extLst>
          </p:cNvPr>
          <p:cNvSpPr>
            <a:spLocks noGrp="1"/>
          </p:cNvSpPr>
          <p:nvPr>
            <p:ph type="title"/>
          </p:nvPr>
        </p:nvSpPr>
        <p:spPr>
          <a:xfrm>
            <a:off x="480486" y="304800"/>
            <a:ext cx="11235265" cy="402336"/>
          </a:xfrm>
        </p:spPr>
        <p:txBody>
          <a:bodyPr wrap="none" anchor="ctr">
            <a:normAutofit/>
          </a:bodyPr>
          <a:lstStyle/>
          <a:p>
            <a:pPr>
              <a:lnSpc>
                <a:spcPct val="90000"/>
              </a:lnSpc>
            </a:pPr>
            <a:r>
              <a:rPr lang="ru-RU" sz="2100"/>
              <a:t>Сети и подсети</a:t>
            </a:r>
            <a:endParaRPr lang="en-US" sz="2100"/>
          </a:p>
        </p:txBody>
      </p:sp>
      <p:sp>
        <p:nvSpPr>
          <p:cNvPr id="4" name="Content Placeholder 3">
            <a:extLst>
              <a:ext uri="{FF2B5EF4-FFF2-40B4-BE49-F238E27FC236}">
                <a16:creationId xmlns:a16="http://schemas.microsoft.com/office/drawing/2014/main" id="{4D18535B-79A6-41AC-B60A-B2672068D5F7}"/>
              </a:ext>
            </a:extLst>
          </p:cNvPr>
          <p:cNvSpPr>
            <a:spLocks noGrp="1"/>
          </p:cNvSpPr>
          <p:nvPr>
            <p:ph sz="quarter" idx="10"/>
          </p:nvPr>
        </p:nvSpPr>
        <p:spPr>
          <a:xfrm>
            <a:off x="476252" y="1439333"/>
            <a:ext cx="5314949" cy="4529667"/>
          </a:xfrm>
        </p:spPr>
        <p:txBody>
          <a:bodyPr>
            <a:normAutofit/>
          </a:bodyPr>
          <a:lstStyle/>
          <a:p>
            <a:pPr>
              <a:buFont typeface="Arial" panose="020B0604020202020204" pitchFamily="34" charset="0"/>
              <a:buChar char="•"/>
            </a:pPr>
            <a:r>
              <a:rPr lang="en-US" dirty="0"/>
              <a:t>VPC </a:t>
            </a:r>
            <a:r>
              <a:rPr lang="ru-RU" dirty="0"/>
              <a:t>может содержать несколько </a:t>
            </a:r>
            <a:r>
              <a:rPr lang="en-US" dirty="0"/>
              <a:t>CIDR-</a:t>
            </a:r>
            <a:r>
              <a:rPr lang="ru-RU" dirty="0"/>
              <a:t>блоков </a:t>
            </a:r>
            <a:r>
              <a:rPr lang="en-US" dirty="0"/>
              <a:t>IP</a:t>
            </a:r>
            <a:r>
              <a:rPr lang="ru-RU" dirty="0"/>
              <a:t>-адресов</a:t>
            </a:r>
          </a:p>
          <a:p>
            <a:pPr>
              <a:buFont typeface="Arial" panose="020B0604020202020204" pitchFamily="34" charset="0"/>
              <a:buChar char="•"/>
            </a:pPr>
            <a:r>
              <a:rPr lang="ru-RU" dirty="0"/>
              <a:t>Подсети могут использовать части этих блоков</a:t>
            </a:r>
          </a:p>
          <a:p>
            <a:pPr>
              <a:buFont typeface="Arial" panose="020B0604020202020204" pitchFamily="34" charset="0"/>
              <a:buChar char="•"/>
            </a:pPr>
            <a:r>
              <a:rPr lang="ru-RU" dirty="0"/>
              <a:t>Диапазоны адресов подсетей не могут пересекаться</a:t>
            </a:r>
          </a:p>
          <a:p>
            <a:pPr>
              <a:buFont typeface="Arial" panose="020B0604020202020204" pitchFamily="34" charset="0"/>
              <a:buChar char="•"/>
            </a:pPr>
            <a:r>
              <a:rPr lang="ru-RU" dirty="0"/>
              <a:t>При добавлении нового блока, новая таблица маршрутизации добавляется автоматически</a:t>
            </a:r>
            <a:endParaRPr lang="en-US" dirty="0"/>
          </a:p>
        </p:txBody>
      </p:sp>
      <p:pic>
        <p:nvPicPr>
          <p:cNvPr id="8" name="Picture 7" descr="A screenshot of a cell phone&#10;&#10;Description automatically generated">
            <a:extLst>
              <a:ext uri="{FF2B5EF4-FFF2-40B4-BE49-F238E27FC236}">
                <a16:creationId xmlns:a16="http://schemas.microsoft.com/office/drawing/2014/main" id="{AC27E2C3-90FC-425E-A403-291A154019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86723" y="1439333"/>
            <a:ext cx="4743106" cy="4529667"/>
          </a:xfrm>
          <a:prstGeom prst="rect">
            <a:avLst/>
          </a:prstGeom>
          <a:noFill/>
        </p:spPr>
      </p:pic>
      <p:sp>
        <p:nvSpPr>
          <p:cNvPr id="13" name="Slide Number Placeholder 4">
            <a:extLst>
              <a:ext uri="{FF2B5EF4-FFF2-40B4-BE49-F238E27FC236}">
                <a16:creationId xmlns:a16="http://schemas.microsoft.com/office/drawing/2014/main" id="{0C9CBAAF-1528-4938-AB40-3AD591855D03}"/>
              </a:ext>
            </a:extLst>
          </p:cNvPr>
          <p:cNvSpPr>
            <a:spLocks noGrp="1"/>
          </p:cNvSpPr>
          <p:nvPr>
            <p:ph type="sldNum" sz="quarter" idx="4"/>
          </p:nvPr>
        </p:nvSpPr>
        <p:spPr>
          <a:xfrm>
            <a:off x="9884588" y="6435519"/>
            <a:ext cx="1831163" cy="422483"/>
          </a:xfrm>
        </p:spPr>
        <p:txBody>
          <a:bodyPr/>
          <a:lstStyle/>
          <a:p>
            <a:pPr>
              <a:spcAft>
                <a:spcPts val="600"/>
              </a:spcAft>
            </a:pPr>
            <a:fld id="{3A707DD9-E92B-45E8-BE0A-E6B2EDF345EB}" type="slidenum">
              <a:rPr lang="en-US" smtClean="0"/>
              <a:pPr>
                <a:spcAft>
                  <a:spcPts val="600"/>
                </a:spcAft>
              </a:pPr>
              <a:t>7</a:t>
            </a:fld>
            <a:endParaRPr lang="en-US"/>
          </a:p>
        </p:txBody>
      </p:sp>
      <p:sp>
        <p:nvSpPr>
          <p:cNvPr id="6" name="Content Placeholder 2">
            <a:extLst>
              <a:ext uri="{FF2B5EF4-FFF2-40B4-BE49-F238E27FC236}">
                <a16:creationId xmlns:a16="http://schemas.microsoft.com/office/drawing/2014/main" id="{1B09609F-D84D-4218-BC9B-56879137E5F4}"/>
              </a:ext>
            </a:extLst>
          </p:cNvPr>
          <p:cNvSpPr txBox="1">
            <a:spLocks/>
          </p:cNvSpPr>
          <p:nvPr/>
        </p:nvSpPr>
        <p:spPr>
          <a:xfrm>
            <a:off x="1097280" y="1876080"/>
            <a:ext cx="5412850" cy="3993013"/>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US" dirty="0"/>
          </a:p>
        </p:txBody>
      </p:sp>
    </p:spTree>
    <p:extLst>
      <p:ext uri="{BB962C8B-B14F-4D97-AF65-F5344CB8AC3E}">
        <p14:creationId xmlns:p14="http://schemas.microsoft.com/office/powerpoint/2010/main" val="1970728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4F7B1-21CB-430D-B5D1-A4CBCCDF230E}"/>
              </a:ext>
            </a:extLst>
          </p:cNvPr>
          <p:cNvSpPr>
            <a:spLocks noGrp="1"/>
          </p:cNvSpPr>
          <p:nvPr>
            <p:ph type="title"/>
          </p:nvPr>
        </p:nvSpPr>
        <p:spPr/>
        <p:txBody>
          <a:bodyPr>
            <a:normAutofit fontScale="90000"/>
          </a:bodyPr>
          <a:lstStyle/>
          <a:p>
            <a:r>
              <a:rPr lang="ru-RU" dirty="0"/>
              <a:t>Сети по умолчанию</a:t>
            </a:r>
            <a:endParaRPr lang="en-US" dirty="0"/>
          </a:p>
        </p:txBody>
      </p:sp>
      <p:sp>
        <p:nvSpPr>
          <p:cNvPr id="4" name="Content Placeholder 3">
            <a:extLst>
              <a:ext uri="{FF2B5EF4-FFF2-40B4-BE49-F238E27FC236}">
                <a16:creationId xmlns:a16="http://schemas.microsoft.com/office/drawing/2014/main" id="{4D18535B-79A6-41AC-B60A-B2672068D5F7}"/>
              </a:ext>
            </a:extLst>
          </p:cNvPr>
          <p:cNvSpPr>
            <a:spLocks noGrp="1"/>
          </p:cNvSpPr>
          <p:nvPr>
            <p:ph sz="quarter" idx="10"/>
          </p:nvPr>
        </p:nvSpPr>
        <p:spPr/>
        <p:txBody>
          <a:bodyPr>
            <a:normAutofit/>
          </a:bodyPr>
          <a:lstStyle/>
          <a:p>
            <a:pPr marL="0" indent="0">
              <a:buNone/>
            </a:pPr>
            <a:r>
              <a:rPr lang="ru-RU" dirty="0"/>
              <a:t>При создании учетной записи </a:t>
            </a:r>
            <a:r>
              <a:rPr lang="en-US" dirty="0"/>
              <a:t>AWS, </a:t>
            </a:r>
            <a:r>
              <a:rPr lang="ru-RU" dirty="0"/>
              <a:t>в каждом регионе будет автоматически создана </a:t>
            </a:r>
            <a:r>
              <a:rPr lang="en-US" dirty="0"/>
              <a:t>VPC </a:t>
            </a:r>
            <a:r>
              <a:rPr lang="ru-RU" dirty="0"/>
              <a:t>по умолчанию, которая включает в себя</a:t>
            </a:r>
            <a:r>
              <a:rPr lang="en-US" dirty="0"/>
              <a:t>:</a:t>
            </a:r>
            <a:endParaRPr lang="ru-RU" dirty="0"/>
          </a:p>
          <a:p>
            <a:pPr>
              <a:buFont typeface="Arial" panose="020B0604020202020204" pitchFamily="34" charset="0"/>
              <a:buChar char="•"/>
            </a:pPr>
            <a:r>
              <a:rPr lang="en-US" dirty="0"/>
              <a:t>VPC</a:t>
            </a:r>
          </a:p>
          <a:p>
            <a:pPr>
              <a:buFont typeface="Arial" panose="020B0604020202020204" pitchFamily="34" charset="0"/>
              <a:buChar char="•"/>
            </a:pPr>
            <a:r>
              <a:rPr lang="ru-RU" dirty="0"/>
              <a:t>Подсети по количеству </a:t>
            </a:r>
            <a:r>
              <a:rPr lang="en-US" dirty="0"/>
              <a:t>AZ</a:t>
            </a:r>
          </a:p>
          <a:p>
            <a:pPr>
              <a:buFont typeface="Arial" panose="020B0604020202020204" pitchFamily="34" charset="0"/>
              <a:buChar char="•"/>
            </a:pPr>
            <a:r>
              <a:rPr lang="ru-RU" dirty="0"/>
              <a:t>Таблицу маршрутизации</a:t>
            </a:r>
          </a:p>
          <a:p>
            <a:pPr>
              <a:buFont typeface="Arial" panose="020B0604020202020204" pitchFamily="34" charset="0"/>
              <a:buChar char="•"/>
            </a:pPr>
            <a:r>
              <a:rPr lang="en-US" dirty="0"/>
              <a:t>Network ACL(NACL – </a:t>
            </a:r>
            <a:r>
              <a:rPr lang="ru-RU" dirty="0"/>
              <a:t>список контоля доступа)</a:t>
            </a:r>
          </a:p>
          <a:p>
            <a:pPr>
              <a:buFont typeface="Arial" panose="020B0604020202020204" pitchFamily="34" charset="0"/>
              <a:buChar char="•"/>
            </a:pPr>
            <a:r>
              <a:rPr lang="en-US" dirty="0"/>
              <a:t>Security List(</a:t>
            </a:r>
            <a:r>
              <a:rPr lang="ru-RU" dirty="0"/>
              <a:t>Это скорее файрволл, отличается от </a:t>
            </a:r>
            <a:r>
              <a:rPr lang="en-US" dirty="0"/>
              <a:t>NACL</a:t>
            </a:r>
            <a:r>
              <a:rPr lang="ru-RU" dirty="0"/>
              <a:t>)</a:t>
            </a:r>
            <a:endParaRPr lang="en-US" dirty="0"/>
          </a:p>
          <a:p>
            <a:pPr>
              <a:buFont typeface="Arial" panose="020B0604020202020204" pitchFamily="34" charset="0"/>
              <a:buChar char="•"/>
            </a:pPr>
            <a:r>
              <a:rPr lang="ru-RU" dirty="0"/>
              <a:t>Шлюз доступа в интернет</a:t>
            </a:r>
            <a:endParaRPr lang="en-US" dirty="0"/>
          </a:p>
        </p:txBody>
      </p:sp>
      <p:pic>
        <p:nvPicPr>
          <p:cNvPr id="5" name="Picture 4" descr="A close up of a map&#10;&#10;Description automatically generated">
            <a:extLst>
              <a:ext uri="{FF2B5EF4-FFF2-40B4-BE49-F238E27FC236}">
                <a16:creationId xmlns:a16="http://schemas.microsoft.com/office/drawing/2014/main" id="{99F5D3B7-BEB3-4CAD-B35C-68CF393AFD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11859" y="1876080"/>
            <a:ext cx="4272793" cy="4107570"/>
          </a:xfrm>
          <a:prstGeom prst="rect">
            <a:avLst/>
          </a:prstGeom>
        </p:spPr>
      </p:pic>
      <p:sp>
        <p:nvSpPr>
          <p:cNvPr id="6" name="Content Placeholder 2">
            <a:extLst>
              <a:ext uri="{FF2B5EF4-FFF2-40B4-BE49-F238E27FC236}">
                <a16:creationId xmlns:a16="http://schemas.microsoft.com/office/drawing/2014/main" id="{1B09609F-D84D-4218-BC9B-56879137E5F4}"/>
              </a:ext>
            </a:extLst>
          </p:cNvPr>
          <p:cNvSpPr txBox="1">
            <a:spLocks/>
          </p:cNvSpPr>
          <p:nvPr/>
        </p:nvSpPr>
        <p:spPr>
          <a:xfrm>
            <a:off x="0" y="1876080"/>
            <a:ext cx="6510130" cy="440674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US" dirty="0"/>
          </a:p>
        </p:txBody>
      </p:sp>
    </p:spTree>
    <p:extLst>
      <p:ext uri="{BB962C8B-B14F-4D97-AF65-F5344CB8AC3E}">
        <p14:creationId xmlns:p14="http://schemas.microsoft.com/office/powerpoint/2010/main" val="8360375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9D711-983B-4235-86D3-56B87014BCA8}"/>
              </a:ext>
            </a:extLst>
          </p:cNvPr>
          <p:cNvSpPr>
            <a:spLocks noGrp="1"/>
          </p:cNvSpPr>
          <p:nvPr>
            <p:ph type="title"/>
          </p:nvPr>
        </p:nvSpPr>
        <p:spPr/>
        <p:txBody>
          <a:bodyPr>
            <a:normAutofit fontScale="90000"/>
          </a:bodyPr>
          <a:lstStyle/>
          <a:p>
            <a:r>
              <a:rPr lang="ru-RU" dirty="0"/>
              <a:t>Сети по умолчанию</a:t>
            </a:r>
            <a:endParaRPr lang="en-US" dirty="0"/>
          </a:p>
        </p:txBody>
      </p:sp>
      <p:sp>
        <p:nvSpPr>
          <p:cNvPr id="3" name="Content Placeholder 2">
            <a:extLst>
              <a:ext uri="{FF2B5EF4-FFF2-40B4-BE49-F238E27FC236}">
                <a16:creationId xmlns:a16="http://schemas.microsoft.com/office/drawing/2014/main" id="{6A218C9C-BE53-482D-9B43-7F4A9CC7C176}"/>
              </a:ext>
            </a:extLst>
          </p:cNvPr>
          <p:cNvSpPr>
            <a:spLocks noGrp="1"/>
          </p:cNvSpPr>
          <p:nvPr>
            <p:ph sz="quarter" idx="10"/>
          </p:nvPr>
        </p:nvSpPr>
        <p:spPr/>
        <p:txBody>
          <a:bodyPr>
            <a:normAutofit/>
          </a:bodyPr>
          <a:lstStyle/>
          <a:p>
            <a:pPr marL="0" indent="0">
              <a:buNone/>
            </a:pPr>
            <a:r>
              <a:rPr lang="ru-RU" dirty="0"/>
              <a:t>Использование сети по умолчанию не является </a:t>
            </a:r>
            <a:r>
              <a:rPr lang="en-US" dirty="0"/>
              <a:t>Best Practice </a:t>
            </a:r>
            <a:r>
              <a:rPr lang="en-US" dirty="0">
                <a:sym typeface="Wingdings" panose="05000000000000000000" pitchFamily="2" charset="2"/>
              </a:rPr>
              <a:t></a:t>
            </a:r>
            <a:endParaRPr lang="en-US" dirty="0"/>
          </a:p>
          <a:p>
            <a:pPr marL="0" indent="0">
              <a:buNone/>
            </a:pPr>
            <a:r>
              <a:rPr lang="ru-RU" dirty="0"/>
              <a:t>1. Доступ в интернет по умолчанию включен</a:t>
            </a:r>
          </a:p>
          <a:p>
            <a:pPr marL="0" indent="0">
              <a:buNone/>
            </a:pPr>
            <a:r>
              <a:rPr lang="ru-RU" dirty="0"/>
              <a:t>2. Инстансы получают приватные и публичные адреса</a:t>
            </a:r>
          </a:p>
          <a:p>
            <a:pPr marL="0" indent="0">
              <a:buNone/>
            </a:pPr>
            <a:r>
              <a:rPr lang="ru-RU" dirty="0"/>
              <a:t>3. Все подсети видят друг друга, а кроме того являются публичными.</a:t>
            </a:r>
          </a:p>
          <a:p>
            <a:pPr marL="0" indent="0">
              <a:buNone/>
            </a:pPr>
            <a:r>
              <a:rPr lang="ru-RU" dirty="0"/>
              <a:t>Наилучшим вариантом является создание новой </a:t>
            </a:r>
            <a:r>
              <a:rPr lang="en-US" dirty="0"/>
              <a:t>VPC</a:t>
            </a:r>
          </a:p>
          <a:p>
            <a:endParaRPr lang="ru-RU" dirty="0"/>
          </a:p>
        </p:txBody>
      </p:sp>
      <p:pic>
        <p:nvPicPr>
          <p:cNvPr id="5" name="Picture 4" descr="A close up of a map&#10;&#10;Description automatically generated">
            <a:extLst>
              <a:ext uri="{FF2B5EF4-FFF2-40B4-BE49-F238E27FC236}">
                <a16:creationId xmlns:a16="http://schemas.microsoft.com/office/drawing/2014/main" id="{2B9E9274-605F-48E6-84FD-89069E39D8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40010" y="1065459"/>
            <a:ext cx="5055704" cy="4727081"/>
          </a:xfrm>
          <a:prstGeom prst="rect">
            <a:avLst/>
          </a:prstGeom>
        </p:spPr>
      </p:pic>
    </p:spTree>
    <p:extLst>
      <p:ext uri="{BB962C8B-B14F-4D97-AF65-F5344CB8AC3E}">
        <p14:creationId xmlns:p14="http://schemas.microsoft.com/office/powerpoint/2010/main" val="2636203627"/>
      </p:ext>
    </p:extLst>
  </p:cSld>
  <p:clrMapOvr>
    <a:masterClrMapping/>
  </p:clrMapOvr>
</p:sld>
</file>

<file path=ppt/theme/theme1.xml><?xml version="1.0" encoding="utf-8"?>
<a:theme xmlns:a="http://schemas.openxmlformats.org/drawingml/2006/main" name="Theme1">
  <a:themeElements>
    <a:clrScheme name="Custom 6">
      <a:dk1>
        <a:srgbClr val="222222"/>
      </a:dk1>
      <a:lt1>
        <a:srgbClr val="FFFFFF"/>
      </a:lt1>
      <a:dk2>
        <a:srgbClr val="464547"/>
      </a:dk2>
      <a:lt2>
        <a:srgbClr val="CCCCCC"/>
      </a:lt2>
      <a:accent1>
        <a:srgbClr val="464547"/>
      </a:accent1>
      <a:accent2>
        <a:srgbClr val="76CDD8"/>
      </a:accent2>
      <a:accent3>
        <a:srgbClr val="008ACF"/>
      </a:accent3>
      <a:accent4>
        <a:srgbClr val="CEDB56"/>
      </a:accent4>
      <a:accent5>
        <a:srgbClr val="39C2D7"/>
      </a:accent5>
      <a:accent6>
        <a:srgbClr val="D35D47"/>
      </a:accent6>
      <a:hlink>
        <a:srgbClr val="76CDD8"/>
      </a:hlink>
      <a:folHlink>
        <a:srgbClr val="76CDD8"/>
      </a:folHlink>
    </a:clrScheme>
    <a:fontScheme name="EPAM September 2017 - PPT">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1" id="{D1B41EFF-60B7-4EA2-8F44-3A4799BE1D07}" vid="{7AB28FA6-3963-41F6-8D5A-C40A0CDA82A8}"/>
    </a:ext>
  </a:extLst>
</a:theme>
</file>

<file path=ppt/theme/theme2.xml><?xml version="1.0" encoding="utf-8"?>
<a:theme xmlns:a="http://schemas.openxmlformats.org/drawingml/2006/main" name="General">
  <a:themeElements>
    <a:clrScheme name="Custom 7">
      <a:dk1>
        <a:srgbClr val="222222"/>
      </a:dk1>
      <a:lt1>
        <a:srgbClr val="FFFFFF"/>
      </a:lt1>
      <a:dk2>
        <a:srgbClr val="464547"/>
      </a:dk2>
      <a:lt2>
        <a:srgbClr val="CCCCCC"/>
      </a:lt2>
      <a:accent1>
        <a:srgbClr val="222222"/>
      </a:accent1>
      <a:accent2>
        <a:srgbClr val="76CDD8"/>
      </a:accent2>
      <a:accent3>
        <a:srgbClr val="008ACF"/>
      </a:accent3>
      <a:accent4>
        <a:srgbClr val="CEDB56"/>
      </a:accent4>
      <a:accent5>
        <a:srgbClr val="39C2D7"/>
      </a:accent5>
      <a:accent6>
        <a:srgbClr val="D35D47"/>
      </a:accent6>
      <a:hlink>
        <a:srgbClr val="76CDD8"/>
      </a:hlink>
      <a:folHlink>
        <a:srgbClr val="76CDD8"/>
      </a:folHlink>
    </a:clrScheme>
    <a:fontScheme name="EPAM September 2017 - PPT">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PAM PPTX Template" id="{07F0FB55-CFFA-47CA-99A0-A77E3213ACA6}" vid="{5C4EAAF8-284D-4A65-B20F-C47DE8AC2658}"/>
    </a:ext>
  </a:extLst>
</a:theme>
</file>

<file path=ppt/theme/theme3.xml><?xml version="1.0" encoding="utf-8"?>
<a:theme xmlns:a="http://schemas.openxmlformats.org/drawingml/2006/main" name="Breakers">
  <a:themeElements>
    <a:clrScheme name="Custom 8">
      <a:dk1>
        <a:srgbClr val="222222"/>
      </a:dk1>
      <a:lt1>
        <a:srgbClr val="FFFFFF"/>
      </a:lt1>
      <a:dk2>
        <a:srgbClr val="464547"/>
      </a:dk2>
      <a:lt2>
        <a:srgbClr val="CCCCCC"/>
      </a:lt2>
      <a:accent1>
        <a:srgbClr val="222222"/>
      </a:accent1>
      <a:accent2>
        <a:srgbClr val="76CDD8"/>
      </a:accent2>
      <a:accent3>
        <a:srgbClr val="008ACF"/>
      </a:accent3>
      <a:accent4>
        <a:srgbClr val="CEDB56"/>
      </a:accent4>
      <a:accent5>
        <a:srgbClr val="39C2D7"/>
      </a:accent5>
      <a:accent6>
        <a:srgbClr val="D35D47"/>
      </a:accent6>
      <a:hlink>
        <a:srgbClr val="76CDD8"/>
      </a:hlink>
      <a:folHlink>
        <a:srgbClr val="76CDD8"/>
      </a:folHlink>
    </a:clrScheme>
    <a:fontScheme name="EPAM September 2017 - PPT">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PAM PPTX Template" id="{07F0FB55-CFFA-47CA-99A0-A77E3213ACA6}" vid="{67367244-F583-44E6-8F01-4BEACD686630}"/>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8D4E6613F5B634CB601A095784E7618" ma:contentTypeVersion="10" ma:contentTypeDescription="Create a new document." ma:contentTypeScope="" ma:versionID="a7717d078c9927ea5d2ce104ecd6409f">
  <xsd:schema xmlns:xsd="http://www.w3.org/2001/XMLSchema" xmlns:xs="http://www.w3.org/2001/XMLSchema" xmlns:p="http://schemas.microsoft.com/office/2006/metadata/properties" xmlns:ns2="5ede5379-f79c-4964-9301-1140f96aa672" xmlns:ns3="9b994499-688a-4c81-bb09-d15746d9e4fa" targetNamespace="http://schemas.microsoft.com/office/2006/metadata/properties" ma:root="true" ma:fieldsID="022c064386d97eb8278b29db6e3d743a" ns2:_="" ns3:_="">
    <xsd:import namespace="5ede5379-f79c-4964-9301-1140f96aa672"/>
    <xsd:import namespace="9b994499-688a-4c81-bb09-d15746d9e4fa"/>
    <xsd:element name="properties">
      <xsd:complexType>
        <xsd:sequence>
          <xsd:element name="documentManagement">
            <xsd:complexType>
              <xsd:all>
                <xsd:element ref="ns2:_dlc_DocId" minOccurs="0"/>
                <xsd:element ref="ns2:_dlc_DocIdUrl" minOccurs="0"/>
                <xsd:element ref="ns2:_dlc_DocIdPersistId" minOccurs="0"/>
                <xsd:element ref="ns3:MediaServiceMetadata" minOccurs="0"/>
                <xsd:element ref="ns3:MediaServiceFastMetadata" minOccurs="0"/>
                <xsd:element ref="ns3:MediaServiceDateTaken" minOccurs="0"/>
                <xsd:element ref="ns3:MediaServiceAutoTags" minOccurs="0"/>
                <xsd:element ref="ns3:MediaServiceGenerationTime" minOccurs="0"/>
                <xsd:element ref="ns3:MediaServiceEventHashCode" minOccurs="0"/>
                <xsd:element ref="ns3:MediaServiceOCR" minOccurs="0"/>
                <xsd:element ref="ns3:MediaServiceAutoKeyPoints" minOccurs="0"/>
                <xsd:element ref="ns3:MediaServiceKeyPoints"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ede5379-f79c-4964-9301-1140f96aa672"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9b994499-688a-4c81-bb09-d15746d9e4fa"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LengthInSeconds" ma:index="20"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dlc_DocId xmlns="5ede5379-f79c-4964-9301-1140f96aa672">DOCID-1506477047-4834</_dlc_DocId>
    <_dlc_DocIdUrl xmlns="5ede5379-f79c-4964-9301-1140f96aa672">
      <Url>https://epam.sharepoint.com/sites/LMSO/_layouts/15/DocIdRedir.aspx?ID=DOCID-1506477047-4834</Url>
      <Description>DOCID-1506477047-4834</Description>
    </_dlc_DocIdUrl>
  </documentManagement>
</p:properties>
</file>

<file path=customXml/item4.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56A52F3A-9CA1-4B3A-86C9-69DC314E02EA}"/>
</file>

<file path=customXml/itemProps2.xml><?xml version="1.0" encoding="utf-8"?>
<ds:datastoreItem xmlns:ds="http://schemas.openxmlformats.org/officeDocument/2006/customXml" ds:itemID="{6325A816-93D4-4C55-A316-C3CC612FF1D0}">
  <ds:schemaRefs>
    <ds:schemaRef ds:uri="http://schemas.microsoft.com/sharepoint/v3/contenttype/forms"/>
  </ds:schemaRefs>
</ds:datastoreItem>
</file>

<file path=customXml/itemProps3.xml><?xml version="1.0" encoding="utf-8"?>
<ds:datastoreItem xmlns:ds="http://schemas.openxmlformats.org/officeDocument/2006/customXml" ds:itemID="{6D26A83F-4427-4C4A-9DE4-34889AC252A9}">
  <ds:schemaRefs>
    <ds:schemaRef ds:uri="http://schemas.microsoft.com/office/2006/metadata/properties"/>
    <ds:schemaRef ds:uri="http://schemas.microsoft.com/office/infopath/2007/PartnerControls"/>
  </ds:schemaRefs>
</ds:datastoreItem>
</file>

<file path=customXml/itemProps4.xml><?xml version="1.0" encoding="utf-8"?>
<ds:datastoreItem xmlns:ds="http://schemas.openxmlformats.org/officeDocument/2006/customXml" ds:itemID="{3D8EB673-EB7A-4291-91D2-9601CDBA4D44}"/>
</file>

<file path=docProps/app.xml><?xml version="1.0" encoding="utf-8"?>
<Properties xmlns="http://schemas.openxmlformats.org/officeDocument/2006/extended-properties" xmlns:vt="http://schemas.openxmlformats.org/officeDocument/2006/docPropsVTypes">
  <TotalTime>1</TotalTime>
  <Words>1661</Words>
  <Application>Microsoft Office PowerPoint</Application>
  <PresentationFormat>Widescreen</PresentationFormat>
  <Paragraphs>187</Paragraphs>
  <Slides>26</Slides>
  <Notes>0</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26</vt:i4>
      </vt:variant>
    </vt:vector>
  </HeadingPairs>
  <TitlesOfParts>
    <vt:vector size="33" baseType="lpstr">
      <vt:lpstr>Arial</vt:lpstr>
      <vt:lpstr>Calibri</vt:lpstr>
      <vt:lpstr>Calibri Light</vt:lpstr>
      <vt:lpstr>Wingdings</vt:lpstr>
      <vt:lpstr>Theme1</vt:lpstr>
      <vt:lpstr>General</vt:lpstr>
      <vt:lpstr>Breakers</vt:lpstr>
      <vt:lpstr>Виртуальное частное облако (VPC)</vt:lpstr>
      <vt:lpstr>Виртуальное частное облако (VPC)</vt:lpstr>
      <vt:lpstr>Примеры использования Virtual Private Cloud (VPC)</vt:lpstr>
      <vt:lpstr>Функциональные возможности VPC</vt:lpstr>
      <vt:lpstr>Компоненты VPC</vt:lpstr>
      <vt:lpstr>Сети и подсети</vt:lpstr>
      <vt:lpstr>Сети и подсети</vt:lpstr>
      <vt:lpstr>Сети по умолчанию</vt:lpstr>
      <vt:lpstr>Сети по умолчанию</vt:lpstr>
      <vt:lpstr>Публичные и частные подсети</vt:lpstr>
      <vt:lpstr>Таблица маршрутизации</vt:lpstr>
      <vt:lpstr>Интернет шлюз(IGW)</vt:lpstr>
      <vt:lpstr>NAT</vt:lpstr>
      <vt:lpstr>NAT Instance</vt:lpstr>
      <vt:lpstr>NAT Gateway</vt:lpstr>
      <vt:lpstr>Elastic IP(EIP)</vt:lpstr>
      <vt:lpstr>Elastic IP(EIP) </vt:lpstr>
      <vt:lpstr>Адреса VPC (VPC Endpoint)</vt:lpstr>
      <vt:lpstr>Сопряжение VPC (VPC Peering)</vt:lpstr>
      <vt:lpstr>Подключение к on-premises</vt:lpstr>
      <vt:lpstr>DirectConnect</vt:lpstr>
      <vt:lpstr>VPN</vt:lpstr>
      <vt:lpstr>Безопасность в сетях AWS</vt:lpstr>
      <vt:lpstr>Network ACL(NACL)</vt:lpstr>
      <vt:lpstr>Security Group(SG)</vt:lpstr>
      <vt:lpstr>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Виртуальное частное облако (VPC)</dc:title>
  <dc:creator>Denis Khudiakov</dc:creator>
  <cp:lastModifiedBy>Denis Khudiakov</cp:lastModifiedBy>
  <cp:revision>2</cp:revision>
  <dcterms:created xsi:type="dcterms:W3CDTF">2021-01-08T17:14:20Z</dcterms:created>
  <dcterms:modified xsi:type="dcterms:W3CDTF">2021-01-11T12:57:42Z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0x010100A8D4E6613F5B634CB601A095784E7618</vt:lpwstr>
  </property>
  <property fmtid="{D5CDD505-2E9C-101B-9397-08002B2CF9AE}" pid="3" name="_dlc_DocIdItemGuid">
    <vt:lpwstr>e0a48381-4221-41e7-a750-c8f5c84962c7</vt:lpwstr>
  </property>
</Properties>
</file>