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15119350" cy="21383625"/>
  <p:notesSz cx="14449425" cy="20316825"/>
  <p:embeddedFontLst>
    <p:embeddedFont>
      <p:font typeface="Baxter Sans" panose="00000500000000000000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38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09246" algn="l" rtl="0" eaLnBrk="0" fontAlgn="base" hangingPunct="0">
      <a:spcBef>
        <a:spcPct val="0"/>
      </a:spcBef>
      <a:spcAft>
        <a:spcPct val="0"/>
      </a:spcAft>
      <a:defRPr sz="2338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18492" algn="l" rtl="0" eaLnBrk="0" fontAlgn="base" hangingPunct="0">
      <a:spcBef>
        <a:spcPct val="0"/>
      </a:spcBef>
      <a:spcAft>
        <a:spcPct val="0"/>
      </a:spcAft>
      <a:defRPr sz="2338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27737" algn="l" rtl="0" eaLnBrk="0" fontAlgn="base" hangingPunct="0">
      <a:spcBef>
        <a:spcPct val="0"/>
      </a:spcBef>
      <a:spcAft>
        <a:spcPct val="0"/>
      </a:spcAft>
      <a:defRPr sz="2338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36984" algn="l" rtl="0" eaLnBrk="0" fontAlgn="base" hangingPunct="0">
      <a:spcBef>
        <a:spcPct val="0"/>
      </a:spcBef>
      <a:spcAft>
        <a:spcPct val="0"/>
      </a:spcAft>
      <a:defRPr sz="2338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46230" algn="l" defTabSz="1018492" rtl="0" eaLnBrk="1" latinLnBrk="0" hangingPunct="1">
      <a:defRPr sz="2338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3055475" algn="l" defTabSz="1018492" rtl="0" eaLnBrk="1" latinLnBrk="0" hangingPunct="1">
      <a:defRPr sz="2338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564722" algn="l" defTabSz="1018492" rtl="0" eaLnBrk="1" latinLnBrk="0" hangingPunct="1">
      <a:defRPr sz="2338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4073966" algn="l" defTabSz="1018492" rtl="0" eaLnBrk="1" latinLnBrk="0" hangingPunct="1">
      <a:defRPr sz="2338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64"/>
    <a:srgbClr val="4365E2"/>
    <a:srgbClr val="969696"/>
    <a:srgbClr val="C3C3C3"/>
    <a:srgbClr val="01D168"/>
    <a:srgbClr val="4366DE"/>
    <a:srgbClr val="4365F6"/>
    <a:srgbClr val="FF8429"/>
    <a:srgbClr val="C6316B"/>
    <a:srgbClr val="63B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3B4BE-E5F9-4357-A9F9-7E0B0C41603B}" v="139" dt="2023-04-26T20:21:41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1" d="100"/>
          <a:sy n="21" d="100"/>
        </p:scale>
        <p:origin x="2188" y="16"/>
      </p:cViewPr>
      <p:guideLst>
        <p:guide orient="horz" pos="6735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ini Peiris (Student)" userId="13f75432-805c-426c-bf72-07d52ef6b188" providerId="ADAL" clId="{DF53B4BE-E5F9-4357-A9F9-7E0B0C41603B}"/>
    <pc:docChg chg="undo custSel modSld">
      <pc:chgData name="Shashini Peiris (Student)" userId="13f75432-805c-426c-bf72-07d52ef6b188" providerId="ADAL" clId="{DF53B4BE-E5F9-4357-A9F9-7E0B0C41603B}" dt="2023-04-26T20:21:41.542" v="613" actId="1076"/>
      <pc:docMkLst>
        <pc:docMk/>
      </pc:docMkLst>
      <pc:sldChg chg="addSp delSp modSp mod">
        <pc:chgData name="Shashini Peiris (Student)" userId="13f75432-805c-426c-bf72-07d52ef6b188" providerId="ADAL" clId="{DF53B4BE-E5F9-4357-A9F9-7E0B0C41603B}" dt="2023-04-26T20:21:41.542" v="613" actId="1076"/>
        <pc:sldMkLst>
          <pc:docMk/>
          <pc:sldMk cId="0" sldId="256"/>
        </pc:sldMkLst>
        <pc:spChg chg="del mod">
          <ac:chgData name="Shashini Peiris (Student)" userId="13f75432-805c-426c-bf72-07d52ef6b188" providerId="ADAL" clId="{DF53B4BE-E5F9-4357-A9F9-7E0B0C41603B}" dt="2023-04-26T20:19:49.470" v="579" actId="478"/>
          <ac:spMkLst>
            <pc:docMk/>
            <pc:sldMk cId="0" sldId="256"/>
            <ac:spMk id="17" creationId="{00000000-0000-0000-0000-000000000000}"/>
          </ac:spMkLst>
        </pc:spChg>
        <pc:spChg chg="mod">
          <ac:chgData name="Shashini Peiris (Student)" userId="13f75432-805c-426c-bf72-07d52ef6b188" providerId="ADAL" clId="{DF53B4BE-E5F9-4357-A9F9-7E0B0C41603B}" dt="2023-04-26T13:09:52.202" v="16" actId="20577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Shashini Peiris (Student)" userId="13f75432-805c-426c-bf72-07d52ef6b188" providerId="ADAL" clId="{DF53B4BE-E5F9-4357-A9F9-7E0B0C41603B}" dt="2023-04-26T13:09:59.852" v="37" actId="20577"/>
          <ac:spMkLst>
            <pc:docMk/>
            <pc:sldMk cId="0" sldId="256"/>
            <ac:spMk id="3075" creationId="{00000000-0000-0000-0000-000000000000}"/>
          </ac:spMkLst>
        </pc:spChg>
        <pc:spChg chg="mod">
          <ac:chgData name="Shashini Peiris (Student)" userId="13f75432-805c-426c-bf72-07d52ef6b188" providerId="ADAL" clId="{DF53B4BE-E5F9-4357-A9F9-7E0B0C41603B}" dt="2023-04-26T20:10:22.041" v="132" actId="20577"/>
          <ac:spMkLst>
            <pc:docMk/>
            <pc:sldMk cId="0" sldId="256"/>
            <ac:spMk id="3076" creationId="{00000000-0000-0000-0000-000000000000}"/>
          </ac:spMkLst>
        </pc:spChg>
        <pc:spChg chg="del">
          <ac:chgData name="Shashini Peiris (Student)" userId="13f75432-805c-426c-bf72-07d52ef6b188" providerId="ADAL" clId="{DF53B4BE-E5F9-4357-A9F9-7E0B0C41603B}" dt="2023-04-26T20:16:22.338" v="323" actId="478"/>
          <ac:spMkLst>
            <pc:docMk/>
            <pc:sldMk cId="0" sldId="256"/>
            <ac:spMk id="3077" creationId="{00000000-0000-0000-0000-000000000000}"/>
          </ac:spMkLst>
        </pc:spChg>
        <pc:spChg chg="mod">
          <ac:chgData name="Shashini Peiris (Student)" userId="13f75432-805c-426c-bf72-07d52ef6b188" providerId="ADAL" clId="{DF53B4BE-E5F9-4357-A9F9-7E0B0C41603B}" dt="2023-04-26T20:21:41.542" v="613" actId="1076"/>
          <ac:spMkLst>
            <pc:docMk/>
            <pc:sldMk cId="0" sldId="256"/>
            <ac:spMk id="3078" creationId="{00000000-0000-0000-0000-000000000000}"/>
          </ac:spMkLst>
        </pc:spChg>
        <pc:spChg chg="del mod">
          <ac:chgData name="Shashini Peiris (Student)" userId="13f75432-805c-426c-bf72-07d52ef6b188" providerId="ADAL" clId="{DF53B4BE-E5F9-4357-A9F9-7E0B0C41603B}" dt="2023-04-26T20:13:50.949" v="185" actId="478"/>
          <ac:spMkLst>
            <pc:docMk/>
            <pc:sldMk cId="0" sldId="256"/>
            <ac:spMk id="3079" creationId="{00000000-0000-0000-0000-000000000000}"/>
          </ac:spMkLst>
        </pc:spChg>
        <pc:spChg chg="del">
          <ac:chgData name="Shashini Peiris (Student)" userId="13f75432-805c-426c-bf72-07d52ef6b188" providerId="ADAL" clId="{DF53B4BE-E5F9-4357-A9F9-7E0B0C41603B}" dt="2023-04-26T20:12:00.532" v="159" actId="478"/>
          <ac:spMkLst>
            <pc:docMk/>
            <pc:sldMk cId="0" sldId="256"/>
            <ac:spMk id="3080" creationId="{00000000-0000-0000-0000-000000000000}"/>
          </ac:spMkLst>
        </pc:spChg>
        <pc:spChg chg="mod">
          <ac:chgData name="Shashini Peiris (Student)" userId="13f75432-805c-426c-bf72-07d52ef6b188" providerId="ADAL" clId="{DF53B4BE-E5F9-4357-A9F9-7E0B0C41603B}" dt="2023-04-26T13:57:01.344" v="54" actId="20577"/>
          <ac:spMkLst>
            <pc:docMk/>
            <pc:sldMk cId="0" sldId="256"/>
            <ac:spMk id="3081" creationId="{00000000-0000-0000-0000-000000000000}"/>
          </ac:spMkLst>
        </pc:spChg>
        <pc:spChg chg="del">
          <ac:chgData name="Shashini Peiris (Student)" userId="13f75432-805c-426c-bf72-07d52ef6b188" providerId="ADAL" clId="{DF53B4BE-E5F9-4357-A9F9-7E0B0C41603B}" dt="2023-04-26T20:14:20.590" v="192" actId="478"/>
          <ac:spMkLst>
            <pc:docMk/>
            <pc:sldMk cId="0" sldId="256"/>
            <ac:spMk id="3082" creationId="{00000000-0000-0000-0000-000000000000}"/>
          </ac:spMkLst>
        </pc:spChg>
        <pc:spChg chg="mod">
          <ac:chgData name="Shashini Peiris (Student)" userId="13f75432-805c-426c-bf72-07d52ef6b188" providerId="ADAL" clId="{DF53B4BE-E5F9-4357-A9F9-7E0B0C41603B}" dt="2023-04-26T20:18:07.052" v="552" actId="1036"/>
          <ac:spMkLst>
            <pc:docMk/>
            <pc:sldMk cId="0" sldId="256"/>
            <ac:spMk id="3083" creationId="{00000000-0000-0000-0000-000000000000}"/>
          </ac:spMkLst>
        </pc:spChg>
        <pc:spChg chg="del">
          <ac:chgData name="Shashini Peiris (Student)" userId="13f75432-805c-426c-bf72-07d52ef6b188" providerId="ADAL" clId="{DF53B4BE-E5F9-4357-A9F9-7E0B0C41603B}" dt="2023-04-26T20:19:05.908" v="575" actId="478"/>
          <ac:spMkLst>
            <pc:docMk/>
            <pc:sldMk cId="0" sldId="256"/>
            <ac:spMk id="3085" creationId="{00000000-0000-0000-0000-000000000000}"/>
          </ac:spMkLst>
        </pc:spChg>
        <pc:spChg chg="del">
          <ac:chgData name="Shashini Peiris (Student)" userId="13f75432-805c-426c-bf72-07d52ef6b188" providerId="ADAL" clId="{DF53B4BE-E5F9-4357-A9F9-7E0B0C41603B}" dt="2023-04-26T20:19:09.188" v="576" actId="478"/>
          <ac:spMkLst>
            <pc:docMk/>
            <pc:sldMk cId="0" sldId="256"/>
            <ac:spMk id="3086" creationId="{00000000-0000-0000-0000-000000000000}"/>
          </ac:spMkLst>
        </pc:spChg>
        <pc:spChg chg="del">
          <ac:chgData name="Shashini Peiris (Student)" userId="13f75432-805c-426c-bf72-07d52ef6b188" providerId="ADAL" clId="{DF53B4BE-E5F9-4357-A9F9-7E0B0C41603B}" dt="2023-04-26T20:19:05.908" v="575" actId="478"/>
          <ac:spMkLst>
            <pc:docMk/>
            <pc:sldMk cId="0" sldId="256"/>
            <ac:spMk id="3087" creationId="{00000000-0000-0000-0000-000000000000}"/>
          </ac:spMkLst>
        </pc:spChg>
        <pc:spChg chg="del">
          <ac:chgData name="Shashini Peiris (Student)" userId="13f75432-805c-426c-bf72-07d52ef6b188" providerId="ADAL" clId="{DF53B4BE-E5F9-4357-A9F9-7E0B0C41603B}" dt="2023-04-26T20:19:09.188" v="576" actId="478"/>
          <ac:spMkLst>
            <pc:docMk/>
            <pc:sldMk cId="0" sldId="256"/>
            <ac:spMk id="3088" creationId="{00000000-0000-0000-0000-000000000000}"/>
          </ac:spMkLst>
        </pc:spChg>
        <pc:grpChg chg="del">
          <ac:chgData name="Shashini Peiris (Student)" userId="13f75432-805c-426c-bf72-07d52ef6b188" providerId="ADAL" clId="{DF53B4BE-E5F9-4357-A9F9-7E0B0C41603B}" dt="2023-04-26T19:09:50.769" v="69" actId="478"/>
          <ac:grpSpMkLst>
            <pc:docMk/>
            <pc:sldMk cId="0" sldId="256"/>
            <ac:grpSpMk id="9" creationId="{4BC385CE-43D8-7A24-C47E-1E5901B042F2}"/>
          </ac:grpSpMkLst>
        </pc:grpChg>
        <pc:picChg chg="add mod">
          <ac:chgData name="Shashini Peiris (Student)" userId="13f75432-805c-426c-bf72-07d52ef6b188" providerId="ADAL" clId="{DF53B4BE-E5F9-4357-A9F9-7E0B0C41603B}" dt="2023-04-26T20:21:41.542" v="613" actId="1076"/>
          <ac:picMkLst>
            <pc:docMk/>
            <pc:sldMk cId="0" sldId="256"/>
            <ac:picMk id="3" creationId="{9AD17844-4090-7581-E83D-56238C8DDCB9}"/>
          </ac:picMkLst>
        </pc:picChg>
        <pc:picChg chg="add del mod">
          <ac:chgData name="Shashini Peiris (Student)" userId="13f75432-805c-426c-bf72-07d52ef6b188" providerId="ADAL" clId="{DF53B4BE-E5F9-4357-A9F9-7E0B0C41603B}" dt="2023-04-26T19:56:29.210" v="84" actId="478"/>
          <ac:picMkLst>
            <pc:docMk/>
            <pc:sldMk cId="0" sldId="256"/>
            <ac:picMk id="6" creationId="{46B76BEC-C362-D37F-A330-FCD6BCE0B1F3}"/>
          </ac:picMkLst>
        </pc:picChg>
        <pc:picChg chg="del">
          <ac:chgData name="Shashini Peiris (Student)" userId="13f75432-805c-426c-bf72-07d52ef6b188" providerId="ADAL" clId="{DF53B4BE-E5F9-4357-A9F9-7E0B0C41603B}" dt="2023-04-26T17:29:05.863" v="57" actId="478"/>
          <ac:picMkLst>
            <pc:docMk/>
            <pc:sldMk cId="0" sldId="256"/>
            <ac:picMk id="7" creationId="{90335D5D-D0E8-578D-26F4-476EFB746ED6}"/>
          </ac:picMkLst>
        </pc:picChg>
        <pc:picChg chg="add del mod">
          <ac:chgData name="Shashini Peiris (Student)" userId="13f75432-805c-426c-bf72-07d52ef6b188" providerId="ADAL" clId="{DF53B4BE-E5F9-4357-A9F9-7E0B0C41603B}" dt="2023-04-26T19:59:16.935" v="105" actId="478"/>
          <ac:picMkLst>
            <pc:docMk/>
            <pc:sldMk cId="0" sldId="256"/>
            <ac:picMk id="11" creationId="{BE058F4A-77CA-1220-CE2E-0CD4C2BB3887}"/>
          </ac:picMkLst>
        </pc:picChg>
        <pc:picChg chg="add del mod">
          <ac:chgData name="Shashini Peiris (Student)" userId="13f75432-805c-426c-bf72-07d52ef6b188" providerId="ADAL" clId="{DF53B4BE-E5F9-4357-A9F9-7E0B0C41603B}" dt="2023-04-26T20:08:05.903" v="113" actId="478"/>
          <ac:picMkLst>
            <pc:docMk/>
            <pc:sldMk cId="0" sldId="256"/>
            <ac:picMk id="13" creationId="{A843FB98-35D2-B9E5-7FE7-7C0695779897}"/>
          </ac:picMkLst>
        </pc:picChg>
        <pc:picChg chg="add mod">
          <ac:chgData name="Shashini Peiris (Student)" userId="13f75432-805c-426c-bf72-07d52ef6b188" providerId="ADAL" clId="{DF53B4BE-E5F9-4357-A9F9-7E0B0C41603B}" dt="2023-04-26T20:18:18.890" v="557" actId="1036"/>
          <ac:picMkLst>
            <pc:docMk/>
            <pc:sldMk cId="0" sldId="256"/>
            <ac:picMk id="15" creationId="{BC1ED239-518C-07D4-A170-BBD7F9881CBE}"/>
          </ac:picMkLst>
        </pc:picChg>
        <pc:picChg chg="add del mod">
          <ac:chgData name="Shashini Peiris (Student)" userId="13f75432-805c-426c-bf72-07d52ef6b188" providerId="ADAL" clId="{DF53B4BE-E5F9-4357-A9F9-7E0B0C41603B}" dt="2023-04-26T20:21:00.357" v="611" actId="1038"/>
          <ac:picMkLst>
            <pc:docMk/>
            <pc:sldMk cId="0" sldId="256"/>
            <ac:picMk id="16" creationId="{10449579-E8AA-4BA2-E36C-E3486F56D750}"/>
          </ac:picMkLst>
        </pc:picChg>
        <pc:picChg chg="add del mod">
          <ac:chgData name="Shashini Peiris (Student)" userId="13f75432-805c-426c-bf72-07d52ef6b188" providerId="ADAL" clId="{DF53B4BE-E5F9-4357-A9F9-7E0B0C41603B}" dt="2023-04-26T20:20:56.577" v="587" actId="478"/>
          <ac:picMkLst>
            <pc:docMk/>
            <pc:sldMk cId="0" sldId="256"/>
            <ac:picMk id="18" creationId="{7E6BC7BE-8C68-D02F-1C1E-81A2212FB7BE}"/>
          </ac:picMkLst>
        </pc:picChg>
        <pc:picChg chg="add del mod">
          <ac:chgData name="Shashini Peiris (Student)" userId="13f75432-805c-426c-bf72-07d52ef6b188" providerId="ADAL" clId="{DF53B4BE-E5F9-4357-A9F9-7E0B0C41603B}" dt="2023-04-26T19:02:18.755" v="62" actId="478"/>
          <ac:picMkLst>
            <pc:docMk/>
            <pc:sldMk cId="0" sldId="256"/>
            <ac:picMk id="1026" creationId="{11529F8C-CF70-0229-767A-EC38C3F284D9}"/>
          </ac:picMkLst>
        </pc:picChg>
        <pc:picChg chg="add del mod">
          <ac:chgData name="Shashini Peiris (Student)" userId="13f75432-805c-426c-bf72-07d52ef6b188" providerId="ADAL" clId="{DF53B4BE-E5F9-4357-A9F9-7E0B0C41603B}" dt="2023-04-26T19:50:43.714" v="78" actId="478"/>
          <ac:picMkLst>
            <pc:docMk/>
            <pc:sldMk cId="0" sldId="256"/>
            <ac:picMk id="1028" creationId="{0A500ABE-C2EA-0C7A-9850-D18011187A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76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37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09246" algn="l" rtl="0" eaLnBrk="0" fontAlgn="base" hangingPunct="0">
      <a:spcBef>
        <a:spcPct val="30000"/>
      </a:spcBef>
      <a:spcAft>
        <a:spcPct val="0"/>
      </a:spcAft>
      <a:defRPr sz="1337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18492" algn="l" rtl="0" eaLnBrk="0" fontAlgn="base" hangingPunct="0">
      <a:spcBef>
        <a:spcPct val="30000"/>
      </a:spcBef>
      <a:spcAft>
        <a:spcPct val="0"/>
      </a:spcAft>
      <a:defRPr sz="1337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27737" algn="l" rtl="0" eaLnBrk="0" fontAlgn="base" hangingPunct="0">
      <a:spcBef>
        <a:spcPct val="30000"/>
      </a:spcBef>
      <a:spcAft>
        <a:spcPct val="0"/>
      </a:spcAft>
      <a:defRPr sz="1337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36984" algn="l" rtl="0" eaLnBrk="0" fontAlgn="base" hangingPunct="0">
      <a:spcBef>
        <a:spcPct val="30000"/>
      </a:spcBef>
      <a:spcAft>
        <a:spcPct val="0"/>
      </a:spcAft>
      <a:defRPr sz="1337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46230" algn="l" defTabSz="101849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5475" algn="l" defTabSz="101849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4722" algn="l" defTabSz="101849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3966" algn="l" defTabSz="101849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32313" y="1524000"/>
            <a:ext cx="5384800" cy="76184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25" y="9650413"/>
            <a:ext cx="11560175" cy="9142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44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3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18915" y="18513474"/>
            <a:ext cx="13845965" cy="2105541"/>
            <a:chOff x="1078955" y="18542758"/>
            <a:chExt cx="13845965" cy="210554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955" y="18542758"/>
              <a:ext cx="4593228" cy="2105541"/>
            </a:xfrm>
            <a:prstGeom prst="rect">
              <a:avLst/>
            </a:prstGeom>
          </p:spPr>
        </p:pic>
        <p:sp>
          <p:nvSpPr>
            <p:cNvPr id="8" name="Text Box 14"/>
            <p:cNvSpPr txBox="1">
              <a:spLocks noChangeArrowheads="1"/>
            </p:cNvSpPr>
            <p:nvPr userDrawn="1"/>
          </p:nvSpPr>
          <p:spPr bwMode="auto">
            <a:xfrm>
              <a:off x="7400214" y="19046018"/>
              <a:ext cx="7524706" cy="109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ts val="3800"/>
                </a:lnSpc>
                <a:spcBef>
                  <a:spcPts val="0"/>
                </a:spcBef>
              </a:pPr>
              <a:r>
                <a:rPr lang="en-GB" altLang="en-US" sz="4000" b="1" kern="1200" dirty="0">
                  <a:solidFill>
                    <a:srgbClr val="4366DE"/>
                  </a:solidFill>
                  <a:latin typeface="Baxter Sans" panose="00000500000000000000" pitchFamily="50" charset="0"/>
                  <a:ea typeface="+mj-ea"/>
                  <a:cs typeface="+mj-cs"/>
                </a:rPr>
                <a:t>Computing</a:t>
              </a:r>
              <a:br>
                <a:rPr lang="en-GB" altLang="en-US" sz="4000" b="1" kern="1200" dirty="0">
                  <a:solidFill>
                    <a:srgbClr val="4366DE"/>
                  </a:solidFill>
                  <a:latin typeface="Baxter Sans" panose="00000500000000000000" pitchFamily="50" charset="0"/>
                  <a:ea typeface="+mj-ea"/>
                  <a:cs typeface="+mj-cs"/>
                </a:rPr>
              </a:br>
              <a:r>
                <a:rPr lang="en-GB" altLang="en-US" sz="4000" b="1" kern="1200" dirty="0">
                  <a:solidFill>
                    <a:srgbClr val="4366DE"/>
                  </a:solidFill>
                  <a:latin typeface="Baxter Sans" panose="00000500000000000000" pitchFamily="50" charset="0"/>
                  <a:ea typeface="+mj-ea"/>
                  <a:cs typeface="+mj-cs"/>
                </a:rPr>
                <a:t>MSc Projects 2023</a:t>
              </a:r>
              <a:endParaRPr lang="en-GB" altLang="en-US" sz="4000" b="1" dirty="0">
                <a:solidFill>
                  <a:srgbClr val="4366DE"/>
                </a:solidFill>
                <a:latin typeface="Baxter Sans" panose="00000500000000000000" pitchFamily="50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4459349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459349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2pPr>
      <a:lvl3pPr algn="ctr" defTabSz="4459349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3pPr>
      <a:lvl4pPr algn="ctr" defTabSz="4459349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4pPr>
      <a:lvl5pPr algn="ctr" defTabSz="4459349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5pPr>
      <a:lvl6pPr marL="457206" algn="ctr" defTabSz="4459349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6pPr>
      <a:lvl7pPr marL="914413" algn="ctr" defTabSz="4459349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7pPr>
      <a:lvl8pPr marL="1371618" algn="ctr" defTabSz="4459349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8pPr>
      <a:lvl9pPr marL="1828825" algn="ctr" defTabSz="4459349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</a:defRPr>
      </a:lvl9pPr>
    </p:titleStyle>
    <p:bodyStyle>
      <a:lvl1pPr marL="757248" indent="-757248" algn="l" defTabSz="4459349" rtl="0" eaLnBrk="0" fontAlgn="base" hangingPunct="0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+mn-ea"/>
          <a:cs typeface="+mn-cs"/>
        </a:defRPr>
      </a:lvl1pPr>
      <a:lvl2pPr marL="1639910" indent="-630247" algn="l" defTabSz="4459349" rtl="0" eaLnBrk="0" fontAlgn="base" hangingPunct="0">
        <a:spcBef>
          <a:spcPct val="20000"/>
        </a:spcBef>
        <a:spcAft>
          <a:spcPct val="0"/>
        </a:spcAft>
        <a:buChar char="–"/>
        <a:defRPr sz="6300">
          <a:solidFill>
            <a:schemeClr val="tx1"/>
          </a:solidFill>
          <a:latin typeface="+mn-lt"/>
        </a:defRPr>
      </a:lvl2pPr>
      <a:lvl3pPr marL="2524159" indent="-504832" algn="l" defTabSz="4459349" rtl="0" eaLnBrk="0" fontAlgn="base" hangingPunct="0">
        <a:spcBef>
          <a:spcPct val="20000"/>
        </a:spcBef>
        <a:spcAft>
          <a:spcPct val="0"/>
        </a:spcAft>
        <a:buChar char="•"/>
        <a:defRPr sz="5300">
          <a:solidFill>
            <a:schemeClr val="tx1"/>
          </a:solidFill>
          <a:latin typeface="+mn-lt"/>
        </a:defRPr>
      </a:lvl3pPr>
      <a:lvl4pPr marL="3533824" indent="-504832" algn="l" defTabSz="4459349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4pPr>
      <a:lvl5pPr marL="4543487" indent="-504832" algn="l" defTabSz="4459349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+mn-lt"/>
        </a:defRPr>
      </a:lvl5pPr>
      <a:lvl6pPr marL="5000694" indent="-504832" algn="l" defTabSz="4459349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+mn-lt"/>
        </a:defRPr>
      </a:lvl6pPr>
      <a:lvl7pPr marL="5457900" indent="-504832" algn="l" defTabSz="4459349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+mn-lt"/>
        </a:defRPr>
      </a:lvl7pPr>
      <a:lvl8pPr marL="5915106" indent="-504832" algn="l" defTabSz="4459349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+mn-lt"/>
        </a:defRPr>
      </a:lvl8pPr>
      <a:lvl9pPr marL="6372312" indent="-504832" algn="l" defTabSz="4459349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3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8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5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1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8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4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50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0"/>
          <p:cNvSpPr>
            <a:spLocks noChangeArrowheads="1"/>
          </p:cNvSpPr>
          <p:nvPr/>
        </p:nvSpPr>
        <p:spPr bwMode="auto">
          <a:xfrm>
            <a:off x="1115467" y="594743"/>
            <a:ext cx="12836321" cy="120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425" tIns="49212" rIns="98425" bIns="49212">
            <a:spAutoFit/>
          </a:bodyPr>
          <a:lstStyle>
            <a:lvl1pPr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7200" b="1" dirty="0">
                <a:solidFill>
                  <a:srgbClr val="4366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Fake News</a:t>
            </a:r>
          </a:p>
        </p:txBody>
      </p:sp>
      <p:sp>
        <p:nvSpPr>
          <p:cNvPr id="3075" name="Rectangle 61"/>
          <p:cNvSpPr>
            <a:spLocks noChangeArrowheads="1"/>
          </p:cNvSpPr>
          <p:nvPr/>
        </p:nvSpPr>
        <p:spPr bwMode="auto">
          <a:xfrm>
            <a:off x="1115467" y="1572843"/>
            <a:ext cx="12836321" cy="8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425" tIns="49212" rIns="98425" bIns="49212">
            <a:spAutoFit/>
          </a:bodyPr>
          <a:lstStyle>
            <a:lvl1pPr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4800" b="1" dirty="0">
                <a:solidFill>
                  <a:srgbClr val="4366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Shashini Peiris</a:t>
            </a:r>
          </a:p>
        </p:txBody>
      </p:sp>
      <p:sp>
        <p:nvSpPr>
          <p:cNvPr id="3081" name="Rectangle 72"/>
          <p:cNvSpPr>
            <a:spLocks noChangeArrowheads="1"/>
          </p:cNvSpPr>
          <p:nvPr/>
        </p:nvSpPr>
        <p:spPr bwMode="auto">
          <a:xfrm>
            <a:off x="1115467" y="2323120"/>
            <a:ext cx="12836321" cy="59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425" tIns="49212" rIns="98425" bIns="49212">
            <a:spAutoFit/>
          </a:bodyPr>
          <a:lstStyle>
            <a:lvl1pPr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6045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60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200" b="1" dirty="0">
                <a:solidFill>
                  <a:srgbClr val="4366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Advisor: </a:t>
            </a:r>
            <a:r>
              <a:rPr lang="en-GB" altLang="en-US" sz="3200" b="1" dirty="0" err="1">
                <a:solidFill>
                  <a:srgbClr val="4366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altLang="en-US" sz="3200" b="1" dirty="0">
                <a:solidFill>
                  <a:srgbClr val="4366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Craig Ramsay </a:t>
            </a:r>
          </a:p>
        </p:txBody>
      </p:sp>
      <p:sp>
        <p:nvSpPr>
          <p:cNvPr id="3076" name="Text Box 62"/>
          <p:cNvSpPr txBox="1">
            <a:spLocks noChangeArrowheads="1"/>
          </p:cNvSpPr>
          <p:nvPr/>
        </p:nvSpPr>
        <p:spPr bwMode="auto">
          <a:xfrm>
            <a:off x="1115467" y="3198912"/>
            <a:ext cx="130689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Aft>
                <a:spcPct val="50000"/>
              </a:spcAft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fake news term originally refers to false and often sensationalist information disseminated under the guise of relevant news.</a:t>
            </a:r>
          </a:p>
        </p:txBody>
      </p:sp>
      <p:sp>
        <p:nvSpPr>
          <p:cNvPr id="3083" name="Text Box 62"/>
          <p:cNvSpPr txBox="1">
            <a:spLocks noChangeArrowheads="1"/>
          </p:cNvSpPr>
          <p:nvPr/>
        </p:nvSpPr>
        <p:spPr bwMode="auto">
          <a:xfrm>
            <a:off x="1150963" y="4725590"/>
            <a:ext cx="6444208" cy="769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to detect fake news: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False information in it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Writing style of the article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Propagation pattern of articles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Credibility of its source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GB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Approaches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Language approach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Topic-agnostic approach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approach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Knowledge-based approach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Hybrid approach</a:t>
            </a:r>
          </a:p>
        </p:txBody>
      </p:sp>
      <p:sp>
        <p:nvSpPr>
          <p:cNvPr id="3078" name="Text Box 65"/>
          <p:cNvSpPr txBox="1">
            <a:spLocks noChangeArrowheads="1"/>
          </p:cNvSpPr>
          <p:nvPr/>
        </p:nvSpPr>
        <p:spPr bwMode="auto">
          <a:xfrm>
            <a:off x="7723826" y="7676515"/>
            <a:ext cx="6457772" cy="704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Tfidf</a:t>
            </a: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Vectorizer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Count Vectorizer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GB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Classifiers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Naïve Bayes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Passive Aggressive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AD17844-4090-7581-E83D-56238C8DD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15" y="4276130"/>
            <a:ext cx="4206794" cy="3505661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BC1ED239-518C-07D4-A170-BBD7F9881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67" y="13140604"/>
            <a:ext cx="6171710" cy="46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449579-E8AA-4BA2-E36C-E3486F56D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491" y="14969330"/>
            <a:ext cx="2519680" cy="251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756</TotalTime>
  <Words>83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Calibri</vt:lpstr>
      <vt:lpstr>Baxter Sans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Iain R. Murray</dc:creator>
  <cp:lastModifiedBy>Shashini Peiris (Student)</cp:lastModifiedBy>
  <cp:revision>52</cp:revision>
  <cp:lastPrinted>1998-06-10T15:16:31Z</cp:lastPrinted>
  <dcterms:created xsi:type="dcterms:W3CDTF">1995-06-17T23:31:02Z</dcterms:created>
  <dcterms:modified xsi:type="dcterms:W3CDTF">2023-04-26T20:21:48Z</dcterms:modified>
</cp:coreProperties>
</file>