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8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2A462-1EE4-4A60-9233-0760210C0C27}" v="61" dt="2023-04-26T21:39:10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ini Peiris (Student)" userId="13f75432-805c-426c-bf72-07d52ef6b188" providerId="ADAL" clId="{8462A462-1EE4-4A60-9233-0760210C0C27}"/>
    <pc:docChg chg="undo redo custSel addSld modSld">
      <pc:chgData name="Shashini Peiris (Student)" userId="13f75432-805c-426c-bf72-07d52ef6b188" providerId="ADAL" clId="{8462A462-1EE4-4A60-9233-0760210C0C27}" dt="2023-04-26T21:39:31.163" v="1117" actId="1076"/>
      <pc:docMkLst>
        <pc:docMk/>
      </pc:docMkLst>
      <pc:sldChg chg="addSp modSp mod">
        <pc:chgData name="Shashini Peiris (Student)" userId="13f75432-805c-426c-bf72-07d52ef6b188" providerId="ADAL" clId="{8462A462-1EE4-4A60-9233-0760210C0C27}" dt="2023-04-26T20:58:56.526" v="3" actId="1076"/>
        <pc:sldMkLst>
          <pc:docMk/>
          <pc:sldMk cId="3150908503" sldId="256"/>
        </pc:sldMkLst>
        <pc:picChg chg="mod">
          <ac:chgData name="Shashini Peiris (Student)" userId="13f75432-805c-426c-bf72-07d52ef6b188" providerId="ADAL" clId="{8462A462-1EE4-4A60-9233-0760210C0C27}" dt="2023-04-26T20:58:56.526" v="3" actId="1076"/>
          <ac:picMkLst>
            <pc:docMk/>
            <pc:sldMk cId="3150908503" sldId="256"/>
            <ac:picMk id="4" creationId="{3C8F121E-6B20-61B7-66CA-3B8B7E8BEFB8}"/>
          </ac:picMkLst>
        </pc:picChg>
        <pc:picChg chg="add mod">
          <ac:chgData name="Shashini Peiris (Student)" userId="13f75432-805c-426c-bf72-07d52ef6b188" providerId="ADAL" clId="{8462A462-1EE4-4A60-9233-0760210C0C27}" dt="2023-04-26T20:58:55.550" v="2" actId="1076"/>
          <ac:picMkLst>
            <pc:docMk/>
            <pc:sldMk cId="3150908503" sldId="256"/>
            <ac:picMk id="1026" creationId="{AFBC2E4A-951E-8273-FD67-E8705C8E4472}"/>
          </ac:picMkLst>
        </pc:picChg>
      </pc:sldChg>
      <pc:sldChg chg="addSp delSp modSp new mod">
        <pc:chgData name="Shashini Peiris (Student)" userId="13f75432-805c-426c-bf72-07d52ef6b188" providerId="ADAL" clId="{8462A462-1EE4-4A60-9233-0760210C0C27}" dt="2023-04-26T21:07:18.093" v="207"/>
        <pc:sldMkLst>
          <pc:docMk/>
          <pc:sldMk cId="3632661582" sldId="257"/>
        </pc:sldMkLst>
        <pc:spChg chg="mod">
          <ac:chgData name="Shashini Peiris (Student)" userId="13f75432-805c-426c-bf72-07d52ef6b188" providerId="ADAL" clId="{8462A462-1EE4-4A60-9233-0760210C0C27}" dt="2023-04-26T20:59:16.548" v="55" actId="20577"/>
          <ac:spMkLst>
            <pc:docMk/>
            <pc:sldMk cId="3632661582" sldId="257"/>
            <ac:spMk id="2" creationId="{5BD42E62-E612-6DA0-E879-14C4BB08DE1B}"/>
          </ac:spMkLst>
        </pc:spChg>
        <pc:spChg chg="mod">
          <ac:chgData name="Shashini Peiris (Student)" userId="13f75432-805c-426c-bf72-07d52ef6b188" providerId="ADAL" clId="{8462A462-1EE4-4A60-9233-0760210C0C27}" dt="2023-04-26T21:05:21.133" v="102" actId="14100"/>
          <ac:spMkLst>
            <pc:docMk/>
            <pc:sldMk cId="3632661582" sldId="257"/>
            <ac:spMk id="3" creationId="{E6415107-F517-2330-E752-EA7EE09D3D47}"/>
          </ac:spMkLst>
        </pc:spChg>
        <pc:spChg chg="add del mod">
          <ac:chgData name="Shashini Peiris (Student)" userId="13f75432-805c-426c-bf72-07d52ef6b188" providerId="ADAL" clId="{8462A462-1EE4-4A60-9233-0760210C0C27}" dt="2023-04-26T21:05:41.162" v="192" actId="478"/>
          <ac:spMkLst>
            <pc:docMk/>
            <pc:sldMk cId="3632661582" sldId="257"/>
            <ac:spMk id="4" creationId="{371EFD8E-71D8-4FF9-5359-334A64A395EE}"/>
          </ac:spMkLst>
        </pc:spChg>
        <pc:picChg chg="add mod">
          <ac:chgData name="Shashini Peiris (Student)" userId="13f75432-805c-426c-bf72-07d52ef6b188" providerId="ADAL" clId="{8462A462-1EE4-4A60-9233-0760210C0C27}" dt="2023-04-26T21:07:17.410" v="206" actId="14100"/>
          <ac:picMkLst>
            <pc:docMk/>
            <pc:sldMk cId="3632661582" sldId="257"/>
            <ac:picMk id="2050" creationId="{8D750135-4983-FBF8-731D-D45F36106A18}"/>
          </ac:picMkLst>
        </pc:picChg>
        <pc:picChg chg="add del mod">
          <ac:chgData name="Shashini Peiris (Student)" userId="13f75432-805c-426c-bf72-07d52ef6b188" providerId="ADAL" clId="{8462A462-1EE4-4A60-9233-0760210C0C27}" dt="2023-04-26T21:07:18.093" v="207"/>
          <ac:picMkLst>
            <pc:docMk/>
            <pc:sldMk cId="3632661582" sldId="257"/>
            <ac:picMk id="2052" creationId="{BB5B0051-AC62-5DE0-7901-5823906D74EF}"/>
          </ac:picMkLst>
        </pc:picChg>
      </pc:sldChg>
      <pc:sldChg chg="addSp delSp modSp new mod">
        <pc:chgData name="Shashini Peiris (Student)" userId="13f75432-805c-426c-bf72-07d52ef6b188" providerId="ADAL" clId="{8462A462-1EE4-4A60-9233-0760210C0C27}" dt="2023-04-26T21:30:26.279" v="1046" actId="1076"/>
        <pc:sldMkLst>
          <pc:docMk/>
          <pc:sldMk cId="2606665099" sldId="258"/>
        </pc:sldMkLst>
        <pc:spChg chg="del">
          <ac:chgData name="Shashini Peiris (Student)" userId="13f75432-805c-426c-bf72-07d52ef6b188" providerId="ADAL" clId="{8462A462-1EE4-4A60-9233-0760210C0C27}" dt="2023-04-26T21:07:24.621" v="209" actId="478"/>
          <ac:spMkLst>
            <pc:docMk/>
            <pc:sldMk cId="2606665099" sldId="258"/>
            <ac:spMk id="2" creationId="{16762864-2ABD-7783-089D-22A886E24153}"/>
          </ac:spMkLst>
        </pc:spChg>
        <pc:spChg chg="del">
          <ac:chgData name="Shashini Peiris (Student)" userId="13f75432-805c-426c-bf72-07d52ef6b188" providerId="ADAL" clId="{8462A462-1EE4-4A60-9233-0760210C0C27}" dt="2023-04-26T21:07:24.621" v="209" actId="478"/>
          <ac:spMkLst>
            <pc:docMk/>
            <pc:sldMk cId="2606665099" sldId="258"/>
            <ac:spMk id="3" creationId="{F41B35B3-97C6-2DA8-2D7B-4F733D89BEF7}"/>
          </ac:spMkLst>
        </pc:spChg>
        <pc:picChg chg="add mod">
          <ac:chgData name="Shashini Peiris (Student)" userId="13f75432-805c-426c-bf72-07d52ef6b188" providerId="ADAL" clId="{8462A462-1EE4-4A60-9233-0760210C0C27}" dt="2023-04-26T21:30:26.279" v="1046" actId="1076"/>
          <ac:picMkLst>
            <pc:docMk/>
            <pc:sldMk cId="2606665099" sldId="258"/>
            <ac:picMk id="3074" creationId="{AB031D73-B747-EB60-099F-CBF7D98D5BF2}"/>
          </ac:picMkLst>
        </pc:picChg>
      </pc:sldChg>
      <pc:sldChg chg="addSp modSp new mod">
        <pc:chgData name="Shashini Peiris (Student)" userId="13f75432-805c-426c-bf72-07d52ef6b188" providerId="ADAL" clId="{8462A462-1EE4-4A60-9233-0760210C0C27}" dt="2023-04-26T21:08:27.716" v="261" actId="20577"/>
        <pc:sldMkLst>
          <pc:docMk/>
          <pc:sldMk cId="3077515312" sldId="259"/>
        </pc:sldMkLst>
        <pc:spChg chg="mod">
          <ac:chgData name="Shashini Peiris (Student)" userId="13f75432-805c-426c-bf72-07d52ef6b188" providerId="ADAL" clId="{8462A462-1EE4-4A60-9233-0760210C0C27}" dt="2023-04-26T21:08:27.716" v="261" actId="20577"/>
          <ac:spMkLst>
            <pc:docMk/>
            <pc:sldMk cId="3077515312" sldId="259"/>
            <ac:spMk id="2" creationId="{0F503233-8995-64A2-60A5-E99FE3A12129}"/>
          </ac:spMkLst>
        </pc:spChg>
        <pc:spChg chg="mod">
          <ac:chgData name="Shashini Peiris (Student)" userId="13f75432-805c-426c-bf72-07d52ef6b188" providerId="ADAL" clId="{8462A462-1EE4-4A60-9233-0760210C0C27}" dt="2023-04-26T21:08:16.720" v="223" actId="6549"/>
          <ac:spMkLst>
            <pc:docMk/>
            <pc:sldMk cId="3077515312" sldId="259"/>
            <ac:spMk id="3" creationId="{F5AD9BCF-8CCB-238C-AD46-041732897315}"/>
          </ac:spMkLst>
        </pc:spChg>
        <pc:picChg chg="add mod">
          <ac:chgData name="Shashini Peiris (Student)" userId="13f75432-805c-426c-bf72-07d52ef6b188" providerId="ADAL" clId="{8462A462-1EE4-4A60-9233-0760210C0C27}" dt="2023-04-26T21:07:58.086" v="217" actId="1076"/>
          <ac:picMkLst>
            <pc:docMk/>
            <pc:sldMk cId="3077515312" sldId="259"/>
            <ac:picMk id="4098" creationId="{3971C02F-FB16-AA40-B232-BF5DD05C9CE8}"/>
          </ac:picMkLst>
        </pc:picChg>
      </pc:sldChg>
      <pc:sldChg chg="addSp delSp modSp new mod">
        <pc:chgData name="Shashini Peiris (Student)" userId="13f75432-805c-426c-bf72-07d52ef6b188" providerId="ADAL" clId="{8462A462-1EE4-4A60-9233-0760210C0C27}" dt="2023-04-26T21:31:40.188" v="1047" actId="14100"/>
        <pc:sldMkLst>
          <pc:docMk/>
          <pc:sldMk cId="4000610014" sldId="260"/>
        </pc:sldMkLst>
        <pc:spChg chg="mod">
          <ac:chgData name="Shashini Peiris (Student)" userId="13f75432-805c-426c-bf72-07d52ef6b188" providerId="ADAL" clId="{8462A462-1EE4-4A60-9233-0760210C0C27}" dt="2023-04-26T21:10:37.210" v="281" actId="20577"/>
          <ac:spMkLst>
            <pc:docMk/>
            <pc:sldMk cId="4000610014" sldId="260"/>
            <ac:spMk id="2" creationId="{423BCEF1-B2AC-A8C2-6556-F518EA18B17F}"/>
          </ac:spMkLst>
        </pc:spChg>
        <pc:spChg chg="del">
          <ac:chgData name="Shashini Peiris (Student)" userId="13f75432-805c-426c-bf72-07d52ef6b188" providerId="ADAL" clId="{8462A462-1EE4-4A60-9233-0760210C0C27}" dt="2023-04-26T21:10:14.161" v="263" actId="478"/>
          <ac:spMkLst>
            <pc:docMk/>
            <pc:sldMk cId="4000610014" sldId="260"/>
            <ac:spMk id="3" creationId="{FEF3CAA0-C7B3-7827-F5D3-CF5E537D9022}"/>
          </ac:spMkLst>
        </pc:spChg>
        <pc:picChg chg="add mod">
          <ac:chgData name="Shashini Peiris (Student)" userId="13f75432-805c-426c-bf72-07d52ef6b188" providerId="ADAL" clId="{8462A462-1EE4-4A60-9233-0760210C0C27}" dt="2023-04-26T21:31:40.188" v="1047" actId="14100"/>
          <ac:picMkLst>
            <pc:docMk/>
            <pc:sldMk cId="4000610014" sldId="260"/>
            <ac:picMk id="5" creationId="{86F11859-F2B6-4037-722A-9E5BB3251AF9}"/>
          </ac:picMkLst>
        </pc:picChg>
      </pc:sldChg>
      <pc:sldChg chg="addSp delSp modSp new mod">
        <pc:chgData name="Shashini Peiris (Student)" userId="13f75432-805c-426c-bf72-07d52ef6b188" providerId="ADAL" clId="{8462A462-1EE4-4A60-9233-0760210C0C27}" dt="2023-04-26T21:17:32.937" v="602" actId="1037"/>
        <pc:sldMkLst>
          <pc:docMk/>
          <pc:sldMk cId="425597325" sldId="261"/>
        </pc:sldMkLst>
        <pc:spChg chg="mod">
          <ac:chgData name="Shashini Peiris (Student)" userId="13f75432-805c-426c-bf72-07d52ef6b188" providerId="ADAL" clId="{8462A462-1EE4-4A60-9233-0760210C0C27}" dt="2023-04-26T21:12:26.062" v="472" actId="20577"/>
          <ac:spMkLst>
            <pc:docMk/>
            <pc:sldMk cId="425597325" sldId="261"/>
            <ac:spMk id="2" creationId="{C9A9AA56-8F7B-6B9C-9E27-5A1293D2D00F}"/>
          </ac:spMkLst>
        </pc:spChg>
        <pc:spChg chg="mod">
          <ac:chgData name="Shashini Peiris (Student)" userId="13f75432-805c-426c-bf72-07d52ef6b188" providerId="ADAL" clId="{8462A462-1EE4-4A60-9233-0760210C0C27}" dt="2023-04-26T21:12:45.094" v="476" actId="12"/>
          <ac:spMkLst>
            <pc:docMk/>
            <pc:sldMk cId="425597325" sldId="261"/>
            <ac:spMk id="3" creationId="{24EB5D2E-87DA-87C2-1E6C-8A5DBE34D805}"/>
          </ac:spMkLst>
        </pc:spChg>
        <pc:spChg chg="add mod">
          <ac:chgData name="Shashini Peiris (Student)" userId="13f75432-805c-426c-bf72-07d52ef6b188" providerId="ADAL" clId="{8462A462-1EE4-4A60-9233-0760210C0C27}" dt="2023-04-26T21:15:58.897" v="578" actId="1076"/>
          <ac:spMkLst>
            <pc:docMk/>
            <pc:sldMk cId="425597325" sldId="261"/>
            <ac:spMk id="4" creationId="{1B7EBEA7-72C3-CBAA-2B60-61B05BD66E6A}"/>
          </ac:spMkLst>
        </pc:spChg>
        <pc:picChg chg="add del mod">
          <ac:chgData name="Shashini Peiris (Student)" userId="13f75432-805c-426c-bf72-07d52ef6b188" providerId="ADAL" clId="{8462A462-1EE4-4A60-9233-0760210C0C27}" dt="2023-04-26T21:15:58.992" v="581" actId="1076"/>
          <ac:picMkLst>
            <pc:docMk/>
            <pc:sldMk cId="425597325" sldId="261"/>
            <ac:picMk id="5" creationId="{0F37A2B1-1F18-757E-E427-4A1567B51E2B}"/>
          </ac:picMkLst>
        </pc:picChg>
        <pc:picChg chg="add del mod">
          <ac:chgData name="Shashini Peiris (Student)" userId="13f75432-805c-426c-bf72-07d52ef6b188" providerId="ADAL" clId="{8462A462-1EE4-4A60-9233-0760210C0C27}" dt="2023-04-26T21:16:54.123" v="586" actId="478"/>
          <ac:picMkLst>
            <pc:docMk/>
            <pc:sldMk cId="425597325" sldId="261"/>
            <ac:picMk id="6" creationId="{F3F68F0E-4883-84BF-4910-1A9BB031DE5C}"/>
          </ac:picMkLst>
        </pc:picChg>
        <pc:picChg chg="add mod">
          <ac:chgData name="Shashini Peiris (Student)" userId="13f75432-805c-426c-bf72-07d52ef6b188" providerId="ADAL" clId="{8462A462-1EE4-4A60-9233-0760210C0C27}" dt="2023-04-26T21:17:04.579" v="588" actId="1076"/>
          <ac:picMkLst>
            <pc:docMk/>
            <pc:sldMk cId="425597325" sldId="261"/>
            <ac:picMk id="7" creationId="{B5494BD8-02A1-5155-10B0-5D2259AFC4F8}"/>
          </ac:picMkLst>
        </pc:picChg>
        <pc:picChg chg="add mod">
          <ac:chgData name="Shashini Peiris (Student)" userId="13f75432-805c-426c-bf72-07d52ef6b188" providerId="ADAL" clId="{8462A462-1EE4-4A60-9233-0760210C0C27}" dt="2023-04-26T21:17:32.937" v="602" actId="1037"/>
          <ac:picMkLst>
            <pc:docMk/>
            <pc:sldMk cId="425597325" sldId="261"/>
            <ac:picMk id="8" creationId="{14595540-91FA-E7ED-2390-02195D993093}"/>
          </ac:picMkLst>
        </pc:picChg>
        <pc:picChg chg="add del mod">
          <ac:chgData name="Shashini Peiris (Student)" userId="13f75432-805c-426c-bf72-07d52ef6b188" providerId="ADAL" clId="{8462A462-1EE4-4A60-9233-0760210C0C27}" dt="2023-04-26T21:15:58.275" v="573" actId="478"/>
          <ac:picMkLst>
            <pc:docMk/>
            <pc:sldMk cId="425597325" sldId="261"/>
            <ac:picMk id="5122" creationId="{3EEFC1AF-B42F-B1C4-A8E9-67A24CF3C92D}"/>
          </ac:picMkLst>
        </pc:picChg>
      </pc:sldChg>
      <pc:sldChg chg="addSp delSp modSp new mod">
        <pc:chgData name="Shashini Peiris (Student)" userId="13f75432-805c-426c-bf72-07d52ef6b188" providerId="ADAL" clId="{8462A462-1EE4-4A60-9233-0760210C0C27}" dt="2023-04-26T21:39:31.163" v="1117" actId="1076"/>
        <pc:sldMkLst>
          <pc:docMk/>
          <pc:sldMk cId="3427679144" sldId="262"/>
        </pc:sldMkLst>
        <pc:spChg chg="mod">
          <ac:chgData name="Shashini Peiris (Student)" userId="13f75432-805c-426c-bf72-07d52ef6b188" providerId="ADAL" clId="{8462A462-1EE4-4A60-9233-0760210C0C27}" dt="2023-04-26T21:14:22.817" v="495" actId="20577"/>
          <ac:spMkLst>
            <pc:docMk/>
            <pc:sldMk cId="3427679144" sldId="262"/>
            <ac:spMk id="2" creationId="{E6224D0B-969B-F177-7AA4-4FC123E0C604}"/>
          </ac:spMkLst>
        </pc:spChg>
        <pc:spChg chg="del">
          <ac:chgData name="Shashini Peiris (Student)" userId="13f75432-805c-426c-bf72-07d52ef6b188" providerId="ADAL" clId="{8462A462-1EE4-4A60-9233-0760210C0C27}" dt="2023-04-26T21:14:34.156" v="496"/>
          <ac:spMkLst>
            <pc:docMk/>
            <pc:sldMk cId="3427679144" sldId="262"/>
            <ac:spMk id="3" creationId="{61A25089-9A03-F499-3285-FE0A9FC0AE03}"/>
          </ac:spMkLst>
        </pc:spChg>
        <pc:picChg chg="add mod">
          <ac:chgData name="Shashini Peiris (Student)" userId="13f75432-805c-426c-bf72-07d52ef6b188" providerId="ADAL" clId="{8462A462-1EE4-4A60-9233-0760210C0C27}" dt="2023-04-26T21:38:59.825" v="1109" actId="1076"/>
          <ac:picMkLst>
            <pc:docMk/>
            <pc:sldMk cId="3427679144" sldId="262"/>
            <ac:picMk id="4" creationId="{379C2367-29CD-5240-591B-04C1E7C67AE9}"/>
          </ac:picMkLst>
        </pc:picChg>
        <pc:picChg chg="add del mod">
          <ac:chgData name="Shashini Peiris (Student)" userId="13f75432-805c-426c-bf72-07d52ef6b188" providerId="ADAL" clId="{8462A462-1EE4-4A60-9233-0760210C0C27}" dt="2023-04-26T21:15:15.723" v="509" actId="21"/>
          <ac:picMkLst>
            <pc:docMk/>
            <pc:sldMk cId="3427679144" sldId="262"/>
            <ac:picMk id="5" creationId="{8895AC61-91BB-7C07-C2A3-D0A719F28003}"/>
          </ac:picMkLst>
        </pc:picChg>
        <pc:picChg chg="add mod">
          <ac:chgData name="Shashini Peiris (Student)" userId="13f75432-805c-426c-bf72-07d52ef6b188" providerId="ADAL" clId="{8462A462-1EE4-4A60-9233-0760210C0C27}" dt="2023-04-26T21:39:31.163" v="1117" actId="1076"/>
          <ac:picMkLst>
            <pc:docMk/>
            <pc:sldMk cId="3427679144" sldId="262"/>
            <ac:picMk id="7" creationId="{8223E48C-718B-0DD3-AAB5-B261DEBA8892}"/>
          </ac:picMkLst>
        </pc:picChg>
      </pc:sldChg>
      <pc:sldChg chg="addSp delSp modSp new mod">
        <pc:chgData name="Shashini Peiris (Student)" userId="13f75432-805c-426c-bf72-07d52ef6b188" providerId="ADAL" clId="{8462A462-1EE4-4A60-9233-0760210C0C27}" dt="2023-04-26T21:33:34.990" v="1061" actId="20577"/>
        <pc:sldMkLst>
          <pc:docMk/>
          <pc:sldMk cId="2609236334" sldId="263"/>
        </pc:sldMkLst>
        <pc:spChg chg="mod">
          <ac:chgData name="Shashini Peiris (Student)" userId="13f75432-805c-426c-bf72-07d52ef6b188" providerId="ADAL" clId="{8462A462-1EE4-4A60-9233-0760210C0C27}" dt="2023-04-26T21:33:34.990" v="1061" actId="20577"/>
          <ac:spMkLst>
            <pc:docMk/>
            <pc:sldMk cId="2609236334" sldId="263"/>
            <ac:spMk id="2" creationId="{3B3EE84A-8B00-719C-8D02-1EBFF96D29F0}"/>
          </ac:spMkLst>
        </pc:spChg>
        <pc:spChg chg="del">
          <ac:chgData name="Shashini Peiris (Student)" userId="13f75432-805c-426c-bf72-07d52ef6b188" providerId="ADAL" clId="{8462A462-1EE4-4A60-9233-0760210C0C27}" dt="2023-04-26T21:18:00.257" v="614"/>
          <ac:spMkLst>
            <pc:docMk/>
            <pc:sldMk cId="2609236334" sldId="263"/>
            <ac:spMk id="3" creationId="{9EDF7B4F-76B0-8CAC-F648-7E64F9A9828F}"/>
          </ac:spMkLst>
        </pc:spChg>
        <pc:picChg chg="add mod">
          <ac:chgData name="Shashini Peiris (Student)" userId="13f75432-805c-426c-bf72-07d52ef6b188" providerId="ADAL" clId="{8462A462-1EE4-4A60-9233-0760210C0C27}" dt="2023-04-26T21:18:00.257" v="614"/>
          <ac:picMkLst>
            <pc:docMk/>
            <pc:sldMk cId="2609236334" sldId="263"/>
            <ac:picMk id="4" creationId="{E6CA9A65-88F0-E3DC-60D4-04BA674B4861}"/>
          </ac:picMkLst>
        </pc:picChg>
      </pc:sldChg>
      <pc:sldChg chg="addSp delSp modSp new mod">
        <pc:chgData name="Shashini Peiris (Student)" userId="13f75432-805c-426c-bf72-07d52ef6b188" providerId="ADAL" clId="{8462A462-1EE4-4A60-9233-0760210C0C27}" dt="2023-04-26T21:33:52.399" v="1089" actId="20577"/>
        <pc:sldMkLst>
          <pc:docMk/>
          <pc:sldMk cId="2378185319" sldId="264"/>
        </pc:sldMkLst>
        <pc:spChg chg="mod">
          <ac:chgData name="Shashini Peiris (Student)" userId="13f75432-805c-426c-bf72-07d52ef6b188" providerId="ADAL" clId="{8462A462-1EE4-4A60-9233-0760210C0C27}" dt="2023-04-26T21:33:52.399" v="1089" actId="20577"/>
          <ac:spMkLst>
            <pc:docMk/>
            <pc:sldMk cId="2378185319" sldId="264"/>
            <ac:spMk id="2" creationId="{4D5C8DB0-2A76-BB0A-EB81-2CBB4583D657}"/>
          </ac:spMkLst>
        </pc:spChg>
        <pc:spChg chg="del">
          <ac:chgData name="Shashini Peiris (Student)" userId="13f75432-805c-426c-bf72-07d52ef6b188" providerId="ADAL" clId="{8462A462-1EE4-4A60-9233-0760210C0C27}" dt="2023-04-26T21:18:21.384" v="627"/>
          <ac:spMkLst>
            <pc:docMk/>
            <pc:sldMk cId="2378185319" sldId="264"/>
            <ac:spMk id="3" creationId="{685A74CD-1BC2-3FE9-F2AA-6E1E213713ED}"/>
          </ac:spMkLst>
        </pc:spChg>
        <pc:picChg chg="add mod">
          <ac:chgData name="Shashini Peiris (Student)" userId="13f75432-805c-426c-bf72-07d52ef6b188" providerId="ADAL" clId="{8462A462-1EE4-4A60-9233-0760210C0C27}" dt="2023-04-26T21:18:21.384" v="627"/>
          <ac:picMkLst>
            <pc:docMk/>
            <pc:sldMk cId="2378185319" sldId="264"/>
            <ac:picMk id="4" creationId="{E00CFD1E-37B5-F7AD-ACE7-260226141E71}"/>
          </ac:picMkLst>
        </pc:picChg>
      </pc:sldChg>
      <pc:sldChg chg="addSp delSp modSp new mod">
        <pc:chgData name="Shashini Peiris (Student)" userId="13f75432-805c-426c-bf72-07d52ef6b188" providerId="ADAL" clId="{8462A462-1EE4-4A60-9233-0760210C0C27}" dt="2023-04-26T21:34:04.934" v="1107" actId="20577"/>
        <pc:sldMkLst>
          <pc:docMk/>
          <pc:sldMk cId="2443665287" sldId="265"/>
        </pc:sldMkLst>
        <pc:spChg chg="mod">
          <ac:chgData name="Shashini Peiris (Student)" userId="13f75432-805c-426c-bf72-07d52ef6b188" providerId="ADAL" clId="{8462A462-1EE4-4A60-9233-0760210C0C27}" dt="2023-04-26T21:34:04.934" v="1107" actId="20577"/>
          <ac:spMkLst>
            <pc:docMk/>
            <pc:sldMk cId="2443665287" sldId="265"/>
            <ac:spMk id="2" creationId="{0D9DFDA0-3375-0882-49C8-CEDC23A3AF51}"/>
          </ac:spMkLst>
        </pc:spChg>
        <pc:spChg chg="del">
          <ac:chgData name="Shashini Peiris (Student)" userId="13f75432-805c-426c-bf72-07d52ef6b188" providerId="ADAL" clId="{8462A462-1EE4-4A60-9233-0760210C0C27}" dt="2023-04-26T21:18:36.571" v="638"/>
          <ac:spMkLst>
            <pc:docMk/>
            <pc:sldMk cId="2443665287" sldId="265"/>
            <ac:spMk id="3" creationId="{0BB10200-3B25-2736-7137-0961A384F41C}"/>
          </ac:spMkLst>
        </pc:spChg>
        <pc:picChg chg="add mod">
          <ac:chgData name="Shashini Peiris (Student)" userId="13f75432-805c-426c-bf72-07d52ef6b188" providerId="ADAL" clId="{8462A462-1EE4-4A60-9233-0760210C0C27}" dt="2023-04-26T21:19:05.119" v="644" actId="14100"/>
          <ac:picMkLst>
            <pc:docMk/>
            <pc:sldMk cId="2443665287" sldId="265"/>
            <ac:picMk id="4" creationId="{EA935504-D2C0-55B9-5638-ED7E04DB0C9E}"/>
          </ac:picMkLst>
        </pc:picChg>
        <pc:picChg chg="add mod">
          <ac:chgData name="Shashini Peiris (Student)" userId="13f75432-805c-426c-bf72-07d52ef6b188" providerId="ADAL" clId="{8462A462-1EE4-4A60-9233-0760210C0C27}" dt="2023-04-26T21:18:59.647" v="643" actId="14100"/>
          <ac:picMkLst>
            <pc:docMk/>
            <pc:sldMk cId="2443665287" sldId="265"/>
            <ac:picMk id="5" creationId="{14A38F6C-FEEE-97AD-532A-DE230D8CE3AB}"/>
          </ac:picMkLst>
        </pc:picChg>
      </pc:sldChg>
      <pc:sldChg chg="addSp delSp modSp new mod">
        <pc:chgData name="Shashini Peiris (Student)" userId="13f75432-805c-426c-bf72-07d52ef6b188" providerId="ADAL" clId="{8462A462-1EE4-4A60-9233-0760210C0C27}" dt="2023-04-26T21:34:25.409" v="1108" actId="1076"/>
        <pc:sldMkLst>
          <pc:docMk/>
          <pc:sldMk cId="1954150449" sldId="266"/>
        </pc:sldMkLst>
        <pc:spChg chg="mod">
          <ac:chgData name="Shashini Peiris (Student)" userId="13f75432-805c-426c-bf72-07d52ef6b188" providerId="ADAL" clId="{8462A462-1EE4-4A60-9233-0760210C0C27}" dt="2023-04-26T21:21:44.439" v="802" actId="20577"/>
          <ac:spMkLst>
            <pc:docMk/>
            <pc:sldMk cId="1954150449" sldId="266"/>
            <ac:spMk id="2" creationId="{46F962DF-8687-4478-3BF1-248C4E3EC898}"/>
          </ac:spMkLst>
        </pc:spChg>
        <pc:spChg chg="del">
          <ac:chgData name="Shashini Peiris (Student)" userId="13f75432-805c-426c-bf72-07d52ef6b188" providerId="ADAL" clId="{8462A462-1EE4-4A60-9233-0760210C0C27}" dt="2023-04-26T21:19:35.310" v="646"/>
          <ac:spMkLst>
            <pc:docMk/>
            <pc:sldMk cId="1954150449" sldId="266"/>
            <ac:spMk id="3" creationId="{C6A4478D-0174-B663-E73E-283542F09D23}"/>
          </ac:spMkLst>
        </pc:spChg>
        <pc:picChg chg="add mod">
          <ac:chgData name="Shashini Peiris (Student)" userId="13f75432-805c-426c-bf72-07d52ef6b188" providerId="ADAL" clId="{8462A462-1EE4-4A60-9233-0760210C0C27}" dt="2023-04-26T21:34:25.409" v="1108" actId="1076"/>
          <ac:picMkLst>
            <pc:docMk/>
            <pc:sldMk cId="1954150449" sldId="266"/>
            <ac:picMk id="4" creationId="{7D4DAAED-4BB2-08E3-E9A9-9B92BD47B23F}"/>
          </ac:picMkLst>
        </pc:picChg>
        <pc:picChg chg="add mod">
          <ac:chgData name="Shashini Peiris (Student)" userId="13f75432-805c-426c-bf72-07d52ef6b188" providerId="ADAL" clId="{8462A462-1EE4-4A60-9233-0760210C0C27}" dt="2023-04-26T21:21:41.222" v="791" actId="1037"/>
          <ac:picMkLst>
            <pc:docMk/>
            <pc:sldMk cId="1954150449" sldId="266"/>
            <ac:picMk id="5" creationId="{D25B8ECC-460C-60AB-2622-BB16C5A3F5E8}"/>
          </ac:picMkLst>
        </pc:picChg>
        <pc:picChg chg="add mod">
          <ac:chgData name="Shashini Peiris (Student)" userId="13f75432-805c-426c-bf72-07d52ef6b188" providerId="ADAL" clId="{8462A462-1EE4-4A60-9233-0760210C0C27}" dt="2023-04-26T21:21:41.222" v="791" actId="1037"/>
          <ac:picMkLst>
            <pc:docMk/>
            <pc:sldMk cId="1954150449" sldId="266"/>
            <ac:picMk id="6" creationId="{029E63E0-8CBF-D6B3-7E8C-BCBB9C2A0721}"/>
          </ac:picMkLst>
        </pc:picChg>
      </pc:sldChg>
      <pc:sldChg chg="addSp delSp modSp new mod">
        <pc:chgData name="Shashini Peiris (Student)" userId="13f75432-805c-426c-bf72-07d52ef6b188" providerId="ADAL" clId="{8462A462-1EE4-4A60-9233-0760210C0C27}" dt="2023-04-26T21:23:23.603" v="904" actId="1076"/>
        <pc:sldMkLst>
          <pc:docMk/>
          <pc:sldMk cId="2480748982" sldId="267"/>
        </pc:sldMkLst>
        <pc:spChg chg="del mod">
          <ac:chgData name="Shashini Peiris (Student)" userId="13f75432-805c-426c-bf72-07d52ef6b188" providerId="ADAL" clId="{8462A462-1EE4-4A60-9233-0760210C0C27}" dt="2023-04-26T21:23:05.061" v="899" actId="478"/>
          <ac:spMkLst>
            <pc:docMk/>
            <pc:sldMk cId="2480748982" sldId="267"/>
            <ac:spMk id="2" creationId="{64A0C8F0-305A-24DC-14FD-08B6BDB5BBD4}"/>
          </ac:spMkLst>
        </pc:spChg>
        <pc:spChg chg="del">
          <ac:chgData name="Shashini Peiris (Student)" userId="13f75432-805c-426c-bf72-07d52ef6b188" providerId="ADAL" clId="{8462A462-1EE4-4A60-9233-0760210C0C27}" dt="2023-04-26T21:22:19.284" v="819" actId="478"/>
          <ac:spMkLst>
            <pc:docMk/>
            <pc:sldMk cId="2480748982" sldId="267"/>
            <ac:spMk id="3" creationId="{1845FBBF-BBC7-63A6-B85A-4F34C7598BE4}"/>
          </ac:spMkLst>
        </pc:spChg>
        <pc:spChg chg="add del mod">
          <ac:chgData name="Shashini Peiris (Student)" userId="13f75432-805c-426c-bf72-07d52ef6b188" providerId="ADAL" clId="{8462A462-1EE4-4A60-9233-0760210C0C27}" dt="2023-04-26T21:23:08.839" v="901" actId="478"/>
          <ac:spMkLst>
            <pc:docMk/>
            <pc:sldMk cId="2480748982" sldId="267"/>
            <ac:spMk id="5" creationId="{035D811D-F968-8AC1-93AD-93386E2360D0}"/>
          </ac:spMkLst>
        </pc:spChg>
        <pc:picChg chg="add mod">
          <ac:chgData name="Shashini Peiris (Student)" userId="13f75432-805c-426c-bf72-07d52ef6b188" providerId="ADAL" clId="{8462A462-1EE4-4A60-9233-0760210C0C27}" dt="2023-04-26T21:23:23.603" v="904" actId="1076"/>
          <ac:picMkLst>
            <pc:docMk/>
            <pc:sldMk cId="2480748982" sldId="267"/>
            <ac:picMk id="6146" creationId="{AAC3D8A1-E477-D914-5785-5A92528F8A7F}"/>
          </ac:picMkLst>
        </pc:picChg>
      </pc:sldChg>
      <pc:sldChg chg="modSp new mod">
        <pc:chgData name="Shashini Peiris (Student)" userId="13f75432-805c-426c-bf72-07d52ef6b188" providerId="ADAL" clId="{8462A462-1EE4-4A60-9233-0760210C0C27}" dt="2023-04-26T21:29:14.070" v="1045" actId="403"/>
        <pc:sldMkLst>
          <pc:docMk/>
          <pc:sldMk cId="459650523" sldId="268"/>
        </pc:sldMkLst>
        <pc:spChg chg="mod">
          <ac:chgData name="Shashini Peiris (Student)" userId="13f75432-805c-426c-bf72-07d52ef6b188" providerId="ADAL" clId="{8462A462-1EE4-4A60-9233-0760210C0C27}" dt="2023-04-26T21:23:40.195" v="929" actId="20577"/>
          <ac:spMkLst>
            <pc:docMk/>
            <pc:sldMk cId="459650523" sldId="268"/>
            <ac:spMk id="2" creationId="{D2E4C1C5-F11A-4A7F-1CE1-D084133670D2}"/>
          </ac:spMkLst>
        </pc:spChg>
        <pc:spChg chg="mod">
          <ac:chgData name="Shashini Peiris (Student)" userId="13f75432-805c-426c-bf72-07d52ef6b188" providerId="ADAL" clId="{8462A462-1EE4-4A60-9233-0760210C0C27}" dt="2023-04-26T21:29:14.070" v="1045" actId="403"/>
          <ac:spMkLst>
            <pc:docMk/>
            <pc:sldMk cId="459650523" sldId="268"/>
            <ac:spMk id="3" creationId="{38078D9D-D5A3-4A63-1A88-737E2ACAFF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3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1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6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1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3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5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2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30AE-1C2C-B8CB-F8E9-1C144F500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GB" b="1" dirty="0"/>
              <a:t>Finding Fake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9C9AE-4741-FED9-B899-B1EC4644D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Shashini Peiris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2499976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3C8F121E-6B20-61B7-66CA-3B8B7E8BE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96" r="24458"/>
          <a:stretch/>
        </p:blipFill>
        <p:spPr>
          <a:xfrm>
            <a:off x="7556686" y="-223519"/>
            <a:ext cx="4635315" cy="6857999"/>
          </a:xfrm>
          <a:prstGeom prst="rect">
            <a:avLst/>
          </a:prstGeom>
        </p:spPr>
      </p:pic>
      <p:pic>
        <p:nvPicPr>
          <p:cNvPr id="1026" name="Picture 2" descr="Brand logo and shield | University of Dundee">
            <a:extLst>
              <a:ext uri="{FF2B5EF4-FFF2-40B4-BE49-F238E27FC236}">
                <a16:creationId xmlns:a16="http://schemas.microsoft.com/office/drawing/2014/main" id="{AFBC2E4A-951E-8273-FD67-E8705C8E4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4" y="5545139"/>
            <a:ext cx="3389502" cy="115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90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FDA0-3375-0882-49C8-CEDC23A3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- Bar Graphs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935504-D2C0-55B9-5638-ED7E04DB0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48840"/>
            <a:ext cx="452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A38F6C-FEEE-97AD-532A-DE230D8CE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306" y="2148840"/>
            <a:ext cx="4520663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366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DF-8687-4478-3BF1-248C4E3E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4DAAED-4BB2-08E3-E9A9-9B92BD47B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6440"/>
            <a:ext cx="2784635" cy="43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B8ECC-460C-60AB-2622-BB16C5A3F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63" y="1996440"/>
            <a:ext cx="3618041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9E63E0-8CBF-D6B3-7E8C-BCBB9C2A0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734" y="2006599"/>
            <a:ext cx="3575446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415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4D0B-969B-F177-7AA4-4FC123E0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product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379C2367-29CD-5240-591B-04C1E7C67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92" y="2276730"/>
            <a:ext cx="4643120" cy="386926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223E48C-718B-0DD3-AAB5-B261DEBA8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59" y="3026245"/>
            <a:ext cx="4643121" cy="278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7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404,552 Thank You Images, Stock Photos &amp; Vectors | Shutterstock">
            <a:extLst>
              <a:ext uri="{FF2B5EF4-FFF2-40B4-BE49-F238E27FC236}">
                <a16:creationId xmlns:a16="http://schemas.microsoft.com/office/drawing/2014/main" id="{AAC3D8A1-E477-D914-5785-5A92528F8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15"/>
          <a:stretch/>
        </p:blipFill>
        <p:spPr bwMode="auto">
          <a:xfrm>
            <a:off x="3343275" y="2358390"/>
            <a:ext cx="5505450" cy="21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74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C1C5-F11A-4A7F-1CE1-D0841336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Advisors and Supervisors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8D9D-D5A3-4A63-1A88-737E2ACA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Advisors: </a:t>
            </a:r>
            <a:r>
              <a:rPr lang="en-GB" sz="2400" dirty="0" err="1"/>
              <a:t>Dr.</a:t>
            </a:r>
            <a:r>
              <a:rPr lang="en-GB" sz="2400" dirty="0"/>
              <a:t> Craig Ramsay</a:t>
            </a:r>
          </a:p>
          <a:p>
            <a:pPr marL="0" indent="0">
              <a:buNone/>
            </a:pPr>
            <a:r>
              <a:rPr lang="en-GB" sz="2400" dirty="0"/>
              <a:t>Supervisors: </a:t>
            </a:r>
            <a:r>
              <a:rPr lang="en-GB" sz="2400" dirty="0" err="1"/>
              <a:t>Dr.</a:t>
            </a:r>
            <a:r>
              <a:rPr lang="en-GB" sz="2400" dirty="0"/>
              <a:t> Brian Pluss, </a:t>
            </a:r>
            <a:r>
              <a:rPr lang="en-GB" sz="2400" dirty="0" err="1"/>
              <a:t>Dr.</a:t>
            </a:r>
            <a:r>
              <a:rPr lang="en-GB" sz="2400" dirty="0"/>
              <a:t> Dimitra </a:t>
            </a:r>
            <a:r>
              <a:rPr lang="en-GB" sz="2400" dirty="0" err="1"/>
              <a:t>Zografistou</a:t>
            </a:r>
            <a:r>
              <a:rPr lang="en-GB" sz="2400" dirty="0"/>
              <a:t>, Mr. Andrew </a:t>
            </a:r>
            <a:r>
              <a:rPr lang="en-GB" sz="2400" dirty="0" err="1"/>
              <a:t>Cobley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5965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ackling fake news during the Covid-19 pandemic and beyond | Internet  Matters">
            <a:extLst>
              <a:ext uri="{FF2B5EF4-FFF2-40B4-BE49-F238E27FC236}">
                <a16:creationId xmlns:a16="http://schemas.microsoft.com/office/drawing/2014/main" id="{AB031D73-B747-EB60-099F-CBF7D98D5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5779"/>
            <a:ext cx="114300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66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2E62-E612-6DA0-E879-14C4BB08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Fake News and How to identify?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5107-F517-2330-E752-EA7EE09D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26448" cy="3760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Definition</a:t>
            </a:r>
          </a:p>
          <a:p>
            <a:pPr marL="0" indent="0">
              <a:buNone/>
            </a:pPr>
            <a:r>
              <a:rPr lang="en-GB" dirty="0"/>
              <a:t>The fake news term originally refers to false and often sensationalist information disseminated under the guise of relevant news.</a:t>
            </a:r>
          </a:p>
          <a:p>
            <a:pPr marL="0" indent="0">
              <a:buNone/>
            </a:pPr>
            <a:r>
              <a:rPr lang="en-GB" b="1" dirty="0"/>
              <a:t>How to detect fake news</a:t>
            </a:r>
            <a:r>
              <a:rPr lang="en-GB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False information in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Writing style of the article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Propagation pattern of articles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Credibility of its source</a:t>
            </a:r>
          </a:p>
        </p:txBody>
      </p:sp>
      <p:pic>
        <p:nvPicPr>
          <p:cNvPr id="2050" name="Picture 2" descr="Fake News Infographic - Misinformation, Disinformation, and Propaganda -  LibGuides at Cornell University">
            <a:extLst>
              <a:ext uri="{FF2B5EF4-FFF2-40B4-BE49-F238E27FC236}">
                <a16:creationId xmlns:a16="http://schemas.microsoft.com/office/drawing/2014/main" id="{8D750135-4983-FBF8-731D-D45F36106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240" y="1997772"/>
            <a:ext cx="3242310" cy="432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66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3233-8995-64A2-60A5-E99FE3A1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Approaches to identify Fake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9BCF-8CCB-238C-AD46-04173289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Language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Topic-agnostic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Machine learning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Knowledge-based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Hybrid approach</a:t>
            </a:r>
          </a:p>
        </p:txBody>
      </p:sp>
      <p:pic>
        <p:nvPicPr>
          <p:cNvPr id="4098" name="Picture 2" descr="How to spot fake news and counter their spread during COVID-19 | UNESCO">
            <a:extLst>
              <a:ext uri="{FF2B5EF4-FFF2-40B4-BE49-F238E27FC236}">
                <a16:creationId xmlns:a16="http://schemas.microsoft.com/office/drawing/2014/main" id="{3971C02F-FB16-AA40-B232-BF5DD05C9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56" y="2472372"/>
            <a:ext cx="5161354" cy="280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51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CEF1-B2AC-A8C2-6556-F518EA18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Flow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6F11859-F2B6-4037-722A-9E5BB3251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19" y="1978892"/>
            <a:ext cx="5783883" cy="43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1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AA56-8F7B-6B9C-9E27-5A1293D2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Techniques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5D2E-87DA-87C2-1E6C-8A5DBE34D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>
            <a:normAutofit/>
          </a:bodyPr>
          <a:lstStyle/>
          <a:p>
            <a:r>
              <a:rPr lang="en-GB" b="1" dirty="0"/>
              <a:t>Feature Extraction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Tfidf</a:t>
            </a:r>
            <a:r>
              <a:rPr lang="en-GB" dirty="0"/>
              <a:t> Vectorizer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Count Vectorizer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7EBEA7-72C3-CBAA-2B60-61B05BD66E6A}"/>
              </a:ext>
            </a:extLst>
          </p:cNvPr>
          <p:cNvSpPr txBox="1">
            <a:spLocks/>
          </p:cNvSpPr>
          <p:nvPr/>
        </p:nvSpPr>
        <p:spPr>
          <a:xfrm>
            <a:off x="6096000" y="2108200"/>
            <a:ext cx="499872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Classifiers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Naïve Bayes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Logistic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SVM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SGD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Random Forest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Passive Aggressive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7A2B1-1F18-757E-E427-4A1567B51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01" y="3477247"/>
            <a:ext cx="2391844" cy="2391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494BD8-02A1-5155-10B0-5D2259AFC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627" y="2108199"/>
            <a:ext cx="2323465" cy="1799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595540-91FA-E7ED-2390-02195D993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307" y="4144645"/>
            <a:ext cx="2383155" cy="1799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59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E84A-8B00-719C-8D02-1EBFF96D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- Tabular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A9A65-88F0-E3DC-60D4-04BA674B4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737" y="2108200"/>
            <a:ext cx="6588852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3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8DB0-2A76-BB0A-EB81-2CBB4583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- Horizontal Bar Charts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0CFD1E-37B5-F7AD-ACE7-260226141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978" y="2108200"/>
            <a:ext cx="7650369" cy="3760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1853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136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</vt:lpstr>
      <vt:lpstr>Arial Nova Light</vt:lpstr>
      <vt:lpstr>Calibri</vt:lpstr>
      <vt:lpstr>Wingdings</vt:lpstr>
      <vt:lpstr>RetrospectVTI</vt:lpstr>
      <vt:lpstr>Finding Fake News</vt:lpstr>
      <vt:lpstr>Advisors and Supervisors</vt:lpstr>
      <vt:lpstr>PowerPoint Presentation</vt:lpstr>
      <vt:lpstr>What is Fake News and How to identify?</vt:lpstr>
      <vt:lpstr>Approaches to identify Fake News</vt:lpstr>
      <vt:lpstr>Process Flow</vt:lpstr>
      <vt:lpstr>Techniques used</vt:lpstr>
      <vt:lpstr>Evaluation - Tabular</vt:lpstr>
      <vt:lpstr>Evaluation - Horizontal Bar Charts</vt:lpstr>
      <vt:lpstr>Evaluation - Bar Graphs</vt:lpstr>
      <vt:lpstr>Predictions</vt:lpstr>
      <vt:lpstr>Final product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Fake News</dc:title>
  <dc:creator>Shashini Peiris (Student)</dc:creator>
  <cp:lastModifiedBy>Shashini Peiris (Student)</cp:lastModifiedBy>
  <cp:revision>1</cp:revision>
  <dcterms:created xsi:type="dcterms:W3CDTF">2023-04-26T20:26:49Z</dcterms:created>
  <dcterms:modified xsi:type="dcterms:W3CDTF">2023-04-26T21:39:36Z</dcterms:modified>
</cp:coreProperties>
</file>