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embeddedFontLst>
    <p:embeddedFont>
      <p:font typeface="Quattrocento Sans"/>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QuattrocentoSans-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QuattrocentoSans-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QuattrocentoSans-italic.fntdata"/><Relationship Id="rId6" Type="http://schemas.openxmlformats.org/officeDocument/2006/relationships/slide" Target="slides/slide2.xml"/><Relationship Id="rId18" Type="http://schemas.openxmlformats.org/officeDocument/2006/relationships/font" Target="fonts/QuattrocentoSans-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bd970d6f7f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g2bd970d6f7f_2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bd970d6f7f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g2bd970d6f7f_2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bd970d6f7f_2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g2bd970d6f7f_2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bd970d6f7f_2_1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g2bd970d6f7f_2_12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bd87846709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g2bd87846709_1_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bd87846709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g2bd87846709_1_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bd970d6f7f_2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g2bd970d6f7f_2_3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bd87846709_1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g2bd87846709_1_1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bd87846709_1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g2bd87846709_1_5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bd970d6f7f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g2bd970d6f7f_2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bd970d6f7f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g2bd970d6f7f_2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2"/>
          <p:cNvSpPr/>
          <p:nvPr/>
        </p:nvSpPr>
        <p:spPr>
          <a:xfrm rot="10800000">
            <a:off x="858024" y="5651805"/>
            <a:ext cx="6816875" cy="1206194"/>
          </a:xfrm>
          <a:custGeom>
            <a:rect b="b" l="l" r="r" t="t"/>
            <a:pathLst>
              <a:path extrusionOk="0" h="842020" w="4758726">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rgbClr val="64DFED">
                  <a:alpha val="0"/>
                </a:srgbClr>
              </a:gs>
              <a:gs pos="99000">
                <a:srgbClr val="ABC3F0">
                  <a:alpha val="71372"/>
                </a:srgbClr>
              </a:gs>
              <a:gs pos="100000">
                <a:srgbClr val="ABC3F0">
                  <a:alpha val="71372"/>
                </a:srgbClr>
              </a:gs>
            </a:gsLst>
            <a:lin ang="13199916"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3" name="Google Shape;13;p2"/>
          <p:cNvSpPr/>
          <p:nvPr/>
        </p:nvSpPr>
        <p:spPr>
          <a:xfrm flipH="1" rot="-10093118">
            <a:off x="-146911" y="4176361"/>
            <a:ext cx="6030893" cy="3235980"/>
          </a:xfrm>
          <a:custGeom>
            <a:rect b="b" l="l" r="r" t="t"/>
            <a:pathLst>
              <a:path extrusionOk="0" h="3620355" w="6747252">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a:gsLst>
              <a:gs pos="0">
                <a:srgbClr val="F6A6F4">
                  <a:alpha val="53725"/>
                </a:srgbClr>
              </a:gs>
              <a:gs pos="3000">
                <a:srgbClr val="F6A6F4">
                  <a:alpha val="53725"/>
                </a:srgbClr>
              </a:gs>
              <a:gs pos="72000">
                <a:srgbClr val="3B21B4"/>
              </a:gs>
              <a:gs pos="97000">
                <a:srgbClr val="1F50AE">
                  <a:alpha val="21176"/>
                </a:srgbClr>
              </a:gs>
              <a:gs pos="100000">
                <a:srgbClr val="1F50AE">
                  <a:alpha val="21176"/>
                </a:srgbClr>
              </a:gs>
            </a:gsLst>
            <a:lin ang="810001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cxnSp>
        <p:nvCxnSpPr>
          <p:cNvPr id="14" name="Google Shape;14;p2"/>
          <p:cNvCxnSpPr/>
          <p:nvPr/>
        </p:nvCxnSpPr>
        <p:spPr>
          <a:xfrm>
            <a:off x="6096039" y="3104965"/>
            <a:ext cx="0" cy="1655100"/>
          </a:xfrm>
          <a:prstGeom prst="straightConnector1">
            <a:avLst/>
          </a:prstGeom>
          <a:noFill/>
          <a:ln cap="flat" cmpd="sng" w="9525">
            <a:solidFill>
              <a:schemeClr val="accent6"/>
            </a:solidFill>
            <a:prstDash val="solid"/>
            <a:miter lim="800000"/>
            <a:headEnd len="sm" w="sm" type="none"/>
            <a:tailEnd len="sm" w="sm" type="none"/>
          </a:ln>
        </p:spPr>
      </p:cxnSp>
      <p:sp>
        <p:nvSpPr>
          <p:cNvPr id="15" name="Google Shape;15;p2"/>
          <p:cNvSpPr/>
          <p:nvPr/>
        </p:nvSpPr>
        <p:spPr>
          <a:xfrm>
            <a:off x="-24334" y="1"/>
            <a:ext cx="12218982" cy="6860673"/>
          </a:xfrm>
          <a:custGeom>
            <a:rect b="b" l="l" r="r" t="t"/>
            <a:pathLst>
              <a:path extrusionOk="0" h="6860673" w="12218982">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rgbClr val="92CDF0">
                  <a:alpha val="31764"/>
                </a:srgbClr>
              </a:gs>
              <a:gs pos="77000">
                <a:srgbClr val="0F2857">
                  <a:alpha val="0"/>
                </a:srgbClr>
              </a:gs>
              <a:gs pos="100000">
                <a:srgbClr val="0F2857">
                  <a:alpha val="0"/>
                </a:srgbClr>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6" name="Google Shape;16;p2"/>
          <p:cNvSpPr/>
          <p:nvPr/>
        </p:nvSpPr>
        <p:spPr>
          <a:xfrm rot="10800000">
            <a:off x="-26982" y="9939"/>
            <a:ext cx="12218982" cy="6860673"/>
          </a:xfrm>
          <a:custGeom>
            <a:rect b="b" l="l" r="r" t="t"/>
            <a:pathLst>
              <a:path extrusionOk="0" h="6860673" w="12218982">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rgbClr val="1F50AE"/>
              </a:gs>
              <a:gs pos="77000">
                <a:srgbClr val="0F2857">
                  <a:alpha val="0"/>
                </a:srgbClr>
              </a:gs>
              <a:gs pos="100000">
                <a:srgbClr val="0F2857">
                  <a:alpha val="0"/>
                </a:srgbClr>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7" name="Google Shape;17;p2"/>
          <p:cNvSpPr/>
          <p:nvPr/>
        </p:nvSpPr>
        <p:spPr>
          <a:xfrm>
            <a:off x="4603793" y="0"/>
            <a:ext cx="6816875" cy="1206194"/>
          </a:xfrm>
          <a:custGeom>
            <a:rect b="b" l="l" r="r" t="t"/>
            <a:pathLst>
              <a:path extrusionOk="0" h="842020" w="4758726">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rgbClr val="AAA5F9">
                  <a:alpha val="20784"/>
                </a:srgbClr>
              </a:gs>
              <a:gs pos="41000">
                <a:srgbClr val="AAA5F9">
                  <a:alpha val="20784"/>
                </a:srgbClr>
              </a:gs>
              <a:gs pos="98000">
                <a:srgbClr val="170CC2"/>
              </a:gs>
              <a:gs pos="100000">
                <a:srgbClr val="170CC2"/>
              </a:gs>
            </a:gsLst>
            <a:lin ang="13199916"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8" name="Google Shape;18;p2"/>
          <p:cNvSpPr/>
          <p:nvPr/>
        </p:nvSpPr>
        <p:spPr>
          <a:xfrm flipH="1" rot="709741">
            <a:off x="6506942" y="-551372"/>
            <a:ext cx="5842366" cy="3134823"/>
          </a:xfrm>
          <a:custGeom>
            <a:rect b="b" l="l" r="r" t="t"/>
            <a:pathLst>
              <a:path extrusionOk="0" h="3620355" w="6747252">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a:gsLst>
              <a:gs pos="0">
                <a:srgbClr val="F6A6F4">
                  <a:alpha val="61960"/>
                </a:srgbClr>
              </a:gs>
              <a:gs pos="100000">
                <a:srgbClr val="755EE1">
                  <a:alpha val="18823"/>
                </a:srgbClr>
              </a:gs>
            </a:gsLst>
            <a:lin ang="2700006"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9" name="Google Shape;19;p2"/>
          <p:cNvSpPr txBox="1"/>
          <p:nvPr>
            <p:ph type="ctrTitle"/>
          </p:nvPr>
        </p:nvSpPr>
        <p:spPr>
          <a:xfrm>
            <a:off x="1243584" y="2176272"/>
            <a:ext cx="9921300" cy="14814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Twentieth Century"/>
              <a:buNone/>
              <a:defRPr sz="4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0" name="Google Shape;20;p2"/>
          <p:cNvSpPr txBox="1"/>
          <p:nvPr>
            <p:ph idx="1" type="subTitle"/>
          </p:nvPr>
        </p:nvSpPr>
        <p:spPr>
          <a:xfrm>
            <a:off x="2560320" y="4261104"/>
            <a:ext cx="7068300" cy="7590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SzPts val="2400"/>
              <a:buNone/>
              <a:defRPr sz="2400"/>
            </a:lvl1pPr>
            <a:lvl2pPr lvl="1" rtl="0" algn="ctr">
              <a:lnSpc>
                <a:spcPct val="90000"/>
              </a:lnSpc>
              <a:spcBef>
                <a:spcPts val="500"/>
              </a:spcBef>
              <a:spcAft>
                <a:spcPts val="0"/>
              </a:spcAft>
              <a:buSzPts val="2000"/>
              <a:buNone/>
              <a:defRPr sz="2000"/>
            </a:lvl2pPr>
            <a:lvl3pPr lvl="2" rtl="0" algn="ctr">
              <a:lnSpc>
                <a:spcPct val="90000"/>
              </a:lnSpc>
              <a:spcBef>
                <a:spcPts val="500"/>
              </a:spcBef>
              <a:spcAft>
                <a:spcPts val="0"/>
              </a:spcAft>
              <a:buSzPts val="1800"/>
              <a:buNone/>
              <a:defRPr sz="1800"/>
            </a:lvl3pPr>
            <a:lvl4pPr lvl="3" rtl="0" algn="ctr">
              <a:lnSpc>
                <a:spcPct val="90000"/>
              </a:lnSpc>
              <a:spcBef>
                <a:spcPts val="500"/>
              </a:spcBef>
              <a:spcAft>
                <a:spcPts val="0"/>
              </a:spcAft>
              <a:buSzPts val="1600"/>
              <a:buNone/>
              <a:defRPr sz="1600"/>
            </a:lvl4pPr>
            <a:lvl5pPr lvl="4" rtl="0" algn="ctr">
              <a:lnSpc>
                <a:spcPct val="90000"/>
              </a:lnSpc>
              <a:spcBef>
                <a:spcPts val="500"/>
              </a:spcBef>
              <a:spcAft>
                <a:spcPts val="0"/>
              </a:spcAft>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Column" showMasterSp="0">
  <p:cSld name="5 Column">
    <p:bg>
      <p:bgPr>
        <a:blipFill>
          <a:blip r:embed="rId2">
            <a:alphaModFix/>
          </a:blip>
          <a:stretch>
            <a:fillRect/>
          </a:stretch>
        </a:blipFill>
      </p:bgPr>
    </p:bg>
    <p:spTree>
      <p:nvGrpSpPr>
        <p:cNvPr id="83" name="Shape 83"/>
        <p:cNvGrpSpPr/>
        <p:nvPr/>
      </p:nvGrpSpPr>
      <p:grpSpPr>
        <a:xfrm>
          <a:off x="0" y="0"/>
          <a:ext cx="0" cy="0"/>
          <a:chOff x="0" y="0"/>
          <a:chExt cx="0" cy="0"/>
        </a:xfrm>
      </p:grpSpPr>
      <p:sp>
        <p:nvSpPr>
          <p:cNvPr id="84" name="Google Shape;84;p11"/>
          <p:cNvSpPr txBox="1"/>
          <p:nvPr>
            <p:ph idx="1" type="body"/>
          </p:nvPr>
        </p:nvSpPr>
        <p:spPr>
          <a:xfrm>
            <a:off x="9372600" y="3236976"/>
            <a:ext cx="2094000" cy="1856100"/>
          </a:xfrm>
          <a:prstGeom prst="rect">
            <a:avLst/>
          </a:prstGeom>
          <a:noFill/>
          <a:ln cap="flat" cmpd="sng" w="12700">
            <a:solidFill>
              <a:schemeClr val="lt1"/>
            </a:solidFill>
            <a:prstDash val="solid"/>
            <a:round/>
            <a:headEnd len="sm" w="sm" type="none"/>
            <a:tailEnd len="sm" w="sm" type="none"/>
          </a:ln>
        </p:spPr>
        <p:txBody>
          <a:bodyPr anchorCtr="0" anchor="t" bIns="45700" lIns="256025" spcFirstLastPara="1" rIns="274300" wrap="square" tIns="201150">
            <a:noAutofit/>
          </a:bodyPr>
          <a:lstStyle>
            <a:lvl1pPr indent="-228600" lvl="0" marL="457200" rtl="0" algn="l">
              <a:lnSpc>
                <a:spcPct val="100000"/>
              </a:lnSpc>
              <a:spcBef>
                <a:spcPts val="0"/>
              </a:spcBef>
              <a:spcAft>
                <a:spcPts val="0"/>
              </a:spcAft>
              <a:buSzPts val="1400"/>
              <a:buNone/>
              <a:defRPr sz="1400"/>
            </a:lvl1pPr>
            <a:lvl2pPr indent="-342900" lvl="1" marL="914400" rtl="0" algn="l">
              <a:lnSpc>
                <a:spcPct val="90000"/>
              </a:lnSpc>
              <a:spcBef>
                <a:spcPts val="500"/>
              </a:spcBef>
              <a:spcAft>
                <a:spcPts val="0"/>
              </a:spcAft>
              <a:buSzPts val="1800"/>
              <a:buChar char="o"/>
              <a:defRPr/>
            </a:lvl2pPr>
            <a:lvl3pPr indent="-342900" lvl="2" marL="1371600" rtl="0" algn="l">
              <a:lnSpc>
                <a:spcPct val="90000"/>
              </a:lnSpc>
              <a:spcBef>
                <a:spcPts val="500"/>
              </a:spcBef>
              <a:spcAft>
                <a:spcPts val="0"/>
              </a:spcAft>
              <a:buSzPts val="1800"/>
              <a:buChar char="o"/>
              <a:defRPr/>
            </a:lvl3pPr>
            <a:lvl4pPr indent="-342900" lvl="3" marL="1828800" rtl="0" algn="l">
              <a:lnSpc>
                <a:spcPct val="90000"/>
              </a:lnSpc>
              <a:spcBef>
                <a:spcPts val="500"/>
              </a:spcBef>
              <a:spcAft>
                <a:spcPts val="0"/>
              </a:spcAft>
              <a:buSzPts val="1800"/>
              <a:buChar char="o"/>
              <a:defRPr/>
            </a:lvl4pPr>
            <a:lvl5pPr indent="-342900" lvl="4" marL="2286000" rtl="0" algn="l">
              <a:lnSpc>
                <a:spcPct val="90000"/>
              </a:lnSpc>
              <a:spcBef>
                <a:spcPts val="500"/>
              </a:spcBef>
              <a:spcAft>
                <a:spcPts val="0"/>
              </a:spcAft>
              <a:buSzPts val="1800"/>
              <a:buChar char="o"/>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85" name="Google Shape;85;p11"/>
          <p:cNvSpPr txBox="1"/>
          <p:nvPr>
            <p:ph type="title"/>
          </p:nvPr>
        </p:nvSpPr>
        <p:spPr>
          <a:xfrm>
            <a:off x="1655064" y="832104"/>
            <a:ext cx="8878800" cy="10698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000"/>
              <a:buFont typeface="Twentieth Century"/>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6" name="Google Shape;86;p11"/>
          <p:cNvSpPr txBox="1"/>
          <p:nvPr>
            <p:ph idx="2" type="body"/>
          </p:nvPr>
        </p:nvSpPr>
        <p:spPr>
          <a:xfrm>
            <a:off x="727339" y="2478024"/>
            <a:ext cx="2098200" cy="702900"/>
          </a:xfrm>
          <a:prstGeom prst="rect">
            <a:avLst/>
          </a:prstGeom>
          <a:solidFill>
            <a:schemeClr val="accent6"/>
          </a:solidFill>
          <a:ln cap="flat" cmpd="sng" w="12700">
            <a:solidFill>
              <a:schemeClr val="accent6"/>
            </a:solidFill>
            <a:prstDash val="solid"/>
            <a:round/>
            <a:headEnd len="sm" w="sm" type="none"/>
            <a:tailEnd len="sm" w="sm" type="none"/>
          </a:ln>
        </p:spPr>
        <p:txBody>
          <a:bodyPr anchorCtr="0" anchor="ctr" bIns="45700" lIns="91425" spcFirstLastPara="1" rIns="91425" wrap="square" tIns="45700">
            <a:noAutofit/>
          </a:bodyPr>
          <a:lstStyle>
            <a:lvl1pPr indent="-228600" lvl="0" marL="457200" rtl="0" algn="ctr">
              <a:lnSpc>
                <a:spcPct val="100000"/>
              </a:lnSpc>
              <a:spcBef>
                <a:spcPts val="0"/>
              </a:spcBef>
              <a:spcAft>
                <a:spcPts val="0"/>
              </a:spcAft>
              <a:buSzPts val="2400"/>
              <a:buNone/>
              <a:defRPr b="1" sz="2400">
                <a:solidFill>
                  <a:schemeClr val="dk1"/>
                </a:solidFill>
                <a:latin typeface="Twentieth Century"/>
                <a:ea typeface="Twentieth Century"/>
                <a:cs typeface="Twentieth Century"/>
                <a:sym typeface="Twentieth Century"/>
              </a:defRPr>
            </a:lvl1pPr>
            <a:lvl2pPr indent="-342900" lvl="1" marL="914400" rtl="0" algn="l">
              <a:lnSpc>
                <a:spcPct val="90000"/>
              </a:lnSpc>
              <a:spcBef>
                <a:spcPts val="500"/>
              </a:spcBef>
              <a:spcAft>
                <a:spcPts val="0"/>
              </a:spcAft>
              <a:buSzPts val="1800"/>
              <a:buChar char="o"/>
              <a:defRPr/>
            </a:lvl2pPr>
            <a:lvl3pPr indent="-342900" lvl="2" marL="1371600" rtl="0" algn="l">
              <a:lnSpc>
                <a:spcPct val="90000"/>
              </a:lnSpc>
              <a:spcBef>
                <a:spcPts val="500"/>
              </a:spcBef>
              <a:spcAft>
                <a:spcPts val="0"/>
              </a:spcAft>
              <a:buSzPts val="1800"/>
              <a:buChar char="o"/>
              <a:defRPr/>
            </a:lvl3pPr>
            <a:lvl4pPr indent="-342900" lvl="3" marL="1828800" rtl="0" algn="l">
              <a:lnSpc>
                <a:spcPct val="90000"/>
              </a:lnSpc>
              <a:spcBef>
                <a:spcPts val="500"/>
              </a:spcBef>
              <a:spcAft>
                <a:spcPts val="0"/>
              </a:spcAft>
              <a:buSzPts val="1800"/>
              <a:buChar char="o"/>
              <a:defRPr/>
            </a:lvl4pPr>
            <a:lvl5pPr indent="-342900" lvl="4" marL="2286000" rtl="0" algn="l">
              <a:lnSpc>
                <a:spcPct val="90000"/>
              </a:lnSpc>
              <a:spcBef>
                <a:spcPts val="500"/>
              </a:spcBef>
              <a:spcAft>
                <a:spcPts val="0"/>
              </a:spcAft>
              <a:buSzPts val="1800"/>
              <a:buChar char="o"/>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87" name="Google Shape;87;p11"/>
          <p:cNvSpPr txBox="1"/>
          <p:nvPr>
            <p:ph idx="3" type="body"/>
          </p:nvPr>
        </p:nvSpPr>
        <p:spPr>
          <a:xfrm>
            <a:off x="731520" y="3236976"/>
            <a:ext cx="2094000" cy="1856100"/>
          </a:xfrm>
          <a:prstGeom prst="rect">
            <a:avLst/>
          </a:prstGeom>
          <a:noFill/>
          <a:ln cap="flat" cmpd="sng" w="12700">
            <a:solidFill>
              <a:schemeClr val="lt1"/>
            </a:solidFill>
            <a:prstDash val="solid"/>
            <a:round/>
            <a:headEnd len="sm" w="sm" type="none"/>
            <a:tailEnd len="sm" w="sm" type="none"/>
          </a:ln>
        </p:spPr>
        <p:txBody>
          <a:bodyPr anchorCtr="0" anchor="t" bIns="45700" lIns="256025" spcFirstLastPara="1" rIns="274300" wrap="square" tIns="201150">
            <a:noAutofit/>
          </a:bodyPr>
          <a:lstStyle>
            <a:lvl1pPr indent="-228600" lvl="0" marL="457200" rtl="0" algn="l">
              <a:lnSpc>
                <a:spcPct val="100000"/>
              </a:lnSpc>
              <a:spcBef>
                <a:spcPts val="0"/>
              </a:spcBef>
              <a:spcAft>
                <a:spcPts val="0"/>
              </a:spcAft>
              <a:buSzPts val="1400"/>
              <a:buNone/>
              <a:defRPr sz="1400"/>
            </a:lvl1pPr>
            <a:lvl2pPr indent="-342900" lvl="1" marL="914400" rtl="0" algn="l">
              <a:lnSpc>
                <a:spcPct val="90000"/>
              </a:lnSpc>
              <a:spcBef>
                <a:spcPts val="500"/>
              </a:spcBef>
              <a:spcAft>
                <a:spcPts val="0"/>
              </a:spcAft>
              <a:buSzPts val="1800"/>
              <a:buChar char="o"/>
              <a:defRPr/>
            </a:lvl2pPr>
            <a:lvl3pPr indent="-342900" lvl="2" marL="1371600" rtl="0" algn="l">
              <a:lnSpc>
                <a:spcPct val="90000"/>
              </a:lnSpc>
              <a:spcBef>
                <a:spcPts val="500"/>
              </a:spcBef>
              <a:spcAft>
                <a:spcPts val="0"/>
              </a:spcAft>
              <a:buSzPts val="1800"/>
              <a:buChar char="o"/>
              <a:defRPr/>
            </a:lvl3pPr>
            <a:lvl4pPr indent="-342900" lvl="3" marL="1828800" rtl="0" algn="l">
              <a:lnSpc>
                <a:spcPct val="90000"/>
              </a:lnSpc>
              <a:spcBef>
                <a:spcPts val="500"/>
              </a:spcBef>
              <a:spcAft>
                <a:spcPts val="0"/>
              </a:spcAft>
              <a:buSzPts val="1800"/>
              <a:buChar char="o"/>
              <a:defRPr/>
            </a:lvl4pPr>
            <a:lvl5pPr indent="-342900" lvl="4" marL="2286000" rtl="0" algn="l">
              <a:lnSpc>
                <a:spcPct val="90000"/>
              </a:lnSpc>
              <a:spcBef>
                <a:spcPts val="500"/>
              </a:spcBef>
              <a:spcAft>
                <a:spcPts val="0"/>
              </a:spcAft>
              <a:buSzPts val="1800"/>
              <a:buChar char="o"/>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88" name="Google Shape;88;p11"/>
          <p:cNvSpPr txBox="1"/>
          <p:nvPr>
            <p:ph idx="4" type="body"/>
          </p:nvPr>
        </p:nvSpPr>
        <p:spPr>
          <a:xfrm>
            <a:off x="2884932" y="2478024"/>
            <a:ext cx="2103000" cy="704100"/>
          </a:xfrm>
          <a:prstGeom prst="rect">
            <a:avLst/>
          </a:prstGeom>
          <a:solidFill>
            <a:schemeClr val="accent1"/>
          </a:solidFill>
          <a:ln cap="flat" cmpd="sng" w="12700">
            <a:solidFill>
              <a:schemeClr val="accent1"/>
            </a:solidFill>
            <a:prstDash val="solid"/>
            <a:round/>
            <a:headEnd len="sm" w="sm" type="none"/>
            <a:tailEnd len="sm" w="sm" type="none"/>
          </a:ln>
        </p:spPr>
        <p:txBody>
          <a:bodyPr anchorCtr="0" anchor="ctr" bIns="45700" lIns="91425" spcFirstLastPara="1" rIns="91425" wrap="square" tIns="45700">
            <a:noAutofit/>
          </a:bodyPr>
          <a:lstStyle>
            <a:lvl1pPr indent="-228600" lvl="0" marL="457200" rtl="0" algn="ctr">
              <a:lnSpc>
                <a:spcPct val="100000"/>
              </a:lnSpc>
              <a:spcBef>
                <a:spcPts val="0"/>
              </a:spcBef>
              <a:spcAft>
                <a:spcPts val="0"/>
              </a:spcAft>
              <a:buSzPts val="2400"/>
              <a:buNone/>
              <a:defRPr b="1" sz="2400">
                <a:solidFill>
                  <a:schemeClr val="dk1"/>
                </a:solidFill>
                <a:latin typeface="Twentieth Century"/>
                <a:ea typeface="Twentieth Century"/>
                <a:cs typeface="Twentieth Century"/>
                <a:sym typeface="Twentieth Century"/>
              </a:defRPr>
            </a:lvl1pPr>
            <a:lvl2pPr indent="-342900" lvl="1" marL="914400" rtl="0" algn="l">
              <a:lnSpc>
                <a:spcPct val="90000"/>
              </a:lnSpc>
              <a:spcBef>
                <a:spcPts val="500"/>
              </a:spcBef>
              <a:spcAft>
                <a:spcPts val="0"/>
              </a:spcAft>
              <a:buSzPts val="1800"/>
              <a:buChar char="o"/>
              <a:defRPr/>
            </a:lvl2pPr>
            <a:lvl3pPr indent="-342900" lvl="2" marL="1371600" rtl="0" algn="l">
              <a:lnSpc>
                <a:spcPct val="90000"/>
              </a:lnSpc>
              <a:spcBef>
                <a:spcPts val="500"/>
              </a:spcBef>
              <a:spcAft>
                <a:spcPts val="0"/>
              </a:spcAft>
              <a:buSzPts val="1800"/>
              <a:buChar char="o"/>
              <a:defRPr/>
            </a:lvl3pPr>
            <a:lvl4pPr indent="-342900" lvl="3" marL="1828800" rtl="0" algn="l">
              <a:lnSpc>
                <a:spcPct val="90000"/>
              </a:lnSpc>
              <a:spcBef>
                <a:spcPts val="500"/>
              </a:spcBef>
              <a:spcAft>
                <a:spcPts val="0"/>
              </a:spcAft>
              <a:buSzPts val="1800"/>
              <a:buChar char="o"/>
              <a:defRPr/>
            </a:lvl4pPr>
            <a:lvl5pPr indent="-342900" lvl="4" marL="2286000" rtl="0" algn="l">
              <a:lnSpc>
                <a:spcPct val="90000"/>
              </a:lnSpc>
              <a:spcBef>
                <a:spcPts val="500"/>
              </a:spcBef>
              <a:spcAft>
                <a:spcPts val="0"/>
              </a:spcAft>
              <a:buSzPts val="1800"/>
              <a:buChar char="o"/>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89" name="Google Shape;89;p11"/>
          <p:cNvSpPr txBox="1"/>
          <p:nvPr>
            <p:ph idx="5" type="body"/>
          </p:nvPr>
        </p:nvSpPr>
        <p:spPr>
          <a:xfrm>
            <a:off x="2891790" y="3236976"/>
            <a:ext cx="2094000" cy="1856100"/>
          </a:xfrm>
          <a:prstGeom prst="rect">
            <a:avLst/>
          </a:prstGeom>
          <a:noFill/>
          <a:ln cap="flat" cmpd="sng" w="12700">
            <a:solidFill>
              <a:schemeClr val="lt1"/>
            </a:solidFill>
            <a:prstDash val="solid"/>
            <a:round/>
            <a:headEnd len="sm" w="sm" type="none"/>
            <a:tailEnd len="sm" w="sm" type="none"/>
          </a:ln>
        </p:spPr>
        <p:txBody>
          <a:bodyPr anchorCtr="0" anchor="t" bIns="45700" lIns="256025" spcFirstLastPara="1" rIns="274300" wrap="square" tIns="201150">
            <a:noAutofit/>
          </a:bodyPr>
          <a:lstStyle>
            <a:lvl1pPr indent="-228600" lvl="0" marL="457200" rtl="0" algn="l">
              <a:lnSpc>
                <a:spcPct val="100000"/>
              </a:lnSpc>
              <a:spcBef>
                <a:spcPts val="0"/>
              </a:spcBef>
              <a:spcAft>
                <a:spcPts val="0"/>
              </a:spcAft>
              <a:buSzPts val="1400"/>
              <a:buNone/>
              <a:defRPr sz="1400"/>
            </a:lvl1pPr>
            <a:lvl2pPr indent="-342900" lvl="1" marL="914400" rtl="0" algn="l">
              <a:lnSpc>
                <a:spcPct val="90000"/>
              </a:lnSpc>
              <a:spcBef>
                <a:spcPts val="500"/>
              </a:spcBef>
              <a:spcAft>
                <a:spcPts val="0"/>
              </a:spcAft>
              <a:buSzPts val="1800"/>
              <a:buChar char="o"/>
              <a:defRPr/>
            </a:lvl2pPr>
            <a:lvl3pPr indent="-342900" lvl="2" marL="1371600" rtl="0" algn="l">
              <a:lnSpc>
                <a:spcPct val="90000"/>
              </a:lnSpc>
              <a:spcBef>
                <a:spcPts val="500"/>
              </a:spcBef>
              <a:spcAft>
                <a:spcPts val="0"/>
              </a:spcAft>
              <a:buSzPts val="1800"/>
              <a:buChar char="o"/>
              <a:defRPr/>
            </a:lvl3pPr>
            <a:lvl4pPr indent="-342900" lvl="3" marL="1828800" rtl="0" algn="l">
              <a:lnSpc>
                <a:spcPct val="90000"/>
              </a:lnSpc>
              <a:spcBef>
                <a:spcPts val="500"/>
              </a:spcBef>
              <a:spcAft>
                <a:spcPts val="0"/>
              </a:spcAft>
              <a:buSzPts val="1800"/>
              <a:buChar char="o"/>
              <a:defRPr/>
            </a:lvl4pPr>
            <a:lvl5pPr indent="-342900" lvl="4" marL="2286000" rtl="0" algn="l">
              <a:lnSpc>
                <a:spcPct val="90000"/>
              </a:lnSpc>
              <a:spcBef>
                <a:spcPts val="500"/>
              </a:spcBef>
              <a:spcAft>
                <a:spcPts val="0"/>
              </a:spcAft>
              <a:buSzPts val="1800"/>
              <a:buChar char="o"/>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90" name="Google Shape;90;p11"/>
          <p:cNvSpPr txBox="1"/>
          <p:nvPr>
            <p:ph idx="6" type="body"/>
          </p:nvPr>
        </p:nvSpPr>
        <p:spPr>
          <a:xfrm>
            <a:off x="5047488" y="2478024"/>
            <a:ext cx="2103000" cy="704100"/>
          </a:xfrm>
          <a:prstGeom prst="rect">
            <a:avLst/>
          </a:prstGeom>
          <a:solidFill>
            <a:schemeClr val="accent4"/>
          </a:solidFill>
          <a:ln cap="flat" cmpd="sng" w="12700">
            <a:solidFill>
              <a:schemeClr val="accent4"/>
            </a:solidFill>
            <a:prstDash val="solid"/>
            <a:round/>
            <a:headEnd len="sm" w="sm" type="none"/>
            <a:tailEnd len="sm" w="sm" type="none"/>
          </a:ln>
        </p:spPr>
        <p:txBody>
          <a:bodyPr anchorCtr="0" anchor="ctr" bIns="45700" lIns="91425" spcFirstLastPara="1" rIns="91425" wrap="square" tIns="45700">
            <a:noAutofit/>
          </a:bodyPr>
          <a:lstStyle>
            <a:lvl1pPr indent="-228600" lvl="0" marL="457200" rtl="0" algn="ctr">
              <a:lnSpc>
                <a:spcPct val="100000"/>
              </a:lnSpc>
              <a:spcBef>
                <a:spcPts val="0"/>
              </a:spcBef>
              <a:spcAft>
                <a:spcPts val="0"/>
              </a:spcAft>
              <a:buSzPts val="2400"/>
              <a:buNone/>
              <a:defRPr b="1" sz="2400">
                <a:solidFill>
                  <a:schemeClr val="dk1"/>
                </a:solidFill>
                <a:latin typeface="Twentieth Century"/>
                <a:ea typeface="Twentieth Century"/>
                <a:cs typeface="Twentieth Century"/>
                <a:sym typeface="Twentieth Century"/>
              </a:defRPr>
            </a:lvl1pPr>
            <a:lvl2pPr indent="-342900" lvl="1" marL="914400" rtl="0" algn="l">
              <a:lnSpc>
                <a:spcPct val="90000"/>
              </a:lnSpc>
              <a:spcBef>
                <a:spcPts val="500"/>
              </a:spcBef>
              <a:spcAft>
                <a:spcPts val="0"/>
              </a:spcAft>
              <a:buSzPts val="1800"/>
              <a:buChar char="o"/>
              <a:defRPr/>
            </a:lvl2pPr>
            <a:lvl3pPr indent="-342900" lvl="2" marL="1371600" rtl="0" algn="l">
              <a:lnSpc>
                <a:spcPct val="90000"/>
              </a:lnSpc>
              <a:spcBef>
                <a:spcPts val="500"/>
              </a:spcBef>
              <a:spcAft>
                <a:spcPts val="0"/>
              </a:spcAft>
              <a:buSzPts val="1800"/>
              <a:buChar char="o"/>
              <a:defRPr/>
            </a:lvl3pPr>
            <a:lvl4pPr indent="-342900" lvl="3" marL="1828800" rtl="0" algn="l">
              <a:lnSpc>
                <a:spcPct val="90000"/>
              </a:lnSpc>
              <a:spcBef>
                <a:spcPts val="500"/>
              </a:spcBef>
              <a:spcAft>
                <a:spcPts val="0"/>
              </a:spcAft>
              <a:buSzPts val="1800"/>
              <a:buChar char="o"/>
              <a:defRPr/>
            </a:lvl4pPr>
            <a:lvl5pPr indent="-342900" lvl="4" marL="2286000" rtl="0" algn="l">
              <a:lnSpc>
                <a:spcPct val="90000"/>
              </a:lnSpc>
              <a:spcBef>
                <a:spcPts val="500"/>
              </a:spcBef>
              <a:spcAft>
                <a:spcPts val="0"/>
              </a:spcAft>
              <a:buSzPts val="1800"/>
              <a:buChar char="o"/>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91" name="Google Shape;91;p11"/>
          <p:cNvSpPr txBox="1"/>
          <p:nvPr>
            <p:ph idx="7" type="body"/>
          </p:nvPr>
        </p:nvSpPr>
        <p:spPr>
          <a:xfrm>
            <a:off x="5052060" y="3236976"/>
            <a:ext cx="2094000" cy="1856100"/>
          </a:xfrm>
          <a:prstGeom prst="rect">
            <a:avLst/>
          </a:prstGeom>
          <a:noFill/>
          <a:ln cap="flat" cmpd="sng" w="12700">
            <a:solidFill>
              <a:schemeClr val="lt1"/>
            </a:solidFill>
            <a:prstDash val="solid"/>
            <a:round/>
            <a:headEnd len="sm" w="sm" type="none"/>
            <a:tailEnd len="sm" w="sm" type="none"/>
          </a:ln>
        </p:spPr>
        <p:txBody>
          <a:bodyPr anchorCtr="0" anchor="t" bIns="45700" lIns="256025" spcFirstLastPara="1" rIns="274300" wrap="square" tIns="201150">
            <a:noAutofit/>
          </a:bodyPr>
          <a:lstStyle>
            <a:lvl1pPr indent="-228600" lvl="0" marL="457200" rtl="0" algn="l">
              <a:lnSpc>
                <a:spcPct val="100000"/>
              </a:lnSpc>
              <a:spcBef>
                <a:spcPts val="0"/>
              </a:spcBef>
              <a:spcAft>
                <a:spcPts val="0"/>
              </a:spcAft>
              <a:buSzPts val="1400"/>
              <a:buNone/>
              <a:defRPr sz="1400"/>
            </a:lvl1pPr>
            <a:lvl2pPr indent="-342900" lvl="1" marL="914400" rtl="0" algn="l">
              <a:lnSpc>
                <a:spcPct val="90000"/>
              </a:lnSpc>
              <a:spcBef>
                <a:spcPts val="500"/>
              </a:spcBef>
              <a:spcAft>
                <a:spcPts val="0"/>
              </a:spcAft>
              <a:buSzPts val="1800"/>
              <a:buChar char="o"/>
              <a:defRPr/>
            </a:lvl2pPr>
            <a:lvl3pPr indent="-342900" lvl="2" marL="1371600" rtl="0" algn="l">
              <a:lnSpc>
                <a:spcPct val="90000"/>
              </a:lnSpc>
              <a:spcBef>
                <a:spcPts val="500"/>
              </a:spcBef>
              <a:spcAft>
                <a:spcPts val="0"/>
              </a:spcAft>
              <a:buSzPts val="1800"/>
              <a:buChar char="o"/>
              <a:defRPr/>
            </a:lvl3pPr>
            <a:lvl4pPr indent="-342900" lvl="3" marL="1828800" rtl="0" algn="l">
              <a:lnSpc>
                <a:spcPct val="90000"/>
              </a:lnSpc>
              <a:spcBef>
                <a:spcPts val="500"/>
              </a:spcBef>
              <a:spcAft>
                <a:spcPts val="0"/>
              </a:spcAft>
              <a:buSzPts val="1800"/>
              <a:buChar char="o"/>
              <a:defRPr/>
            </a:lvl4pPr>
            <a:lvl5pPr indent="-342900" lvl="4" marL="2286000" rtl="0" algn="l">
              <a:lnSpc>
                <a:spcPct val="90000"/>
              </a:lnSpc>
              <a:spcBef>
                <a:spcPts val="500"/>
              </a:spcBef>
              <a:spcAft>
                <a:spcPts val="0"/>
              </a:spcAft>
              <a:buSzPts val="1800"/>
              <a:buChar char="o"/>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92" name="Google Shape;92;p11"/>
          <p:cNvSpPr txBox="1"/>
          <p:nvPr>
            <p:ph idx="8" type="body"/>
          </p:nvPr>
        </p:nvSpPr>
        <p:spPr>
          <a:xfrm>
            <a:off x="7210044" y="2478024"/>
            <a:ext cx="2103000" cy="704100"/>
          </a:xfrm>
          <a:prstGeom prst="rect">
            <a:avLst/>
          </a:prstGeom>
          <a:solidFill>
            <a:schemeClr val="accent2"/>
          </a:solidFill>
          <a:ln cap="flat" cmpd="sng" w="12700">
            <a:solidFill>
              <a:schemeClr val="accent2"/>
            </a:solidFill>
            <a:prstDash val="solid"/>
            <a:round/>
            <a:headEnd len="sm" w="sm" type="none"/>
            <a:tailEnd len="sm" w="sm" type="none"/>
          </a:ln>
        </p:spPr>
        <p:txBody>
          <a:bodyPr anchorCtr="0" anchor="ctr" bIns="45700" lIns="91425" spcFirstLastPara="1" rIns="91425" wrap="square" tIns="45700">
            <a:noAutofit/>
          </a:bodyPr>
          <a:lstStyle>
            <a:lvl1pPr indent="-228600" lvl="0" marL="457200" rtl="0" algn="ctr">
              <a:lnSpc>
                <a:spcPct val="100000"/>
              </a:lnSpc>
              <a:spcBef>
                <a:spcPts val="0"/>
              </a:spcBef>
              <a:spcAft>
                <a:spcPts val="0"/>
              </a:spcAft>
              <a:buSzPts val="2400"/>
              <a:buNone/>
              <a:defRPr b="1" sz="2400">
                <a:solidFill>
                  <a:schemeClr val="dk1"/>
                </a:solidFill>
                <a:latin typeface="Twentieth Century"/>
                <a:ea typeface="Twentieth Century"/>
                <a:cs typeface="Twentieth Century"/>
                <a:sym typeface="Twentieth Century"/>
              </a:defRPr>
            </a:lvl1pPr>
            <a:lvl2pPr indent="-342900" lvl="1" marL="914400" rtl="0" algn="l">
              <a:lnSpc>
                <a:spcPct val="90000"/>
              </a:lnSpc>
              <a:spcBef>
                <a:spcPts val="500"/>
              </a:spcBef>
              <a:spcAft>
                <a:spcPts val="0"/>
              </a:spcAft>
              <a:buSzPts val="1800"/>
              <a:buChar char="o"/>
              <a:defRPr/>
            </a:lvl2pPr>
            <a:lvl3pPr indent="-342900" lvl="2" marL="1371600" rtl="0" algn="l">
              <a:lnSpc>
                <a:spcPct val="90000"/>
              </a:lnSpc>
              <a:spcBef>
                <a:spcPts val="500"/>
              </a:spcBef>
              <a:spcAft>
                <a:spcPts val="0"/>
              </a:spcAft>
              <a:buSzPts val="1800"/>
              <a:buChar char="o"/>
              <a:defRPr/>
            </a:lvl3pPr>
            <a:lvl4pPr indent="-342900" lvl="3" marL="1828800" rtl="0" algn="l">
              <a:lnSpc>
                <a:spcPct val="90000"/>
              </a:lnSpc>
              <a:spcBef>
                <a:spcPts val="500"/>
              </a:spcBef>
              <a:spcAft>
                <a:spcPts val="0"/>
              </a:spcAft>
              <a:buSzPts val="1800"/>
              <a:buChar char="o"/>
              <a:defRPr/>
            </a:lvl4pPr>
            <a:lvl5pPr indent="-342900" lvl="4" marL="2286000" rtl="0" algn="l">
              <a:lnSpc>
                <a:spcPct val="90000"/>
              </a:lnSpc>
              <a:spcBef>
                <a:spcPts val="500"/>
              </a:spcBef>
              <a:spcAft>
                <a:spcPts val="0"/>
              </a:spcAft>
              <a:buSzPts val="1800"/>
              <a:buChar char="o"/>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93" name="Google Shape;93;p11"/>
          <p:cNvSpPr txBox="1"/>
          <p:nvPr>
            <p:ph idx="9" type="body"/>
          </p:nvPr>
        </p:nvSpPr>
        <p:spPr>
          <a:xfrm>
            <a:off x="7212330" y="3236976"/>
            <a:ext cx="2094000" cy="1856100"/>
          </a:xfrm>
          <a:prstGeom prst="rect">
            <a:avLst/>
          </a:prstGeom>
          <a:noFill/>
          <a:ln cap="flat" cmpd="sng" w="12700">
            <a:solidFill>
              <a:schemeClr val="lt1"/>
            </a:solidFill>
            <a:prstDash val="solid"/>
            <a:round/>
            <a:headEnd len="sm" w="sm" type="none"/>
            <a:tailEnd len="sm" w="sm" type="none"/>
          </a:ln>
        </p:spPr>
        <p:txBody>
          <a:bodyPr anchorCtr="0" anchor="t" bIns="45700" lIns="256025" spcFirstLastPara="1" rIns="274300" wrap="square" tIns="201150">
            <a:noAutofit/>
          </a:bodyPr>
          <a:lstStyle>
            <a:lvl1pPr indent="-228600" lvl="0" marL="457200" rtl="0" algn="l">
              <a:lnSpc>
                <a:spcPct val="100000"/>
              </a:lnSpc>
              <a:spcBef>
                <a:spcPts val="0"/>
              </a:spcBef>
              <a:spcAft>
                <a:spcPts val="0"/>
              </a:spcAft>
              <a:buSzPts val="1400"/>
              <a:buNone/>
              <a:defRPr sz="1400"/>
            </a:lvl1pPr>
            <a:lvl2pPr indent="-342900" lvl="1" marL="914400" rtl="0" algn="l">
              <a:lnSpc>
                <a:spcPct val="90000"/>
              </a:lnSpc>
              <a:spcBef>
                <a:spcPts val="500"/>
              </a:spcBef>
              <a:spcAft>
                <a:spcPts val="0"/>
              </a:spcAft>
              <a:buSzPts val="1800"/>
              <a:buChar char="o"/>
              <a:defRPr/>
            </a:lvl2pPr>
            <a:lvl3pPr indent="-342900" lvl="2" marL="1371600" rtl="0" algn="l">
              <a:lnSpc>
                <a:spcPct val="90000"/>
              </a:lnSpc>
              <a:spcBef>
                <a:spcPts val="500"/>
              </a:spcBef>
              <a:spcAft>
                <a:spcPts val="0"/>
              </a:spcAft>
              <a:buSzPts val="1800"/>
              <a:buChar char="o"/>
              <a:defRPr/>
            </a:lvl3pPr>
            <a:lvl4pPr indent="-342900" lvl="3" marL="1828800" rtl="0" algn="l">
              <a:lnSpc>
                <a:spcPct val="90000"/>
              </a:lnSpc>
              <a:spcBef>
                <a:spcPts val="500"/>
              </a:spcBef>
              <a:spcAft>
                <a:spcPts val="0"/>
              </a:spcAft>
              <a:buSzPts val="1800"/>
              <a:buChar char="o"/>
              <a:defRPr/>
            </a:lvl4pPr>
            <a:lvl5pPr indent="-342900" lvl="4" marL="2286000" rtl="0" algn="l">
              <a:lnSpc>
                <a:spcPct val="90000"/>
              </a:lnSpc>
              <a:spcBef>
                <a:spcPts val="500"/>
              </a:spcBef>
              <a:spcAft>
                <a:spcPts val="0"/>
              </a:spcAft>
              <a:buSzPts val="1800"/>
              <a:buChar char="o"/>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94" name="Google Shape;94;p11"/>
          <p:cNvSpPr txBox="1"/>
          <p:nvPr>
            <p:ph idx="13" type="body"/>
          </p:nvPr>
        </p:nvSpPr>
        <p:spPr>
          <a:xfrm>
            <a:off x="9372600" y="2478025"/>
            <a:ext cx="2098200" cy="702900"/>
          </a:xfrm>
          <a:prstGeom prst="rect">
            <a:avLst/>
          </a:prstGeom>
          <a:solidFill>
            <a:schemeClr val="dk2"/>
          </a:solidFill>
          <a:ln cap="flat" cmpd="sng" w="12700">
            <a:solidFill>
              <a:schemeClr val="dk2"/>
            </a:solidFill>
            <a:prstDash val="solid"/>
            <a:round/>
            <a:headEnd len="sm" w="sm" type="none"/>
            <a:tailEnd len="sm" w="sm" type="none"/>
          </a:ln>
        </p:spPr>
        <p:txBody>
          <a:bodyPr anchorCtr="0" anchor="ctr" bIns="45700" lIns="91425" spcFirstLastPara="1" rIns="91425" wrap="square" tIns="45700">
            <a:noAutofit/>
          </a:bodyPr>
          <a:lstStyle>
            <a:lvl1pPr indent="-228600" lvl="0" marL="457200" rtl="0" algn="ctr">
              <a:lnSpc>
                <a:spcPct val="100000"/>
              </a:lnSpc>
              <a:spcBef>
                <a:spcPts val="0"/>
              </a:spcBef>
              <a:spcAft>
                <a:spcPts val="0"/>
              </a:spcAft>
              <a:buSzPts val="2400"/>
              <a:buNone/>
              <a:defRPr b="1" sz="2400">
                <a:solidFill>
                  <a:schemeClr val="dk1"/>
                </a:solidFill>
                <a:latin typeface="Twentieth Century"/>
                <a:ea typeface="Twentieth Century"/>
                <a:cs typeface="Twentieth Century"/>
                <a:sym typeface="Twentieth Century"/>
              </a:defRPr>
            </a:lvl1pPr>
            <a:lvl2pPr indent="-342900" lvl="1" marL="914400" rtl="0" algn="l">
              <a:lnSpc>
                <a:spcPct val="90000"/>
              </a:lnSpc>
              <a:spcBef>
                <a:spcPts val="500"/>
              </a:spcBef>
              <a:spcAft>
                <a:spcPts val="0"/>
              </a:spcAft>
              <a:buSzPts val="1800"/>
              <a:buChar char="o"/>
              <a:defRPr/>
            </a:lvl2pPr>
            <a:lvl3pPr indent="-342900" lvl="2" marL="1371600" rtl="0" algn="l">
              <a:lnSpc>
                <a:spcPct val="90000"/>
              </a:lnSpc>
              <a:spcBef>
                <a:spcPts val="500"/>
              </a:spcBef>
              <a:spcAft>
                <a:spcPts val="0"/>
              </a:spcAft>
              <a:buSzPts val="1800"/>
              <a:buChar char="o"/>
              <a:defRPr/>
            </a:lvl3pPr>
            <a:lvl4pPr indent="-342900" lvl="3" marL="1828800" rtl="0" algn="l">
              <a:lnSpc>
                <a:spcPct val="90000"/>
              </a:lnSpc>
              <a:spcBef>
                <a:spcPts val="500"/>
              </a:spcBef>
              <a:spcAft>
                <a:spcPts val="0"/>
              </a:spcAft>
              <a:buSzPts val="1800"/>
              <a:buChar char="o"/>
              <a:defRPr/>
            </a:lvl4pPr>
            <a:lvl5pPr indent="-342900" lvl="4" marL="2286000" rtl="0" algn="l">
              <a:lnSpc>
                <a:spcPct val="90000"/>
              </a:lnSpc>
              <a:spcBef>
                <a:spcPts val="500"/>
              </a:spcBef>
              <a:spcAft>
                <a:spcPts val="0"/>
              </a:spcAft>
              <a:buSzPts val="1800"/>
              <a:buChar char="o"/>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p:cSld name="Timeline">
    <p:spTree>
      <p:nvGrpSpPr>
        <p:cNvPr id="95" name="Shape 95"/>
        <p:cNvGrpSpPr/>
        <p:nvPr/>
      </p:nvGrpSpPr>
      <p:grpSpPr>
        <a:xfrm>
          <a:off x="0" y="0"/>
          <a:ext cx="0" cy="0"/>
          <a:chOff x="0" y="0"/>
          <a:chExt cx="0" cy="0"/>
        </a:xfrm>
      </p:grpSpPr>
      <p:sp>
        <p:nvSpPr>
          <p:cNvPr id="96" name="Google Shape;96;p12"/>
          <p:cNvSpPr txBox="1"/>
          <p:nvPr>
            <p:ph type="title"/>
          </p:nvPr>
        </p:nvSpPr>
        <p:spPr>
          <a:xfrm>
            <a:off x="1792224" y="832104"/>
            <a:ext cx="8878800" cy="10698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000"/>
              <a:buFont typeface="Twentieth Century"/>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7" name="Google Shape;97;p12"/>
          <p:cNvSpPr txBox="1"/>
          <p:nvPr>
            <p:ph idx="11" type="ftr"/>
          </p:nvPr>
        </p:nvSpPr>
        <p:spPr>
          <a:xfrm>
            <a:off x="466344" y="6190488"/>
            <a:ext cx="2331600" cy="2742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8" name="Google Shape;98;p12"/>
          <p:cNvSpPr txBox="1"/>
          <p:nvPr>
            <p:ph idx="12" type="sldNum"/>
          </p:nvPr>
        </p:nvSpPr>
        <p:spPr>
          <a:xfrm>
            <a:off x="329184" y="411480"/>
            <a:ext cx="521100" cy="310800"/>
          </a:xfrm>
          <a:prstGeom prst="rect">
            <a:avLst/>
          </a:prstGeom>
          <a:noFill/>
          <a:ln>
            <a:noFill/>
          </a:ln>
        </p:spPr>
        <p:txBody>
          <a:bodyPr anchorCtr="0" anchor="ctr"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cxnSp>
        <p:nvCxnSpPr>
          <p:cNvPr id="99" name="Google Shape;99;p12"/>
          <p:cNvCxnSpPr/>
          <p:nvPr/>
        </p:nvCxnSpPr>
        <p:spPr>
          <a:xfrm>
            <a:off x="1944007" y="3324115"/>
            <a:ext cx="2170500" cy="0"/>
          </a:xfrm>
          <a:prstGeom prst="straightConnector1">
            <a:avLst/>
          </a:prstGeom>
          <a:noFill/>
          <a:ln cap="flat" cmpd="sng" w="12700">
            <a:solidFill>
              <a:schemeClr val="accent6"/>
            </a:solidFill>
            <a:prstDash val="solid"/>
            <a:miter lim="800000"/>
            <a:headEnd len="sm" w="sm" type="none"/>
            <a:tailEnd len="sm" w="sm" type="none"/>
          </a:ln>
        </p:spPr>
      </p:cxnSp>
      <p:cxnSp>
        <p:nvCxnSpPr>
          <p:cNvPr id="100" name="Google Shape;100;p12"/>
          <p:cNvCxnSpPr/>
          <p:nvPr/>
        </p:nvCxnSpPr>
        <p:spPr>
          <a:xfrm>
            <a:off x="4114458" y="3322646"/>
            <a:ext cx="2171700" cy="0"/>
          </a:xfrm>
          <a:prstGeom prst="straightConnector1">
            <a:avLst/>
          </a:prstGeom>
          <a:noFill/>
          <a:ln cap="flat" cmpd="sng" w="12700">
            <a:solidFill>
              <a:schemeClr val="accent5"/>
            </a:solidFill>
            <a:prstDash val="solid"/>
            <a:miter lim="800000"/>
            <a:headEnd len="sm" w="sm" type="none"/>
            <a:tailEnd len="sm" w="sm" type="none"/>
          </a:ln>
        </p:spPr>
      </p:cxnSp>
      <p:cxnSp>
        <p:nvCxnSpPr>
          <p:cNvPr id="101" name="Google Shape;101;p12"/>
          <p:cNvCxnSpPr/>
          <p:nvPr/>
        </p:nvCxnSpPr>
        <p:spPr>
          <a:xfrm>
            <a:off x="6286158" y="3322646"/>
            <a:ext cx="2161500" cy="14400"/>
          </a:xfrm>
          <a:prstGeom prst="straightConnector1">
            <a:avLst/>
          </a:prstGeom>
          <a:noFill/>
          <a:ln cap="flat" cmpd="sng" w="12700">
            <a:solidFill>
              <a:schemeClr val="accent4"/>
            </a:solidFill>
            <a:prstDash val="solid"/>
            <a:miter lim="800000"/>
            <a:headEnd len="sm" w="sm" type="none"/>
            <a:tailEnd len="sm" w="sm" type="none"/>
          </a:ln>
        </p:spPr>
      </p:cxnSp>
      <p:cxnSp>
        <p:nvCxnSpPr>
          <p:cNvPr id="102" name="Google Shape;102;p12"/>
          <p:cNvCxnSpPr/>
          <p:nvPr/>
        </p:nvCxnSpPr>
        <p:spPr>
          <a:xfrm>
            <a:off x="8447673" y="3333307"/>
            <a:ext cx="2189100" cy="0"/>
          </a:xfrm>
          <a:prstGeom prst="straightConnector1">
            <a:avLst/>
          </a:prstGeom>
          <a:noFill/>
          <a:ln cap="flat" cmpd="sng" w="12700">
            <a:solidFill>
              <a:schemeClr val="accent2"/>
            </a:solidFill>
            <a:prstDash val="solid"/>
            <a:miter lim="800000"/>
            <a:headEnd len="sm" w="sm" type="none"/>
            <a:tailEnd len="sm" w="sm" type="none"/>
          </a:ln>
        </p:spPr>
      </p:cxnSp>
      <p:sp>
        <p:nvSpPr>
          <p:cNvPr id="103" name="Google Shape;103;p12"/>
          <p:cNvSpPr/>
          <p:nvPr/>
        </p:nvSpPr>
        <p:spPr>
          <a:xfrm>
            <a:off x="1349145" y="2715964"/>
            <a:ext cx="1218900" cy="1218900"/>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104" name="Google Shape;104;p12"/>
          <p:cNvSpPr/>
          <p:nvPr/>
        </p:nvSpPr>
        <p:spPr>
          <a:xfrm>
            <a:off x="3525168" y="2721004"/>
            <a:ext cx="1218900" cy="12189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105" name="Google Shape;105;p12"/>
          <p:cNvSpPr/>
          <p:nvPr/>
        </p:nvSpPr>
        <p:spPr>
          <a:xfrm>
            <a:off x="5704017" y="2716977"/>
            <a:ext cx="1218900" cy="12189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106" name="Google Shape;106;p12"/>
          <p:cNvSpPr/>
          <p:nvPr/>
        </p:nvSpPr>
        <p:spPr>
          <a:xfrm>
            <a:off x="7847695" y="2726015"/>
            <a:ext cx="1218900" cy="12189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107" name="Google Shape;107;p12"/>
          <p:cNvSpPr/>
          <p:nvPr/>
        </p:nvSpPr>
        <p:spPr>
          <a:xfrm>
            <a:off x="10049319" y="2718520"/>
            <a:ext cx="1218900" cy="12189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108" name="Google Shape;108;p12"/>
          <p:cNvSpPr/>
          <p:nvPr/>
        </p:nvSpPr>
        <p:spPr>
          <a:xfrm flipH="1">
            <a:off x="1418387" y="2786515"/>
            <a:ext cx="1071600" cy="1071600"/>
          </a:xfrm>
          <a:prstGeom prst="ellipse">
            <a:avLst/>
          </a:prstGeom>
          <a:no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109" name="Google Shape;109;p12"/>
          <p:cNvSpPr/>
          <p:nvPr/>
        </p:nvSpPr>
        <p:spPr>
          <a:xfrm flipH="1">
            <a:off x="3592999" y="2791555"/>
            <a:ext cx="1071600" cy="1071600"/>
          </a:xfrm>
          <a:prstGeom prst="ellipse">
            <a:avLst/>
          </a:prstGeom>
          <a:no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110" name="Google Shape;110;p12"/>
          <p:cNvSpPr/>
          <p:nvPr/>
        </p:nvSpPr>
        <p:spPr>
          <a:xfrm flipH="1">
            <a:off x="5771848" y="2787528"/>
            <a:ext cx="1071600" cy="1071600"/>
          </a:xfrm>
          <a:prstGeom prst="ellipse">
            <a:avLst/>
          </a:prstGeom>
          <a:no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111" name="Google Shape;111;p12"/>
          <p:cNvSpPr/>
          <p:nvPr/>
        </p:nvSpPr>
        <p:spPr>
          <a:xfrm flipH="1">
            <a:off x="7915526" y="2796566"/>
            <a:ext cx="1071600" cy="1071600"/>
          </a:xfrm>
          <a:prstGeom prst="ellipse">
            <a:avLst/>
          </a:prstGeom>
          <a:no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112" name="Google Shape;112;p12"/>
          <p:cNvSpPr/>
          <p:nvPr/>
        </p:nvSpPr>
        <p:spPr>
          <a:xfrm flipH="1">
            <a:off x="10129850" y="2789071"/>
            <a:ext cx="1071600" cy="1071600"/>
          </a:xfrm>
          <a:prstGeom prst="ellipse">
            <a:avLst/>
          </a:prstGeom>
          <a:no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113" name="Google Shape;113;p12"/>
          <p:cNvSpPr txBox="1"/>
          <p:nvPr>
            <p:ph idx="1" type="body"/>
          </p:nvPr>
        </p:nvSpPr>
        <p:spPr>
          <a:xfrm>
            <a:off x="1380744" y="4114800"/>
            <a:ext cx="1362600" cy="4662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0"/>
              </a:spcBef>
              <a:spcAft>
                <a:spcPts val="0"/>
              </a:spcAft>
              <a:buSzPts val="2400"/>
              <a:buNone/>
              <a:defRPr b="1" sz="2400">
                <a:latin typeface="Twentieth Century"/>
                <a:ea typeface="Twentieth Century"/>
                <a:cs typeface="Twentieth Century"/>
                <a:sym typeface="Twentieth Century"/>
              </a:defRPr>
            </a:lvl1pPr>
            <a:lvl2pPr indent="-342900" lvl="1" marL="914400" rtl="0" algn="l">
              <a:lnSpc>
                <a:spcPct val="90000"/>
              </a:lnSpc>
              <a:spcBef>
                <a:spcPts val="500"/>
              </a:spcBef>
              <a:spcAft>
                <a:spcPts val="0"/>
              </a:spcAft>
              <a:buSzPts val="1800"/>
              <a:buChar char="o"/>
              <a:defRPr/>
            </a:lvl2pPr>
            <a:lvl3pPr indent="-342900" lvl="2" marL="1371600" rtl="0" algn="l">
              <a:lnSpc>
                <a:spcPct val="90000"/>
              </a:lnSpc>
              <a:spcBef>
                <a:spcPts val="500"/>
              </a:spcBef>
              <a:spcAft>
                <a:spcPts val="0"/>
              </a:spcAft>
              <a:buSzPts val="1800"/>
              <a:buChar char="o"/>
              <a:defRPr/>
            </a:lvl3pPr>
            <a:lvl4pPr indent="-342900" lvl="3" marL="1828800" rtl="0" algn="l">
              <a:lnSpc>
                <a:spcPct val="90000"/>
              </a:lnSpc>
              <a:spcBef>
                <a:spcPts val="500"/>
              </a:spcBef>
              <a:spcAft>
                <a:spcPts val="0"/>
              </a:spcAft>
              <a:buSzPts val="1800"/>
              <a:buChar char="o"/>
              <a:defRPr/>
            </a:lvl4pPr>
            <a:lvl5pPr indent="-342900" lvl="4" marL="2286000" rtl="0" algn="l">
              <a:lnSpc>
                <a:spcPct val="90000"/>
              </a:lnSpc>
              <a:spcBef>
                <a:spcPts val="500"/>
              </a:spcBef>
              <a:spcAft>
                <a:spcPts val="0"/>
              </a:spcAft>
              <a:buSzPts val="1800"/>
              <a:buChar char="o"/>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14" name="Google Shape;114;p12"/>
          <p:cNvSpPr txBox="1"/>
          <p:nvPr>
            <p:ph idx="2" type="body"/>
          </p:nvPr>
        </p:nvSpPr>
        <p:spPr>
          <a:xfrm>
            <a:off x="1380744" y="4599432"/>
            <a:ext cx="1362600" cy="7407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0"/>
              </a:spcBef>
              <a:spcAft>
                <a:spcPts val="0"/>
              </a:spcAft>
              <a:buSzPts val="1400"/>
              <a:buNone/>
              <a:defRPr sz="1400"/>
            </a:lvl1pPr>
            <a:lvl2pPr indent="-342900" lvl="1" marL="914400" rtl="0" algn="l">
              <a:lnSpc>
                <a:spcPct val="90000"/>
              </a:lnSpc>
              <a:spcBef>
                <a:spcPts val="500"/>
              </a:spcBef>
              <a:spcAft>
                <a:spcPts val="0"/>
              </a:spcAft>
              <a:buSzPts val="1800"/>
              <a:buChar char="o"/>
              <a:defRPr/>
            </a:lvl2pPr>
            <a:lvl3pPr indent="-342900" lvl="2" marL="1371600" rtl="0" algn="l">
              <a:lnSpc>
                <a:spcPct val="90000"/>
              </a:lnSpc>
              <a:spcBef>
                <a:spcPts val="500"/>
              </a:spcBef>
              <a:spcAft>
                <a:spcPts val="0"/>
              </a:spcAft>
              <a:buSzPts val="1800"/>
              <a:buChar char="o"/>
              <a:defRPr/>
            </a:lvl3pPr>
            <a:lvl4pPr indent="-342900" lvl="3" marL="1828800" rtl="0" algn="l">
              <a:lnSpc>
                <a:spcPct val="90000"/>
              </a:lnSpc>
              <a:spcBef>
                <a:spcPts val="500"/>
              </a:spcBef>
              <a:spcAft>
                <a:spcPts val="0"/>
              </a:spcAft>
              <a:buSzPts val="1800"/>
              <a:buChar char="o"/>
              <a:defRPr/>
            </a:lvl4pPr>
            <a:lvl5pPr indent="-342900" lvl="4" marL="2286000" rtl="0" algn="l">
              <a:lnSpc>
                <a:spcPct val="90000"/>
              </a:lnSpc>
              <a:spcBef>
                <a:spcPts val="500"/>
              </a:spcBef>
              <a:spcAft>
                <a:spcPts val="0"/>
              </a:spcAft>
              <a:buSzPts val="1800"/>
              <a:buChar char="o"/>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15" name="Google Shape;115;p12"/>
          <p:cNvSpPr txBox="1"/>
          <p:nvPr>
            <p:ph idx="3" type="body"/>
          </p:nvPr>
        </p:nvSpPr>
        <p:spPr>
          <a:xfrm>
            <a:off x="3538728" y="4114800"/>
            <a:ext cx="1362600" cy="4662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0"/>
              </a:spcBef>
              <a:spcAft>
                <a:spcPts val="0"/>
              </a:spcAft>
              <a:buSzPts val="2400"/>
              <a:buNone/>
              <a:defRPr b="1" sz="2400">
                <a:latin typeface="Twentieth Century"/>
                <a:ea typeface="Twentieth Century"/>
                <a:cs typeface="Twentieth Century"/>
                <a:sym typeface="Twentieth Century"/>
              </a:defRPr>
            </a:lvl1pPr>
            <a:lvl2pPr indent="-342900" lvl="1" marL="914400" rtl="0" algn="l">
              <a:lnSpc>
                <a:spcPct val="90000"/>
              </a:lnSpc>
              <a:spcBef>
                <a:spcPts val="500"/>
              </a:spcBef>
              <a:spcAft>
                <a:spcPts val="0"/>
              </a:spcAft>
              <a:buSzPts val="1800"/>
              <a:buChar char="o"/>
              <a:defRPr/>
            </a:lvl2pPr>
            <a:lvl3pPr indent="-342900" lvl="2" marL="1371600" rtl="0" algn="l">
              <a:lnSpc>
                <a:spcPct val="90000"/>
              </a:lnSpc>
              <a:spcBef>
                <a:spcPts val="500"/>
              </a:spcBef>
              <a:spcAft>
                <a:spcPts val="0"/>
              </a:spcAft>
              <a:buSzPts val="1800"/>
              <a:buChar char="o"/>
              <a:defRPr/>
            </a:lvl3pPr>
            <a:lvl4pPr indent="-342900" lvl="3" marL="1828800" rtl="0" algn="l">
              <a:lnSpc>
                <a:spcPct val="90000"/>
              </a:lnSpc>
              <a:spcBef>
                <a:spcPts val="500"/>
              </a:spcBef>
              <a:spcAft>
                <a:spcPts val="0"/>
              </a:spcAft>
              <a:buSzPts val="1800"/>
              <a:buChar char="o"/>
              <a:defRPr/>
            </a:lvl4pPr>
            <a:lvl5pPr indent="-342900" lvl="4" marL="2286000" rtl="0" algn="l">
              <a:lnSpc>
                <a:spcPct val="90000"/>
              </a:lnSpc>
              <a:spcBef>
                <a:spcPts val="500"/>
              </a:spcBef>
              <a:spcAft>
                <a:spcPts val="0"/>
              </a:spcAft>
              <a:buSzPts val="1800"/>
              <a:buChar char="o"/>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16" name="Google Shape;116;p12"/>
          <p:cNvSpPr txBox="1"/>
          <p:nvPr>
            <p:ph idx="4" type="body"/>
          </p:nvPr>
        </p:nvSpPr>
        <p:spPr>
          <a:xfrm>
            <a:off x="3538728" y="4599432"/>
            <a:ext cx="1362600" cy="7407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0"/>
              </a:spcBef>
              <a:spcAft>
                <a:spcPts val="0"/>
              </a:spcAft>
              <a:buSzPts val="1400"/>
              <a:buNone/>
              <a:defRPr sz="1400"/>
            </a:lvl1pPr>
            <a:lvl2pPr indent="-342900" lvl="1" marL="914400" rtl="0" algn="l">
              <a:lnSpc>
                <a:spcPct val="90000"/>
              </a:lnSpc>
              <a:spcBef>
                <a:spcPts val="500"/>
              </a:spcBef>
              <a:spcAft>
                <a:spcPts val="0"/>
              </a:spcAft>
              <a:buSzPts val="1800"/>
              <a:buChar char="o"/>
              <a:defRPr/>
            </a:lvl2pPr>
            <a:lvl3pPr indent="-342900" lvl="2" marL="1371600" rtl="0" algn="l">
              <a:lnSpc>
                <a:spcPct val="90000"/>
              </a:lnSpc>
              <a:spcBef>
                <a:spcPts val="500"/>
              </a:spcBef>
              <a:spcAft>
                <a:spcPts val="0"/>
              </a:spcAft>
              <a:buSzPts val="1800"/>
              <a:buChar char="o"/>
              <a:defRPr/>
            </a:lvl3pPr>
            <a:lvl4pPr indent="-342900" lvl="3" marL="1828800" rtl="0" algn="l">
              <a:lnSpc>
                <a:spcPct val="90000"/>
              </a:lnSpc>
              <a:spcBef>
                <a:spcPts val="500"/>
              </a:spcBef>
              <a:spcAft>
                <a:spcPts val="0"/>
              </a:spcAft>
              <a:buSzPts val="1800"/>
              <a:buChar char="o"/>
              <a:defRPr/>
            </a:lvl4pPr>
            <a:lvl5pPr indent="-342900" lvl="4" marL="2286000" rtl="0" algn="l">
              <a:lnSpc>
                <a:spcPct val="90000"/>
              </a:lnSpc>
              <a:spcBef>
                <a:spcPts val="500"/>
              </a:spcBef>
              <a:spcAft>
                <a:spcPts val="0"/>
              </a:spcAft>
              <a:buSzPts val="1800"/>
              <a:buChar char="o"/>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17" name="Google Shape;117;p12"/>
          <p:cNvSpPr txBox="1"/>
          <p:nvPr>
            <p:ph idx="5" type="body"/>
          </p:nvPr>
        </p:nvSpPr>
        <p:spPr>
          <a:xfrm>
            <a:off x="5724144" y="4114800"/>
            <a:ext cx="1362600" cy="4662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0"/>
              </a:spcBef>
              <a:spcAft>
                <a:spcPts val="0"/>
              </a:spcAft>
              <a:buSzPts val="2400"/>
              <a:buNone/>
              <a:defRPr b="1" sz="2400">
                <a:latin typeface="Twentieth Century"/>
                <a:ea typeface="Twentieth Century"/>
                <a:cs typeface="Twentieth Century"/>
                <a:sym typeface="Twentieth Century"/>
              </a:defRPr>
            </a:lvl1pPr>
            <a:lvl2pPr indent="-342900" lvl="1" marL="914400" rtl="0" algn="l">
              <a:lnSpc>
                <a:spcPct val="90000"/>
              </a:lnSpc>
              <a:spcBef>
                <a:spcPts val="500"/>
              </a:spcBef>
              <a:spcAft>
                <a:spcPts val="0"/>
              </a:spcAft>
              <a:buSzPts val="1800"/>
              <a:buChar char="o"/>
              <a:defRPr/>
            </a:lvl2pPr>
            <a:lvl3pPr indent="-342900" lvl="2" marL="1371600" rtl="0" algn="l">
              <a:lnSpc>
                <a:spcPct val="90000"/>
              </a:lnSpc>
              <a:spcBef>
                <a:spcPts val="500"/>
              </a:spcBef>
              <a:spcAft>
                <a:spcPts val="0"/>
              </a:spcAft>
              <a:buSzPts val="1800"/>
              <a:buChar char="o"/>
              <a:defRPr/>
            </a:lvl3pPr>
            <a:lvl4pPr indent="-342900" lvl="3" marL="1828800" rtl="0" algn="l">
              <a:lnSpc>
                <a:spcPct val="90000"/>
              </a:lnSpc>
              <a:spcBef>
                <a:spcPts val="500"/>
              </a:spcBef>
              <a:spcAft>
                <a:spcPts val="0"/>
              </a:spcAft>
              <a:buSzPts val="1800"/>
              <a:buChar char="o"/>
              <a:defRPr/>
            </a:lvl4pPr>
            <a:lvl5pPr indent="-342900" lvl="4" marL="2286000" rtl="0" algn="l">
              <a:lnSpc>
                <a:spcPct val="90000"/>
              </a:lnSpc>
              <a:spcBef>
                <a:spcPts val="500"/>
              </a:spcBef>
              <a:spcAft>
                <a:spcPts val="0"/>
              </a:spcAft>
              <a:buSzPts val="1800"/>
              <a:buChar char="o"/>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18" name="Google Shape;118;p12"/>
          <p:cNvSpPr txBox="1"/>
          <p:nvPr>
            <p:ph idx="6" type="body"/>
          </p:nvPr>
        </p:nvSpPr>
        <p:spPr>
          <a:xfrm>
            <a:off x="5724144" y="4599432"/>
            <a:ext cx="1362600" cy="7407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0"/>
              </a:spcBef>
              <a:spcAft>
                <a:spcPts val="0"/>
              </a:spcAft>
              <a:buSzPts val="1400"/>
              <a:buNone/>
              <a:defRPr sz="1400"/>
            </a:lvl1pPr>
            <a:lvl2pPr indent="-342900" lvl="1" marL="914400" rtl="0" algn="l">
              <a:lnSpc>
                <a:spcPct val="90000"/>
              </a:lnSpc>
              <a:spcBef>
                <a:spcPts val="500"/>
              </a:spcBef>
              <a:spcAft>
                <a:spcPts val="0"/>
              </a:spcAft>
              <a:buSzPts val="1800"/>
              <a:buChar char="o"/>
              <a:defRPr/>
            </a:lvl2pPr>
            <a:lvl3pPr indent="-342900" lvl="2" marL="1371600" rtl="0" algn="l">
              <a:lnSpc>
                <a:spcPct val="90000"/>
              </a:lnSpc>
              <a:spcBef>
                <a:spcPts val="500"/>
              </a:spcBef>
              <a:spcAft>
                <a:spcPts val="0"/>
              </a:spcAft>
              <a:buSzPts val="1800"/>
              <a:buChar char="o"/>
              <a:defRPr/>
            </a:lvl3pPr>
            <a:lvl4pPr indent="-342900" lvl="3" marL="1828800" rtl="0" algn="l">
              <a:lnSpc>
                <a:spcPct val="90000"/>
              </a:lnSpc>
              <a:spcBef>
                <a:spcPts val="500"/>
              </a:spcBef>
              <a:spcAft>
                <a:spcPts val="0"/>
              </a:spcAft>
              <a:buSzPts val="1800"/>
              <a:buChar char="o"/>
              <a:defRPr/>
            </a:lvl4pPr>
            <a:lvl5pPr indent="-342900" lvl="4" marL="2286000" rtl="0" algn="l">
              <a:lnSpc>
                <a:spcPct val="90000"/>
              </a:lnSpc>
              <a:spcBef>
                <a:spcPts val="500"/>
              </a:spcBef>
              <a:spcAft>
                <a:spcPts val="0"/>
              </a:spcAft>
              <a:buSzPts val="1800"/>
              <a:buChar char="o"/>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19" name="Google Shape;119;p12"/>
          <p:cNvSpPr txBox="1"/>
          <p:nvPr>
            <p:ph idx="7" type="body"/>
          </p:nvPr>
        </p:nvSpPr>
        <p:spPr>
          <a:xfrm>
            <a:off x="7872984" y="4114800"/>
            <a:ext cx="1362600" cy="4662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0"/>
              </a:spcBef>
              <a:spcAft>
                <a:spcPts val="0"/>
              </a:spcAft>
              <a:buSzPts val="2400"/>
              <a:buNone/>
              <a:defRPr b="1" sz="2400">
                <a:latin typeface="Twentieth Century"/>
                <a:ea typeface="Twentieth Century"/>
                <a:cs typeface="Twentieth Century"/>
                <a:sym typeface="Twentieth Century"/>
              </a:defRPr>
            </a:lvl1pPr>
            <a:lvl2pPr indent="-342900" lvl="1" marL="914400" rtl="0" algn="l">
              <a:lnSpc>
                <a:spcPct val="90000"/>
              </a:lnSpc>
              <a:spcBef>
                <a:spcPts val="500"/>
              </a:spcBef>
              <a:spcAft>
                <a:spcPts val="0"/>
              </a:spcAft>
              <a:buSzPts val="1800"/>
              <a:buChar char="o"/>
              <a:defRPr/>
            </a:lvl2pPr>
            <a:lvl3pPr indent="-342900" lvl="2" marL="1371600" rtl="0" algn="l">
              <a:lnSpc>
                <a:spcPct val="90000"/>
              </a:lnSpc>
              <a:spcBef>
                <a:spcPts val="500"/>
              </a:spcBef>
              <a:spcAft>
                <a:spcPts val="0"/>
              </a:spcAft>
              <a:buSzPts val="1800"/>
              <a:buChar char="o"/>
              <a:defRPr/>
            </a:lvl3pPr>
            <a:lvl4pPr indent="-342900" lvl="3" marL="1828800" rtl="0" algn="l">
              <a:lnSpc>
                <a:spcPct val="90000"/>
              </a:lnSpc>
              <a:spcBef>
                <a:spcPts val="500"/>
              </a:spcBef>
              <a:spcAft>
                <a:spcPts val="0"/>
              </a:spcAft>
              <a:buSzPts val="1800"/>
              <a:buChar char="o"/>
              <a:defRPr/>
            </a:lvl4pPr>
            <a:lvl5pPr indent="-342900" lvl="4" marL="2286000" rtl="0" algn="l">
              <a:lnSpc>
                <a:spcPct val="90000"/>
              </a:lnSpc>
              <a:spcBef>
                <a:spcPts val="500"/>
              </a:spcBef>
              <a:spcAft>
                <a:spcPts val="0"/>
              </a:spcAft>
              <a:buSzPts val="1800"/>
              <a:buChar char="o"/>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20" name="Google Shape;120;p12"/>
          <p:cNvSpPr txBox="1"/>
          <p:nvPr>
            <p:ph idx="8" type="body"/>
          </p:nvPr>
        </p:nvSpPr>
        <p:spPr>
          <a:xfrm>
            <a:off x="7872984" y="4599432"/>
            <a:ext cx="1362600" cy="7407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0"/>
              </a:spcBef>
              <a:spcAft>
                <a:spcPts val="0"/>
              </a:spcAft>
              <a:buSzPts val="1400"/>
              <a:buNone/>
              <a:defRPr sz="1400"/>
            </a:lvl1pPr>
            <a:lvl2pPr indent="-342900" lvl="1" marL="914400" rtl="0" algn="l">
              <a:lnSpc>
                <a:spcPct val="90000"/>
              </a:lnSpc>
              <a:spcBef>
                <a:spcPts val="500"/>
              </a:spcBef>
              <a:spcAft>
                <a:spcPts val="0"/>
              </a:spcAft>
              <a:buSzPts val="1800"/>
              <a:buChar char="o"/>
              <a:defRPr/>
            </a:lvl2pPr>
            <a:lvl3pPr indent="-342900" lvl="2" marL="1371600" rtl="0" algn="l">
              <a:lnSpc>
                <a:spcPct val="90000"/>
              </a:lnSpc>
              <a:spcBef>
                <a:spcPts val="500"/>
              </a:spcBef>
              <a:spcAft>
                <a:spcPts val="0"/>
              </a:spcAft>
              <a:buSzPts val="1800"/>
              <a:buChar char="o"/>
              <a:defRPr/>
            </a:lvl3pPr>
            <a:lvl4pPr indent="-342900" lvl="3" marL="1828800" rtl="0" algn="l">
              <a:lnSpc>
                <a:spcPct val="90000"/>
              </a:lnSpc>
              <a:spcBef>
                <a:spcPts val="500"/>
              </a:spcBef>
              <a:spcAft>
                <a:spcPts val="0"/>
              </a:spcAft>
              <a:buSzPts val="1800"/>
              <a:buChar char="o"/>
              <a:defRPr/>
            </a:lvl4pPr>
            <a:lvl5pPr indent="-342900" lvl="4" marL="2286000" rtl="0" algn="l">
              <a:lnSpc>
                <a:spcPct val="90000"/>
              </a:lnSpc>
              <a:spcBef>
                <a:spcPts val="500"/>
              </a:spcBef>
              <a:spcAft>
                <a:spcPts val="0"/>
              </a:spcAft>
              <a:buSzPts val="1800"/>
              <a:buChar char="o"/>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21" name="Google Shape;121;p12"/>
          <p:cNvSpPr txBox="1"/>
          <p:nvPr>
            <p:ph idx="9" type="body"/>
          </p:nvPr>
        </p:nvSpPr>
        <p:spPr>
          <a:xfrm>
            <a:off x="10058400" y="4114800"/>
            <a:ext cx="1362600" cy="4662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0"/>
              </a:spcBef>
              <a:spcAft>
                <a:spcPts val="0"/>
              </a:spcAft>
              <a:buSzPts val="2400"/>
              <a:buNone/>
              <a:defRPr b="1" sz="2400">
                <a:latin typeface="Twentieth Century"/>
                <a:ea typeface="Twentieth Century"/>
                <a:cs typeface="Twentieth Century"/>
                <a:sym typeface="Twentieth Century"/>
              </a:defRPr>
            </a:lvl1pPr>
            <a:lvl2pPr indent="-342900" lvl="1" marL="914400" rtl="0" algn="l">
              <a:lnSpc>
                <a:spcPct val="90000"/>
              </a:lnSpc>
              <a:spcBef>
                <a:spcPts val="500"/>
              </a:spcBef>
              <a:spcAft>
                <a:spcPts val="0"/>
              </a:spcAft>
              <a:buSzPts val="1800"/>
              <a:buChar char="o"/>
              <a:defRPr/>
            </a:lvl2pPr>
            <a:lvl3pPr indent="-342900" lvl="2" marL="1371600" rtl="0" algn="l">
              <a:lnSpc>
                <a:spcPct val="90000"/>
              </a:lnSpc>
              <a:spcBef>
                <a:spcPts val="500"/>
              </a:spcBef>
              <a:spcAft>
                <a:spcPts val="0"/>
              </a:spcAft>
              <a:buSzPts val="1800"/>
              <a:buChar char="o"/>
              <a:defRPr/>
            </a:lvl3pPr>
            <a:lvl4pPr indent="-342900" lvl="3" marL="1828800" rtl="0" algn="l">
              <a:lnSpc>
                <a:spcPct val="90000"/>
              </a:lnSpc>
              <a:spcBef>
                <a:spcPts val="500"/>
              </a:spcBef>
              <a:spcAft>
                <a:spcPts val="0"/>
              </a:spcAft>
              <a:buSzPts val="1800"/>
              <a:buChar char="o"/>
              <a:defRPr/>
            </a:lvl4pPr>
            <a:lvl5pPr indent="-342900" lvl="4" marL="2286000" rtl="0" algn="l">
              <a:lnSpc>
                <a:spcPct val="90000"/>
              </a:lnSpc>
              <a:spcBef>
                <a:spcPts val="500"/>
              </a:spcBef>
              <a:spcAft>
                <a:spcPts val="0"/>
              </a:spcAft>
              <a:buSzPts val="1800"/>
              <a:buChar char="o"/>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22" name="Google Shape;122;p12"/>
          <p:cNvSpPr txBox="1"/>
          <p:nvPr>
            <p:ph idx="13" type="body"/>
          </p:nvPr>
        </p:nvSpPr>
        <p:spPr>
          <a:xfrm>
            <a:off x="10058400" y="4599432"/>
            <a:ext cx="1362600" cy="7407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0"/>
              </a:spcBef>
              <a:spcAft>
                <a:spcPts val="0"/>
              </a:spcAft>
              <a:buSzPts val="1400"/>
              <a:buNone/>
              <a:defRPr sz="1400"/>
            </a:lvl1pPr>
            <a:lvl2pPr indent="-342900" lvl="1" marL="914400" rtl="0" algn="l">
              <a:lnSpc>
                <a:spcPct val="90000"/>
              </a:lnSpc>
              <a:spcBef>
                <a:spcPts val="500"/>
              </a:spcBef>
              <a:spcAft>
                <a:spcPts val="0"/>
              </a:spcAft>
              <a:buSzPts val="1800"/>
              <a:buChar char="o"/>
              <a:defRPr/>
            </a:lvl2pPr>
            <a:lvl3pPr indent="-342900" lvl="2" marL="1371600" rtl="0" algn="l">
              <a:lnSpc>
                <a:spcPct val="90000"/>
              </a:lnSpc>
              <a:spcBef>
                <a:spcPts val="500"/>
              </a:spcBef>
              <a:spcAft>
                <a:spcPts val="0"/>
              </a:spcAft>
              <a:buSzPts val="1800"/>
              <a:buChar char="o"/>
              <a:defRPr/>
            </a:lvl3pPr>
            <a:lvl4pPr indent="-342900" lvl="3" marL="1828800" rtl="0" algn="l">
              <a:lnSpc>
                <a:spcPct val="90000"/>
              </a:lnSpc>
              <a:spcBef>
                <a:spcPts val="500"/>
              </a:spcBef>
              <a:spcAft>
                <a:spcPts val="0"/>
              </a:spcAft>
              <a:buSzPts val="1800"/>
              <a:buChar char="o"/>
              <a:defRPr/>
            </a:lvl4pPr>
            <a:lvl5pPr indent="-342900" lvl="4" marL="2286000" rtl="0" algn="l">
              <a:lnSpc>
                <a:spcPct val="90000"/>
              </a:lnSpc>
              <a:spcBef>
                <a:spcPts val="500"/>
              </a:spcBef>
              <a:spcAft>
                <a:spcPts val="0"/>
              </a:spcAft>
              <a:buSzPts val="1800"/>
              <a:buChar char="o"/>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23" name="Google Shape;123;p12"/>
          <p:cNvSpPr/>
          <p:nvPr>
            <p:ph idx="14" type="pic"/>
          </p:nvPr>
        </p:nvSpPr>
        <p:spPr>
          <a:xfrm>
            <a:off x="1648147" y="3018954"/>
            <a:ext cx="621900" cy="621900"/>
          </a:xfrm>
          <a:prstGeom prst="rect">
            <a:avLst/>
          </a:prstGeom>
          <a:noFill/>
          <a:ln>
            <a:noFill/>
          </a:ln>
        </p:spPr>
      </p:sp>
      <p:sp>
        <p:nvSpPr>
          <p:cNvPr id="124" name="Google Shape;124;p12"/>
          <p:cNvSpPr/>
          <p:nvPr>
            <p:ph idx="15" type="pic"/>
          </p:nvPr>
        </p:nvSpPr>
        <p:spPr>
          <a:xfrm>
            <a:off x="3805117" y="3011109"/>
            <a:ext cx="621900" cy="621900"/>
          </a:xfrm>
          <a:prstGeom prst="rect">
            <a:avLst/>
          </a:prstGeom>
          <a:noFill/>
          <a:ln>
            <a:noFill/>
          </a:ln>
        </p:spPr>
      </p:sp>
      <p:sp>
        <p:nvSpPr>
          <p:cNvPr id="125" name="Google Shape;125;p12"/>
          <p:cNvSpPr/>
          <p:nvPr>
            <p:ph idx="16" type="pic"/>
          </p:nvPr>
        </p:nvSpPr>
        <p:spPr>
          <a:xfrm>
            <a:off x="5995989" y="3026158"/>
            <a:ext cx="621900" cy="621900"/>
          </a:xfrm>
          <a:prstGeom prst="rect">
            <a:avLst/>
          </a:prstGeom>
          <a:noFill/>
          <a:ln>
            <a:noFill/>
          </a:ln>
        </p:spPr>
      </p:sp>
      <p:sp>
        <p:nvSpPr>
          <p:cNvPr id="126" name="Google Shape;126;p12"/>
          <p:cNvSpPr/>
          <p:nvPr>
            <p:ph idx="17" type="pic"/>
          </p:nvPr>
        </p:nvSpPr>
        <p:spPr>
          <a:xfrm>
            <a:off x="8146207" y="3011109"/>
            <a:ext cx="621900" cy="621900"/>
          </a:xfrm>
          <a:prstGeom prst="rect">
            <a:avLst/>
          </a:prstGeom>
          <a:noFill/>
          <a:ln>
            <a:noFill/>
          </a:ln>
        </p:spPr>
      </p:sp>
      <p:sp>
        <p:nvSpPr>
          <p:cNvPr id="127" name="Google Shape;127;p12"/>
          <p:cNvSpPr/>
          <p:nvPr>
            <p:ph idx="18" type="pic"/>
          </p:nvPr>
        </p:nvSpPr>
        <p:spPr>
          <a:xfrm>
            <a:off x="10347831" y="3017032"/>
            <a:ext cx="621900" cy="621900"/>
          </a:xfrm>
          <a:prstGeom prst="rect">
            <a:avLst/>
          </a:prstGeom>
          <a:noFill/>
          <a:ln>
            <a:noFill/>
          </a:ln>
        </p:spPr>
      </p:sp>
      <p:sp>
        <p:nvSpPr>
          <p:cNvPr id="128" name="Google Shape;128;p12"/>
          <p:cNvSpPr/>
          <p:nvPr>
            <p:ph idx="19" type="body"/>
          </p:nvPr>
        </p:nvSpPr>
        <p:spPr>
          <a:xfrm>
            <a:off x="2350008" y="4279392"/>
            <a:ext cx="146400" cy="146400"/>
          </a:xfrm>
          <a:prstGeom prst="ellipse">
            <a:avLst/>
          </a:prstGeom>
          <a:solidFill>
            <a:schemeClr val="accent6"/>
          </a:solidFill>
          <a:ln>
            <a:noFill/>
          </a:ln>
        </p:spPr>
        <p:txBody>
          <a:bodyPr anchorCtr="0" anchor="ctr" bIns="0" lIns="0" spcFirstLastPara="1" rIns="0" wrap="square" tIns="0">
            <a:noAutofit/>
          </a:bodyPr>
          <a:lstStyle>
            <a:lvl1pPr indent="-228600" lvl="0" marL="457200" rtl="0" algn="ctr">
              <a:lnSpc>
                <a:spcPct val="100000"/>
              </a:lnSpc>
              <a:spcBef>
                <a:spcPts val="0"/>
              </a:spcBef>
              <a:spcAft>
                <a:spcPts val="0"/>
              </a:spcAft>
              <a:buSzPts val="200"/>
              <a:buFont typeface="Arial"/>
              <a:buNone/>
              <a:defRPr b="0" sz="200">
                <a:latin typeface="Twentieth Century"/>
                <a:ea typeface="Twentieth Century"/>
                <a:cs typeface="Twentieth Century"/>
                <a:sym typeface="Twentieth Century"/>
              </a:defRPr>
            </a:lvl1pPr>
            <a:lvl2pPr indent="-342900" lvl="1" marL="914400" rtl="0" algn="l">
              <a:lnSpc>
                <a:spcPct val="90000"/>
              </a:lnSpc>
              <a:spcBef>
                <a:spcPts val="500"/>
              </a:spcBef>
              <a:spcAft>
                <a:spcPts val="0"/>
              </a:spcAft>
              <a:buSzPts val="1800"/>
              <a:buChar char="o"/>
              <a:defRPr/>
            </a:lvl2pPr>
            <a:lvl3pPr indent="-342900" lvl="2" marL="1371600" rtl="0" algn="l">
              <a:lnSpc>
                <a:spcPct val="90000"/>
              </a:lnSpc>
              <a:spcBef>
                <a:spcPts val="500"/>
              </a:spcBef>
              <a:spcAft>
                <a:spcPts val="0"/>
              </a:spcAft>
              <a:buSzPts val="1800"/>
              <a:buChar char="o"/>
              <a:defRPr/>
            </a:lvl3pPr>
            <a:lvl4pPr indent="-342900" lvl="3" marL="1828800" rtl="0" algn="l">
              <a:lnSpc>
                <a:spcPct val="90000"/>
              </a:lnSpc>
              <a:spcBef>
                <a:spcPts val="500"/>
              </a:spcBef>
              <a:spcAft>
                <a:spcPts val="0"/>
              </a:spcAft>
              <a:buSzPts val="1800"/>
              <a:buChar char="o"/>
              <a:defRPr/>
            </a:lvl4pPr>
            <a:lvl5pPr indent="-342900" lvl="4" marL="2286000" rtl="0" algn="l">
              <a:lnSpc>
                <a:spcPct val="90000"/>
              </a:lnSpc>
              <a:spcBef>
                <a:spcPts val="500"/>
              </a:spcBef>
              <a:spcAft>
                <a:spcPts val="0"/>
              </a:spcAft>
              <a:buSzPts val="1800"/>
              <a:buChar char="o"/>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29" name="Google Shape;129;p12"/>
          <p:cNvSpPr/>
          <p:nvPr>
            <p:ph idx="20" type="body"/>
          </p:nvPr>
        </p:nvSpPr>
        <p:spPr>
          <a:xfrm>
            <a:off x="4517136" y="4279392"/>
            <a:ext cx="146400" cy="146400"/>
          </a:xfrm>
          <a:prstGeom prst="ellipse">
            <a:avLst/>
          </a:prstGeom>
          <a:solidFill>
            <a:schemeClr val="accent5"/>
          </a:solidFill>
          <a:ln>
            <a:noFill/>
          </a:ln>
        </p:spPr>
        <p:txBody>
          <a:bodyPr anchorCtr="0" anchor="ctr" bIns="0" lIns="0" spcFirstLastPara="1" rIns="0" wrap="square" tIns="0">
            <a:noAutofit/>
          </a:bodyPr>
          <a:lstStyle>
            <a:lvl1pPr indent="-228600" lvl="0" marL="457200" rtl="0" algn="ctr">
              <a:lnSpc>
                <a:spcPct val="100000"/>
              </a:lnSpc>
              <a:spcBef>
                <a:spcPts val="0"/>
              </a:spcBef>
              <a:spcAft>
                <a:spcPts val="0"/>
              </a:spcAft>
              <a:buSzPts val="200"/>
              <a:buFont typeface="Arial"/>
              <a:buNone/>
              <a:defRPr b="0" sz="200">
                <a:latin typeface="Twentieth Century"/>
                <a:ea typeface="Twentieth Century"/>
                <a:cs typeface="Twentieth Century"/>
                <a:sym typeface="Twentieth Century"/>
              </a:defRPr>
            </a:lvl1pPr>
            <a:lvl2pPr indent="-342900" lvl="1" marL="914400" rtl="0" algn="l">
              <a:lnSpc>
                <a:spcPct val="90000"/>
              </a:lnSpc>
              <a:spcBef>
                <a:spcPts val="500"/>
              </a:spcBef>
              <a:spcAft>
                <a:spcPts val="0"/>
              </a:spcAft>
              <a:buSzPts val="1800"/>
              <a:buChar char="o"/>
              <a:defRPr/>
            </a:lvl2pPr>
            <a:lvl3pPr indent="-342900" lvl="2" marL="1371600" rtl="0" algn="l">
              <a:lnSpc>
                <a:spcPct val="90000"/>
              </a:lnSpc>
              <a:spcBef>
                <a:spcPts val="500"/>
              </a:spcBef>
              <a:spcAft>
                <a:spcPts val="0"/>
              </a:spcAft>
              <a:buSzPts val="1800"/>
              <a:buChar char="o"/>
              <a:defRPr/>
            </a:lvl3pPr>
            <a:lvl4pPr indent="-342900" lvl="3" marL="1828800" rtl="0" algn="l">
              <a:lnSpc>
                <a:spcPct val="90000"/>
              </a:lnSpc>
              <a:spcBef>
                <a:spcPts val="500"/>
              </a:spcBef>
              <a:spcAft>
                <a:spcPts val="0"/>
              </a:spcAft>
              <a:buSzPts val="1800"/>
              <a:buChar char="o"/>
              <a:defRPr/>
            </a:lvl4pPr>
            <a:lvl5pPr indent="-342900" lvl="4" marL="2286000" rtl="0" algn="l">
              <a:lnSpc>
                <a:spcPct val="90000"/>
              </a:lnSpc>
              <a:spcBef>
                <a:spcPts val="500"/>
              </a:spcBef>
              <a:spcAft>
                <a:spcPts val="0"/>
              </a:spcAft>
              <a:buSzPts val="1800"/>
              <a:buChar char="o"/>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30" name="Google Shape;130;p12"/>
          <p:cNvSpPr/>
          <p:nvPr>
            <p:ph idx="21" type="body"/>
          </p:nvPr>
        </p:nvSpPr>
        <p:spPr>
          <a:xfrm>
            <a:off x="6702552" y="4279392"/>
            <a:ext cx="146400" cy="146400"/>
          </a:xfrm>
          <a:prstGeom prst="ellipse">
            <a:avLst/>
          </a:prstGeom>
          <a:solidFill>
            <a:schemeClr val="accent4"/>
          </a:solidFill>
          <a:ln>
            <a:noFill/>
          </a:ln>
        </p:spPr>
        <p:txBody>
          <a:bodyPr anchorCtr="0" anchor="ctr" bIns="0" lIns="0" spcFirstLastPara="1" rIns="0" wrap="square" tIns="0">
            <a:noAutofit/>
          </a:bodyPr>
          <a:lstStyle>
            <a:lvl1pPr indent="-228600" lvl="0" marL="457200" rtl="0" algn="ctr">
              <a:lnSpc>
                <a:spcPct val="100000"/>
              </a:lnSpc>
              <a:spcBef>
                <a:spcPts val="0"/>
              </a:spcBef>
              <a:spcAft>
                <a:spcPts val="0"/>
              </a:spcAft>
              <a:buSzPts val="200"/>
              <a:buFont typeface="Arial"/>
              <a:buNone/>
              <a:defRPr b="0" sz="200">
                <a:latin typeface="Twentieth Century"/>
                <a:ea typeface="Twentieth Century"/>
                <a:cs typeface="Twentieth Century"/>
                <a:sym typeface="Twentieth Century"/>
              </a:defRPr>
            </a:lvl1pPr>
            <a:lvl2pPr indent="-342900" lvl="1" marL="914400" rtl="0" algn="l">
              <a:lnSpc>
                <a:spcPct val="90000"/>
              </a:lnSpc>
              <a:spcBef>
                <a:spcPts val="500"/>
              </a:spcBef>
              <a:spcAft>
                <a:spcPts val="0"/>
              </a:spcAft>
              <a:buSzPts val="1800"/>
              <a:buChar char="o"/>
              <a:defRPr/>
            </a:lvl2pPr>
            <a:lvl3pPr indent="-342900" lvl="2" marL="1371600" rtl="0" algn="l">
              <a:lnSpc>
                <a:spcPct val="90000"/>
              </a:lnSpc>
              <a:spcBef>
                <a:spcPts val="500"/>
              </a:spcBef>
              <a:spcAft>
                <a:spcPts val="0"/>
              </a:spcAft>
              <a:buSzPts val="1800"/>
              <a:buChar char="o"/>
              <a:defRPr/>
            </a:lvl3pPr>
            <a:lvl4pPr indent="-342900" lvl="3" marL="1828800" rtl="0" algn="l">
              <a:lnSpc>
                <a:spcPct val="90000"/>
              </a:lnSpc>
              <a:spcBef>
                <a:spcPts val="500"/>
              </a:spcBef>
              <a:spcAft>
                <a:spcPts val="0"/>
              </a:spcAft>
              <a:buSzPts val="1800"/>
              <a:buChar char="o"/>
              <a:defRPr/>
            </a:lvl4pPr>
            <a:lvl5pPr indent="-342900" lvl="4" marL="2286000" rtl="0" algn="l">
              <a:lnSpc>
                <a:spcPct val="90000"/>
              </a:lnSpc>
              <a:spcBef>
                <a:spcPts val="500"/>
              </a:spcBef>
              <a:spcAft>
                <a:spcPts val="0"/>
              </a:spcAft>
              <a:buSzPts val="1800"/>
              <a:buChar char="o"/>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31" name="Google Shape;131;p12"/>
          <p:cNvSpPr/>
          <p:nvPr>
            <p:ph idx="22" type="body"/>
          </p:nvPr>
        </p:nvSpPr>
        <p:spPr>
          <a:xfrm>
            <a:off x="8842248" y="4279392"/>
            <a:ext cx="146400" cy="146400"/>
          </a:xfrm>
          <a:prstGeom prst="ellipse">
            <a:avLst/>
          </a:prstGeom>
          <a:solidFill>
            <a:schemeClr val="accent2"/>
          </a:solidFill>
          <a:ln>
            <a:noFill/>
          </a:ln>
        </p:spPr>
        <p:txBody>
          <a:bodyPr anchorCtr="0" anchor="ctr" bIns="0" lIns="0" spcFirstLastPara="1" rIns="0" wrap="square" tIns="0">
            <a:noAutofit/>
          </a:bodyPr>
          <a:lstStyle>
            <a:lvl1pPr indent="-228600" lvl="0" marL="457200" rtl="0" algn="ctr">
              <a:lnSpc>
                <a:spcPct val="100000"/>
              </a:lnSpc>
              <a:spcBef>
                <a:spcPts val="0"/>
              </a:spcBef>
              <a:spcAft>
                <a:spcPts val="0"/>
              </a:spcAft>
              <a:buSzPts val="200"/>
              <a:buFont typeface="Arial"/>
              <a:buNone/>
              <a:defRPr b="0" sz="200">
                <a:latin typeface="Twentieth Century"/>
                <a:ea typeface="Twentieth Century"/>
                <a:cs typeface="Twentieth Century"/>
                <a:sym typeface="Twentieth Century"/>
              </a:defRPr>
            </a:lvl1pPr>
            <a:lvl2pPr indent="-342900" lvl="1" marL="914400" rtl="0" algn="l">
              <a:lnSpc>
                <a:spcPct val="90000"/>
              </a:lnSpc>
              <a:spcBef>
                <a:spcPts val="500"/>
              </a:spcBef>
              <a:spcAft>
                <a:spcPts val="0"/>
              </a:spcAft>
              <a:buSzPts val="1800"/>
              <a:buChar char="o"/>
              <a:defRPr/>
            </a:lvl2pPr>
            <a:lvl3pPr indent="-342900" lvl="2" marL="1371600" rtl="0" algn="l">
              <a:lnSpc>
                <a:spcPct val="90000"/>
              </a:lnSpc>
              <a:spcBef>
                <a:spcPts val="500"/>
              </a:spcBef>
              <a:spcAft>
                <a:spcPts val="0"/>
              </a:spcAft>
              <a:buSzPts val="1800"/>
              <a:buChar char="o"/>
              <a:defRPr/>
            </a:lvl3pPr>
            <a:lvl4pPr indent="-342900" lvl="3" marL="1828800" rtl="0" algn="l">
              <a:lnSpc>
                <a:spcPct val="90000"/>
              </a:lnSpc>
              <a:spcBef>
                <a:spcPts val="500"/>
              </a:spcBef>
              <a:spcAft>
                <a:spcPts val="0"/>
              </a:spcAft>
              <a:buSzPts val="1800"/>
              <a:buChar char="o"/>
              <a:defRPr/>
            </a:lvl4pPr>
            <a:lvl5pPr indent="-342900" lvl="4" marL="2286000" rtl="0" algn="l">
              <a:lnSpc>
                <a:spcPct val="90000"/>
              </a:lnSpc>
              <a:spcBef>
                <a:spcPts val="500"/>
              </a:spcBef>
              <a:spcAft>
                <a:spcPts val="0"/>
              </a:spcAft>
              <a:buSzPts val="1800"/>
              <a:buChar char="o"/>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32" name="Google Shape;132;p12"/>
          <p:cNvSpPr/>
          <p:nvPr>
            <p:ph idx="23" type="body"/>
          </p:nvPr>
        </p:nvSpPr>
        <p:spPr>
          <a:xfrm>
            <a:off x="11055096" y="4279392"/>
            <a:ext cx="146400" cy="146400"/>
          </a:xfrm>
          <a:prstGeom prst="ellipse">
            <a:avLst/>
          </a:prstGeom>
          <a:solidFill>
            <a:schemeClr val="accent1"/>
          </a:solidFill>
          <a:ln>
            <a:noFill/>
          </a:ln>
        </p:spPr>
        <p:txBody>
          <a:bodyPr anchorCtr="0" anchor="ctr" bIns="0" lIns="0" spcFirstLastPara="1" rIns="0" wrap="square" tIns="0">
            <a:noAutofit/>
          </a:bodyPr>
          <a:lstStyle>
            <a:lvl1pPr indent="-228600" lvl="0" marL="457200" rtl="0" algn="ctr">
              <a:lnSpc>
                <a:spcPct val="100000"/>
              </a:lnSpc>
              <a:spcBef>
                <a:spcPts val="0"/>
              </a:spcBef>
              <a:spcAft>
                <a:spcPts val="0"/>
              </a:spcAft>
              <a:buSzPts val="200"/>
              <a:buFont typeface="Arial"/>
              <a:buNone/>
              <a:defRPr b="0" sz="200">
                <a:latin typeface="Twentieth Century"/>
                <a:ea typeface="Twentieth Century"/>
                <a:cs typeface="Twentieth Century"/>
                <a:sym typeface="Twentieth Century"/>
              </a:defRPr>
            </a:lvl1pPr>
            <a:lvl2pPr indent="-342900" lvl="1" marL="914400" rtl="0" algn="l">
              <a:lnSpc>
                <a:spcPct val="90000"/>
              </a:lnSpc>
              <a:spcBef>
                <a:spcPts val="500"/>
              </a:spcBef>
              <a:spcAft>
                <a:spcPts val="0"/>
              </a:spcAft>
              <a:buSzPts val="1800"/>
              <a:buChar char="o"/>
              <a:defRPr/>
            </a:lvl2pPr>
            <a:lvl3pPr indent="-342900" lvl="2" marL="1371600" rtl="0" algn="l">
              <a:lnSpc>
                <a:spcPct val="90000"/>
              </a:lnSpc>
              <a:spcBef>
                <a:spcPts val="500"/>
              </a:spcBef>
              <a:spcAft>
                <a:spcPts val="0"/>
              </a:spcAft>
              <a:buSzPts val="1800"/>
              <a:buChar char="o"/>
              <a:defRPr/>
            </a:lvl3pPr>
            <a:lvl4pPr indent="-342900" lvl="3" marL="1828800" rtl="0" algn="l">
              <a:lnSpc>
                <a:spcPct val="90000"/>
              </a:lnSpc>
              <a:spcBef>
                <a:spcPts val="500"/>
              </a:spcBef>
              <a:spcAft>
                <a:spcPts val="0"/>
              </a:spcAft>
              <a:buSzPts val="1800"/>
              <a:buChar char="o"/>
              <a:defRPr/>
            </a:lvl4pPr>
            <a:lvl5pPr indent="-342900" lvl="4" marL="2286000" rtl="0" algn="l">
              <a:lnSpc>
                <a:spcPct val="90000"/>
              </a:lnSpc>
              <a:spcBef>
                <a:spcPts val="500"/>
              </a:spcBef>
              <a:spcAft>
                <a:spcPts val="0"/>
              </a:spcAft>
              <a:buSzPts val="1800"/>
              <a:buChar char="o"/>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33" name="Shape 133"/>
        <p:cNvGrpSpPr/>
        <p:nvPr/>
      </p:nvGrpSpPr>
      <p:grpSpPr>
        <a:xfrm>
          <a:off x="0" y="0"/>
          <a:ext cx="0" cy="0"/>
          <a:chOff x="0" y="0"/>
          <a:chExt cx="0" cy="0"/>
        </a:xfrm>
      </p:grpSpPr>
      <p:sp>
        <p:nvSpPr>
          <p:cNvPr id="134" name="Google Shape;134;p13"/>
          <p:cNvSpPr/>
          <p:nvPr/>
        </p:nvSpPr>
        <p:spPr>
          <a:xfrm rot="5400000">
            <a:off x="7383937" y="2039848"/>
            <a:ext cx="6858000" cy="2778304"/>
          </a:xfrm>
          <a:custGeom>
            <a:rect b="b" l="l" r="r" t="t"/>
            <a:pathLst>
              <a:path extrusionOk="0" h="2778304" w="6858000">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a:gsLst>
              <a:gs pos="0">
                <a:srgbClr val="0F2857"/>
              </a:gs>
              <a:gs pos="26000">
                <a:srgbClr val="0F2857"/>
              </a:gs>
              <a:gs pos="73000">
                <a:srgbClr val="92CDF0">
                  <a:alpha val="32941"/>
                </a:srgbClr>
              </a:gs>
              <a:gs pos="100000">
                <a:srgbClr val="92CDF0">
                  <a:alpha val="32941"/>
                </a:srgbClr>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135" name="Google Shape;135;p13"/>
          <p:cNvSpPr/>
          <p:nvPr/>
        </p:nvSpPr>
        <p:spPr>
          <a:xfrm flipH="1" rot="5400000">
            <a:off x="7907199" y="2573198"/>
            <a:ext cx="6858000" cy="1711602"/>
          </a:xfrm>
          <a:custGeom>
            <a:rect b="b" l="l" r="r" t="t"/>
            <a:pathLst>
              <a:path extrusionOk="0" h="1711602" w="6858000">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0">
                <a:srgbClr val="0F2857">
                  <a:alpha val="27843"/>
                </a:srgbClr>
              </a:gs>
              <a:gs pos="37000">
                <a:srgbClr val="0F2857">
                  <a:alpha val="27843"/>
                </a:srgbClr>
              </a:gs>
              <a:gs pos="79000">
                <a:srgbClr val="755EE1">
                  <a:alpha val="79607"/>
                </a:srgbClr>
              </a:gs>
              <a:gs pos="100000">
                <a:srgbClr val="755EE1">
                  <a:alpha val="79607"/>
                </a:srgbClr>
              </a:gs>
            </a:gsLst>
            <a:lin ang="13199916"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136" name="Google Shape;136;p13"/>
          <p:cNvSpPr/>
          <p:nvPr/>
        </p:nvSpPr>
        <p:spPr>
          <a:xfrm rot="5400000">
            <a:off x="7877130" y="2543131"/>
            <a:ext cx="6858001" cy="1771739"/>
          </a:xfrm>
          <a:custGeom>
            <a:rect b="b" l="l" r="r" t="t"/>
            <a:pathLst>
              <a:path extrusionOk="0" h="1771739" w="6858001">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0">
                <a:srgbClr val="64DFED">
                  <a:alpha val="47843"/>
                </a:srgbClr>
              </a:gs>
              <a:gs pos="32000">
                <a:srgbClr val="64DFED">
                  <a:alpha val="47843"/>
                </a:srgbClr>
              </a:gs>
              <a:gs pos="100000">
                <a:srgbClr val="F6A6F4">
                  <a:alpha val="48235"/>
                </a:srgbClr>
              </a:gs>
            </a:gsLst>
            <a:lin ang="13199916"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137" name="Google Shape;137;p13"/>
          <p:cNvSpPr txBox="1"/>
          <p:nvPr>
            <p:ph type="title"/>
          </p:nvPr>
        </p:nvSpPr>
        <p:spPr>
          <a:xfrm>
            <a:off x="1545336" y="822960"/>
            <a:ext cx="8878800" cy="10698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lt1"/>
              </a:buClr>
              <a:buSzPts val="4000"/>
              <a:buFont typeface="Twentieth Century"/>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8" name="Google Shape;138;p13"/>
          <p:cNvSpPr txBox="1"/>
          <p:nvPr>
            <p:ph idx="1" type="body"/>
          </p:nvPr>
        </p:nvSpPr>
        <p:spPr>
          <a:xfrm>
            <a:off x="1536192" y="2185416"/>
            <a:ext cx="3621000" cy="4938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SzPts val="2400"/>
              <a:buNone/>
              <a:defRPr b="1" sz="2400">
                <a:latin typeface="Twentieth Century"/>
                <a:ea typeface="Twentieth Century"/>
                <a:cs typeface="Twentieth Century"/>
                <a:sym typeface="Twentieth Century"/>
              </a:defRPr>
            </a:lvl1pPr>
            <a:lvl2pPr indent="-228600" lvl="1" marL="914400" rtl="0" algn="l">
              <a:lnSpc>
                <a:spcPct val="90000"/>
              </a:lnSpc>
              <a:spcBef>
                <a:spcPts val="500"/>
              </a:spcBef>
              <a:spcAft>
                <a:spcPts val="0"/>
              </a:spcAft>
              <a:buSzPts val="2000"/>
              <a:buNone/>
              <a:defRPr b="1" sz="2000"/>
            </a:lvl2pPr>
            <a:lvl3pPr indent="-228600" lvl="2" marL="1371600" rtl="0" algn="l">
              <a:lnSpc>
                <a:spcPct val="90000"/>
              </a:lnSpc>
              <a:spcBef>
                <a:spcPts val="500"/>
              </a:spcBef>
              <a:spcAft>
                <a:spcPts val="0"/>
              </a:spcAft>
              <a:buSzPts val="1800"/>
              <a:buNone/>
              <a:defRPr b="1" sz="1800"/>
            </a:lvl3pPr>
            <a:lvl4pPr indent="-228600" lvl="3" marL="1828800" rtl="0" algn="l">
              <a:lnSpc>
                <a:spcPct val="90000"/>
              </a:lnSpc>
              <a:spcBef>
                <a:spcPts val="500"/>
              </a:spcBef>
              <a:spcAft>
                <a:spcPts val="0"/>
              </a:spcAft>
              <a:buSzPts val="1600"/>
              <a:buNone/>
              <a:defRPr b="1" sz="1600"/>
            </a:lvl4pPr>
            <a:lvl5pPr indent="-228600" lvl="4" marL="2286000" rtl="0" algn="l">
              <a:lnSpc>
                <a:spcPct val="90000"/>
              </a:lnSpc>
              <a:spcBef>
                <a:spcPts val="500"/>
              </a:spcBef>
              <a:spcAft>
                <a:spcPts val="0"/>
              </a:spcAft>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39" name="Google Shape;139;p13"/>
          <p:cNvSpPr txBox="1"/>
          <p:nvPr>
            <p:ph idx="2" type="body"/>
          </p:nvPr>
        </p:nvSpPr>
        <p:spPr>
          <a:xfrm>
            <a:off x="1536192" y="2743200"/>
            <a:ext cx="3621000" cy="25785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SzPts val="1800"/>
              <a:buChar char="o"/>
              <a:defRPr sz="1800"/>
            </a:lvl1pPr>
            <a:lvl2pPr indent="-330200" lvl="1" marL="914400" rtl="0" algn="l">
              <a:lnSpc>
                <a:spcPct val="90000"/>
              </a:lnSpc>
              <a:spcBef>
                <a:spcPts val="500"/>
              </a:spcBef>
              <a:spcAft>
                <a:spcPts val="0"/>
              </a:spcAft>
              <a:buSzPts val="1600"/>
              <a:buChar char="o"/>
              <a:defRPr sz="1600"/>
            </a:lvl2pPr>
            <a:lvl3pPr indent="-317500" lvl="2" marL="1371600" rtl="0" algn="l">
              <a:lnSpc>
                <a:spcPct val="90000"/>
              </a:lnSpc>
              <a:spcBef>
                <a:spcPts val="500"/>
              </a:spcBef>
              <a:spcAft>
                <a:spcPts val="0"/>
              </a:spcAft>
              <a:buSzPts val="1400"/>
              <a:buChar char="o"/>
              <a:defRPr sz="1400"/>
            </a:lvl3pPr>
            <a:lvl4pPr indent="-304800" lvl="3" marL="1828800" rtl="0" algn="l">
              <a:lnSpc>
                <a:spcPct val="90000"/>
              </a:lnSpc>
              <a:spcBef>
                <a:spcPts val="500"/>
              </a:spcBef>
              <a:spcAft>
                <a:spcPts val="0"/>
              </a:spcAft>
              <a:buSzPts val="1200"/>
              <a:buChar char="o"/>
              <a:defRPr sz="1200"/>
            </a:lvl4pPr>
            <a:lvl5pPr indent="-304800" lvl="4" marL="2286000" rtl="0" algn="l">
              <a:lnSpc>
                <a:spcPct val="90000"/>
              </a:lnSpc>
              <a:spcBef>
                <a:spcPts val="500"/>
              </a:spcBef>
              <a:spcAft>
                <a:spcPts val="0"/>
              </a:spcAft>
              <a:buSzPts val="1200"/>
              <a:buChar char="o"/>
              <a:defRPr sz="1200"/>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40" name="Google Shape;140;p13"/>
          <p:cNvSpPr txBox="1"/>
          <p:nvPr>
            <p:ph idx="3" type="body"/>
          </p:nvPr>
        </p:nvSpPr>
        <p:spPr>
          <a:xfrm>
            <a:off x="5541264" y="2185416"/>
            <a:ext cx="3621000" cy="4938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SzPts val="2400"/>
              <a:buNone/>
              <a:defRPr b="1" sz="2400">
                <a:latin typeface="Twentieth Century"/>
                <a:ea typeface="Twentieth Century"/>
                <a:cs typeface="Twentieth Century"/>
                <a:sym typeface="Twentieth Century"/>
              </a:defRPr>
            </a:lvl1pPr>
            <a:lvl2pPr indent="-228600" lvl="1" marL="914400" rtl="0" algn="l">
              <a:lnSpc>
                <a:spcPct val="90000"/>
              </a:lnSpc>
              <a:spcBef>
                <a:spcPts val="500"/>
              </a:spcBef>
              <a:spcAft>
                <a:spcPts val="0"/>
              </a:spcAft>
              <a:buSzPts val="2000"/>
              <a:buNone/>
              <a:defRPr b="1" sz="2000"/>
            </a:lvl2pPr>
            <a:lvl3pPr indent="-228600" lvl="2" marL="1371600" rtl="0" algn="l">
              <a:lnSpc>
                <a:spcPct val="90000"/>
              </a:lnSpc>
              <a:spcBef>
                <a:spcPts val="500"/>
              </a:spcBef>
              <a:spcAft>
                <a:spcPts val="0"/>
              </a:spcAft>
              <a:buSzPts val="1800"/>
              <a:buNone/>
              <a:defRPr b="1" sz="1800"/>
            </a:lvl3pPr>
            <a:lvl4pPr indent="-228600" lvl="3" marL="1828800" rtl="0" algn="l">
              <a:lnSpc>
                <a:spcPct val="90000"/>
              </a:lnSpc>
              <a:spcBef>
                <a:spcPts val="500"/>
              </a:spcBef>
              <a:spcAft>
                <a:spcPts val="0"/>
              </a:spcAft>
              <a:buSzPts val="1600"/>
              <a:buNone/>
              <a:defRPr b="1" sz="1600"/>
            </a:lvl4pPr>
            <a:lvl5pPr indent="-228600" lvl="4" marL="2286000" rtl="0" algn="l">
              <a:lnSpc>
                <a:spcPct val="90000"/>
              </a:lnSpc>
              <a:spcBef>
                <a:spcPts val="500"/>
              </a:spcBef>
              <a:spcAft>
                <a:spcPts val="0"/>
              </a:spcAft>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41" name="Google Shape;141;p13"/>
          <p:cNvSpPr txBox="1"/>
          <p:nvPr>
            <p:ph idx="4" type="body"/>
          </p:nvPr>
        </p:nvSpPr>
        <p:spPr>
          <a:xfrm>
            <a:off x="5541264" y="2743200"/>
            <a:ext cx="3621000" cy="25785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SzPts val="1800"/>
              <a:buChar char="o"/>
              <a:defRPr sz="1800"/>
            </a:lvl1pPr>
            <a:lvl2pPr indent="-330200" lvl="1" marL="914400" rtl="0" algn="l">
              <a:lnSpc>
                <a:spcPct val="90000"/>
              </a:lnSpc>
              <a:spcBef>
                <a:spcPts val="500"/>
              </a:spcBef>
              <a:spcAft>
                <a:spcPts val="0"/>
              </a:spcAft>
              <a:buSzPts val="1600"/>
              <a:buChar char="o"/>
              <a:defRPr sz="1600"/>
            </a:lvl2pPr>
            <a:lvl3pPr indent="-317500" lvl="2" marL="1371600" rtl="0" algn="l">
              <a:lnSpc>
                <a:spcPct val="90000"/>
              </a:lnSpc>
              <a:spcBef>
                <a:spcPts val="500"/>
              </a:spcBef>
              <a:spcAft>
                <a:spcPts val="0"/>
              </a:spcAft>
              <a:buSzPts val="1400"/>
              <a:buChar char="o"/>
              <a:defRPr sz="1400"/>
            </a:lvl3pPr>
            <a:lvl4pPr indent="-304800" lvl="3" marL="1828800" rtl="0" algn="l">
              <a:lnSpc>
                <a:spcPct val="90000"/>
              </a:lnSpc>
              <a:spcBef>
                <a:spcPts val="500"/>
              </a:spcBef>
              <a:spcAft>
                <a:spcPts val="0"/>
              </a:spcAft>
              <a:buSzPts val="1200"/>
              <a:buChar char="o"/>
              <a:defRPr sz="1200"/>
            </a:lvl4pPr>
            <a:lvl5pPr indent="-304800" lvl="4" marL="2286000" rtl="0" algn="l">
              <a:lnSpc>
                <a:spcPct val="90000"/>
              </a:lnSpc>
              <a:spcBef>
                <a:spcPts val="500"/>
              </a:spcBef>
              <a:spcAft>
                <a:spcPts val="0"/>
              </a:spcAft>
              <a:buSzPts val="1200"/>
              <a:buChar char="o"/>
              <a:defRPr sz="1200"/>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42" name="Google Shape;142;p13"/>
          <p:cNvSpPr txBox="1"/>
          <p:nvPr>
            <p:ph idx="11" type="ftr"/>
          </p:nvPr>
        </p:nvSpPr>
        <p:spPr>
          <a:xfrm>
            <a:off x="466344" y="6190488"/>
            <a:ext cx="2331600" cy="2742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3" name="Google Shape;143;p13"/>
          <p:cNvSpPr txBox="1"/>
          <p:nvPr>
            <p:ph idx="12" type="sldNum"/>
          </p:nvPr>
        </p:nvSpPr>
        <p:spPr>
          <a:xfrm>
            <a:off x="329184" y="411480"/>
            <a:ext cx="521100" cy="310800"/>
          </a:xfrm>
          <a:prstGeom prst="rect">
            <a:avLst/>
          </a:prstGeom>
          <a:noFill/>
          <a:ln>
            <a:noFill/>
          </a:ln>
        </p:spPr>
        <p:txBody>
          <a:bodyPr anchorCtr="0" anchor="ctr"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
  <p:cSld name="Three Column">
    <p:spTree>
      <p:nvGrpSpPr>
        <p:cNvPr id="144" name="Shape 144"/>
        <p:cNvGrpSpPr/>
        <p:nvPr/>
      </p:nvGrpSpPr>
      <p:grpSpPr>
        <a:xfrm>
          <a:off x="0" y="0"/>
          <a:ext cx="0" cy="0"/>
          <a:chOff x="0" y="0"/>
          <a:chExt cx="0" cy="0"/>
        </a:xfrm>
      </p:grpSpPr>
      <p:sp>
        <p:nvSpPr>
          <p:cNvPr id="145" name="Google Shape;145;p14"/>
          <p:cNvSpPr/>
          <p:nvPr/>
        </p:nvSpPr>
        <p:spPr>
          <a:xfrm>
            <a:off x="19485" y="0"/>
            <a:ext cx="6721146" cy="6858000"/>
          </a:xfrm>
          <a:custGeom>
            <a:rect b="b" l="l" r="r" t="t"/>
            <a:pathLst>
              <a:path extrusionOk="0" h="6858000" w="6721146">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a:gsLst>
              <a:gs pos="0">
                <a:srgbClr val="92CDF0">
                  <a:alpha val="29411"/>
                </a:srgbClr>
              </a:gs>
              <a:gs pos="73000">
                <a:srgbClr val="0F2857"/>
              </a:gs>
              <a:gs pos="100000">
                <a:srgbClr val="0F2857"/>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6" name="Google Shape;146;p14"/>
          <p:cNvSpPr/>
          <p:nvPr/>
        </p:nvSpPr>
        <p:spPr>
          <a:xfrm>
            <a:off x="8497" y="7662"/>
            <a:ext cx="4591137" cy="3588767"/>
          </a:xfrm>
          <a:custGeom>
            <a:rect b="b" l="l" r="r" t="t"/>
            <a:pathLst>
              <a:path extrusionOk="0" h="3588767" w="459113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a:gsLst>
              <a:gs pos="0">
                <a:srgbClr val="0F2857">
                  <a:alpha val="55686"/>
                </a:srgbClr>
              </a:gs>
              <a:gs pos="99000">
                <a:srgbClr val="BDE0F5">
                  <a:alpha val="20000"/>
                </a:srgbClr>
              </a:gs>
              <a:gs pos="100000">
                <a:srgbClr val="BDE0F5">
                  <a:alpha val="20000"/>
                </a:srgbClr>
              </a:gs>
            </a:gsLst>
            <a:lin ang="18900044"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7" name="Google Shape;147;p14"/>
          <p:cNvSpPr/>
          <p:nvPr/>
        </p:nvSpPr>
        <p:spPr>
          <a:xfrm>
            <a:off x="0" y="0"/>
            <a:ext cx="1893320" cy="2085274"/>
          </a:xfrm>
          <a:custGeom>
            <a:rect b="b" l="l" r="r" t="t"/>
            <a:pathLst>
              <a:path extrusionOk="0" h="2085274" w="1893320">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rgbClr val="170CC2">
              <a:alpha val="1059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148" name="Google Shape;148;p14"/>
          <p:cNvSpPr/>
          <p:nvPr/>
        </p:nvSpPr>
        <p:spPr>
          <a:xfrm>
            <a:off x="2" y="5262792"/>
            <a:ext cx="2809260" cy="1595208"/>
          </a:xfrm>
          <a:custGeom>
            <a:rect b="b" l="l" r="r" t="t"/>
            <a:pathLst>
              <a:path extrusionOk="0" h="1595208" w="2809260">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a:gsLst>
              <a:gs pos="0">
                <a:srgbClr val="F6A6F4">
                  <a:alpha val="44705"/>
                </a:srgbClr>
              </a:gs>
              <a:gs pos="98000">
                <a:srgbClr val="170CC2">
                  <a:alpha val="66666"/>
                </a:srgbClr>
              </a:gs>
              <a:gs pos="100000">
                <a:srgbClr val="170CC2">
                  <a:alpha val="66666"/>
                </a:srgbClr>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49" name="Google Shape;149;p14"/>
          <p:cNvSpPr/>
          <p:nvPr/>
        </p:nvSpPr>
        <p:spPr>
          <a:xfrm>
            <a:off x="10193397" y="2730129"/>
            <a:ext cx="1979119" cy="4127871"/>
          </a:xfrm>
          <a:custGeom>
            <a:rect b="b" l="l" r="r" t="t"/>
            <a:pathLst>
              <a:path extrusionOk="0" h="4127871" w="1979119">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0">
                <a:srgbClr val="F6AEF4">
                  <a:alpha val="35294"/>
                </a:srgbClr>
              </a:gs>
              <a:gs pos="83000">
                <a:srgbClr val="1B0FE1">
                  <a:alpha val="34901"/>
                </a:srgbClr>
              </a:gs>
              <a:gs pos="100000">
                <a:srgbClr val="1B0FE1">
                  <a:alpha val="34901"/>
                </a:srgbClr>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150" name="Google Shape;150;p14"/>
          <p:cNvSpPr txBox="1"/>
          <p:nvPr>
            <p:ph type="title"/>
          </p:nvPr>
        </p:nvSpPr>
        <p:spPr>
          <a:xfrm>
            <a:off x="1545336" y="822960"/>
            <a:ext cx="8878800" cy="10698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lt1"/>
              </a:buClr>
              <a:buSzPts val="4000"/>
              <a:buFont typeface="Twentieth Century"/>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1" name="Google Shape;151;p14"/>
          <p:cNvSpPr txBox="1"/>
          <p:nvPr>
            <p:ph idx="1" type="body"/>
          </p:nvPr>
        </p:nvSpPr>
        <p:spPr>
          <a:xfrm>
            <a:off x="1536192" y="2185416"/>
            <a:ext cx="2953500" cy="4938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SzPts val="2400"/>
              <a:buNone/>
              <a:defRPr b="1" sz="2400">
                <a:latin typeface="Twentieth Century"/>
                <a:ea typeface="Twentieth Century"/>
                <a:cs typeface="Twentieth Century"/>
                <a:sym typeface="Twentieth Century"/>
              </a:defRPr>
            </a:lvl1pPr>
            <a:lvl2pPr indent="-228600" lvl="1" marL="914400" rtl="0" algn="l">
              <a:lnSpc>
                <a:spcPct val="90000"/>
              </a:lnSpc>
              <a:spcBef>
                <a:spcPts val="500"/>
              </a:spcBef>
              <a:spcAft>
                <a:spcPts val="0"/>
              </a:spcAft>
              <a:buSzPts val="2000"/>
              <a:buNone/>
              <a:defRPr b="1" sz="2000"/>
            </a:lvl2pPr>
            <a:lvl3pPr indent="-228600" lvl="2" marL="1371600" rtl="0" algn="l">
              <a:lnSpc>
                <a:spcPct val="90000"/>
              </a:lnSpc>
              <a:spcBef>
                <a:spcPts val="500"/>
              </a:spcBef>
              <a:spcAft>
                <a:spcPts val="0"/>
              </a:spcAft>
              <a:buSzPts val="1800"/>
              <a:buNone/>
              <a:defRPr b="1" sz="1800"/>
            </a:lvl3pPr>
            <a:lvl4pPr indent="-228600" lvl="3" marL="1828800" rtl="0" algn="l">
              <a:lnSpc>
                <a:spcPct val="90000"/>
              </a:lnSpc>
              <a:spcBef>
                <a:spcPts val="500"/>
              </a:spcBef>
              <a:spcAft>
                <a:spcPts val="0"/>
              </a:spcAft>
              <a:buSzPts val="1600"/>
              <a:buNone/>
              <a:defRPr b="1" sz="1600"/>
            </a:lvl4pPr>
            <a:lvl5pPr indent="-228600" lvl="4" marL="2286000" rtl="0" algn="l">
              <a:lnSpc>
                <a:spcPct val="90000"/>
              </a:lnSpc>
              <a:spcBef>
                <a:spcPts val="500"/>
              </a:spcBef>
              <a:spcAft>
                <a:spcPts val="0"/>
              </a:spcAft>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52" name="Google Shape;152;p14"/>
          <p:cNvSpPr txBox="1"/>
          <p:nvPr>
            <p:ph idx="2" type="body"/>
          </p:nvPr>
        </p:nvSpPr>
        <p:spPr>
          <a:xfrm>
            <a:off x="1536192" y="2743200"/>
            <a:ext cx="2953500" cy="25785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SzPts val="1800"/>
              <a:buChar char="o"/>
              <a:defRPr sz="1800"/>
            </a:lvl1pPr>
            <a:lvl2pPr indent="-330200" lvl="1" marL="914400" rtl="0" algn="l">
              <a:lnSpc>
                <a:spcPct val="90000"/>
              </a:lnSpc>
              <a:spcBef>
                <a:spcPts val="500"/>
              </a:spcBef>
              <a:spcAft>
                <a:spcPts val="0"/>
              </a:spcAft>
              <a:buSzPts val="1600"/>
              <a:buChar char="o"/>
              <a:defRPr sz="1600"/>
            </a:lvl2pPr>
            <a:lvl3pPr indent="-317500" lvl="2" marL="1371600" rtl="0" algn="l">
              <a:lnSpc>
                <a:spcPct val="90000"/>
              </a:lnSpc>
              <a:spcBef>
                <a:spcPts val="500"/>
              </a:spcBef>
              <a:spcAft>
                <a:spcPts val="0"/>
              </a:spcAft>
              <a:buSzPts val="1400"/>
              <a:buChar char="o"/>
              <a:defRPr sz="1400"/>
            </a:lvl3pPr>
            <a:lvl4pPr indent="-304800" lvl="3" marL="1828800" rtl="0" algn="l">
              <a:lnSpc>
                <a:spcPct val="90000"/>
              </a:lnSpc>
              <a:spcBef>
                <a:spcPts val="500"/>
              </a:spcBef>
              <a:spcAft>
                <a:spcPts val="0"/>
              </a:spcAft>
              <a:buSzPts val="1200"/>
              <a:buChar char="o"/>
              <a:defRPr sz="1200"/>
            </a:lvl4pPr>
            <a:lvl5pPr indent="-304800" lvl="4" marL="2286000" rtl="0" algn="l">
              <a:lnSpc>
                <a:spcPct val="90000"/>
              </a:lnSpc>
              <a:spcBef>
                <a:spcPts val="500"/>
              </a:spcBef>
              <a:spcAft>
                <a:spcPts val="0"/>
              </a:spcAft>
              <a:buSzPts val="1200"/>
              <a:buChar char="o"/>
              <a:defRPr sz="1200"/>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53" name="Google Shape;153;p14"/>
          <p:cNvSpPr txBox="1"/>
          <p:nvPr>
            <p:ph idx="3" type="body"/>
          </p:nvPr>
        </p:nvSpPr>
        <p:spPr>
          <a:xfrm>
            <a:off x="4754880" y="2185416"/>
            <a:ext cx="2953500" cy="4938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SzPts val="2400"/>
              <a:buNone/>
              <a:defRPr b="1" sz="2400">
                <a:latin typeface="Twentieth Century"/>
                <a:ea typeface="Twentieth Century"/>
                <a:cs typeface="Twentieth Century"/>
                <a:sym typeface="Twentieth Century"/>
              </a:defRPr>
            </a:lvl1pPr>
            <a:lvl2pPr indent="-228600" lvl="1" marL="914400" rtl="0" algn="l">
              <a:lnSpc>
                <a:spcPct val="90000"/>
              </a:lnSpc>
              <a:spcBef>
                <a:spcPts val="500"/>
              </a:spcBef>
              <a:spcAft>
                <a:spcPts val="0"/>
              </a:spcAft>
              <a:buSzPts val="2000"/>
              <a:buNone/>
              <a:defRPr b="1" sz="2000"/>
            </a:lvl2pPr>
            <a:lvl3pPr indent="-228600" lvl="2" marL="1371600" rtl="0" algn="l">
              <a:lnSpc>
                <a:spcPct val="90000"/>
              </a:lnSpc>
              <a:spcBef>
                <a:spcPts val="500"/>
              </a:spcBef>
              <a:spcAft>
                <a:spcPts val="0"/>
              </a:spcAft>
              <a:buSzPts val="1800"/>
              <a:buNone/>
              <a:defRPr b="1" sz="1800"/>
            </a:lvl3pPr>
            <a:lvl4pPr indent="-228600" lvl="3" marL="1828800" rtl="0" algn="l">
              <a:lnSpc>
                <a:spcPct val="90000"/>
              </a:lnSpc>
              <a:spcBef>
                <a:spcPts val="500"/>
              </a:spcBef>
              <a:spcAft>
                <a:spcPts val="0"/>
              </a:spcAft>
              <a:buSzPts val="1600"/>
              <a:buNone/>
              <a:defRPr b="1" sz="1600"/>
            </a:lvl4pPr>
            <a:lvl5pPr indent="-228600" lvl="4" marL="2286000" rtl="0" algn="l">
              <a:lnSpc>
                <a:spcPct val="90000"/>
              </a:lnSpc>
              <a:spcBef>
                <a:spcPts val="500"/>
              </a:spcBef>
              <a:spcAft>
                <a:spcPts val="0"/>
              </a:spcAft>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54" name="Google Shape;154;p14"/>
          <p:cNvSpPr txBox="1"/>
          <p:nvPr>
            <p:ph idx="4" type="body"/>
          </p:nvPr>
        </p:nvSpPr>
        <p:spPr>
          <a:xfrm>
            <a:off x="4754880" y="2743200"/>
            <a:ext cx="2953500" cy="25785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SzPts val="1800"/>
              <a:buChar char="o"/>
              <a:defRPr sz="1800"/>
            </a:lvl1pPr>
            <a:lvl2pPr indent="-330200" lvl="1" marL="914400" rtl="0" algn="l">
              <a:lnSpc>
                <a:spcPct val="90000"/>
              </a:lnSpc>
              <a:spcBef>
                <a:spcPts val="500"/>
              </a:spcBef>
              <a:spcAft>
                <a:spcPts val="0"/>
              </a:spcAft>
              <a:buSzPts val="1600"/>
              <a:buChar char="o"/>
              <a:defRPr sz="1600"/>
            </a:lvl2pPr>
            <a:lvl3pPr indent="-317500" lvl="2" marL="1371600" rtl="0" algn="l">
              <a:lnSpc>
                <a:spcPct val="90000"/>
              </a:lnSpc>
              <a:spcBef>
                <a:spcPts val="500"/>
              </a:spcBef>
              <a:spcAft>
                <a:spcPts val="0"/>
              </a:spcAft>
              <a:buSzPts val="1400"/>
              <a:buChar char="o"/>
              <a:defRPr sz="1400"/>
            </a:lvl3pPr>
            <a:lvl4pPr indent="-304800" lvl="3" marL="1828800" rtl="0" algn="l">
              <a:lnSpc>
                <a:spcPct val="90000"/>
              </a:lnSpc>
              <a:spcBef>
                <a:spcPts val="500"/>
              </a:spcBef>
              <a:spcAft>
                <a:spcPts val="0"/>
              </a:spcAft>
              <a:buSzPts val="1200"/>
              <a:buChar char="o"/>
              <a:defRPr sz="1200"/>
            </a:lvl4pPr>
            <a:lvl5pPr indent="-304800" lvl="4" marL="2286000" rtl="0" algn="l">
              <a:lnSpc>
                <a:spcPct val="90000"/>
              </a:lnSpc>
              <a:spcBef>
                <a:spcPts val="500"/>
              </a:spcBef>
              <a:spcAft>
                <a:spcPts val="0"/>
              </a:spcAft>
              <a:buSzPts val="1200"/>
              <a:buChar char="o"/>
              <a:defRPr sz="1200"/>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55" name="Google Shape;155;p14"/>
          <p:cNvSpPr txBox="1"/>
          <p:nvPr>
            <p:ph idx="12" type="sldNum"/>
          </p:nvPr>
        </p:nvSpPr>
        <p:spPr>
          <a:xfrm>
            <a:off x="329184" y="411480"/>
            <a:ext cx="521100" cy="310800"/>
          </a:xfrm>
          <a:prstGeom prst="rect">
            <a:avLst/>
          </a:prstGeom>
          <a:noFill/>
          <a:ln>
            <a:noFill/>
          </a:ln>
        </p:spPr>
        <p:txBody>
          <a:bodyPr anchorCtr="0" anchor="ctr"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56" name="Google Shape;156;p14"/>
          <p:cNvSpPr txBox="1"/>
          <p:nvPr>
            <p:ph idx="11" type="ftr"/>
          </p:nvPr>
        </p:nvSpPr>
        <p:spPr>
          <a:xfrm>
            <a:off x="466344" y="6190488"/>
            <a:ext cx="2331600" cy="2742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cxnSp>
        <p:nvCxnSpPr>
          <p:cNvPr id="157" name="Google Shape;157;p14"/>
          <p:cNvCxnSpPr/>
          <p:nvPr/>
        </p:nvCxnSpPr>
        <p:spPr>
          <a:xfrm>
            <a:off x="594170" y="846661"/>
            <a:ext cx="0" cy="5111100"/>
          </a:xfrm>
          <a:prstGeom prst="straightConnector1">
            <a:avLst/>
          </a:prstGeom>
          <a:noFill/>
          <a:ln cap="flat" cmpd="sng" w="9525">
            <a:solidFill>
              <a:schemeClr val="accent6"/>
            </a:solidFill>
            <a:prstDash val="solid"/>
            <a:miter lim="800000"/>
            <a:headEnd len="sm" w="sm" type="none"/>
            <a:tailEnd len="sm" w="sm" type="none"/>
          </a:ln>
        </p:spPr>
      </p:cxnSp>
      <p:sp>
        <p:nvSpPr>
          <p:cNvPr id="158" name="Google Shape;158;p14"/>
          <p:cNvSpPr txBox="1"/>
          <p:nvPr>
            <p:ph idx="5" type="body"/>
          </p:nvPr>
        </p:nvSpPr>
        <p:spPr>
          <a:xfrm>
            <a:off x="7973568" y="2185416"/>
            <a:ext cx="2953500" cy="4938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SzPts val="2400"/>
              <a:buNone/>
              <a:defRPr b="1" sz="2400">
                <a:latin typeface="Twentieth Century"/>
                <a:ea typeface="Twentieth Century"/>
                <a:cs typeface="Twentieth Century"/>
                <a:sym typeface="Twentieth Century"/>
              </a:defRPr>
            </a:lvl1pPr>
            <a:lvl2pPr indent="-228600" lvl="1" marL="914400" rtl="0" algn="l">
              <a:lnSpc>
                <a:spcPct val="90000"/>
              </a:lnSpc>
              <a:spcBef>
                <a:spcPts val="500"/>
              </a:spcBef>
              <a:spcAft>
                <a:spcPts val="0"/>
              </a:spcAft>
              <a:buSzPts val="2000"/>
              <a:buNone/>
              <a:defRPr b="1" sz="2000"/>
            </a:lvl2pPr>
            <a:lvl3pPr indent="-228600" lvl="2" marL="1371600" rtl="0" algn="l">
              <a:lnSpc>
                <a:spcPct val="90000"/>
              </a:lnSpc>
              <a:spcBef>
                <a:spcPts val="500"/>
              </a:spcBef>
              <a:spcAft>
                <a:spcPts val="0"/>
              </a:spcAft>
              <a:buSzPts val="1800"/>
              <a:buNone/>
              <a:defRPr b="1" sz="1800"/>
            </a:lvl3pPr>
            <a:lvl4pPr indent="-228600" lvl="3" marL="1828800" rtl="0" algn="l">
              <a:lnSpc>
                <a:spcPct val="90000"/>
              </a:lnSpc>
              <a:spcBef>
                <a:spcPts val="500"/>
              </a:spcBef>
              <a:spcAft>
                <a:spcPts val="0"/>
              </a:spcAft>
              <a:buSzPts val="1600"/>
              <a:buNone/>
              <a:defRPr b="1" sz="1600"/>
            </a:lvl4pPr>
            <a:lvl5pPr indent="-228600" lvl="4" marL="2286000" rtl="0" algn="l">
              <a:lnSpc>
                <a:spcPct val="90000"/>
              </a:lnSpc>
              <a:spcBef>
                <a:spcPts val="500"/>
              </a:spcBef>
              <a:spcAft>
                <a:spcPts val="0"/>
              </a:spcAft>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59" name="Google Shape;159;p14"/>
          <p:cNvSpPr txBox="1"/>
          <p:nvPr>
            <p:ph idx="6" type="body"/>
          </p:nvPr>
        </p:nvSpPr>
        <p:spPr>
          <a:xfrm>
            <a:off x="7973568" y="2743200"/>
            <a:ext cx="2953500" cy="25785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SzPts val="1800"/>
              <a:buChar char="o"/>
              <a:defRPr sz="1800"/>
            </a:lvl1pPr>
            <a:lvl2pPr indent="-330200" lvl="1" marL="914400" rtl="0" algn="l">
              <a:lnSpc>
                <a:spcPct val="90000"/>
              </a:lnSpc>
              <a:spcBef>
                <a:spcPts val="500"/>
              </a:spcBef>
              <a:spcAft>
                <a:spcPts val="0"/>
              </a:spcAft>
              <a:buSzPts val="1600"/>
              <a:buChar char="o"/>
              <a:defRPr sz="1600"/>
            </a:lvl2pPr>
            <a:lvl3pPr indent="-317500" lvl="2" marL="1371600" rtl="0" algn="l">
              <a:lnSpc>
                <a:spcPct val="90000"/>
              </a:lnSpc>
              <a:spcBef>
                <a:spcPts val="500"/>
              </a:spcBef>
              <a:spcAft>
                <a:spcPts val="0"/>
              </a:spcAft>
              <a:buSzPts val="1400"/>
              <a:buChar char="o"/>
              <a:defRPr sz="1400"/>
            </a:lvl3pPr>
            <a:lvl4pPr indent="-304800" lvl="3" marL="1828800" rtl="0" algn="l">
              <a:lnSpc>
                <a:spcPct val="90000"/>
              </a:lnSpc>
              <a:spcBef>
                <a:spcPts val="500"/>
              </a:spcBef>
              <a:spcAft>
                <a:spcPts val="0"/>
              </a:spcAft>
              <a:buSzPts val="1200"/>
              <a:buChar char="o"/>
              <a:defRPr sz="1200"/>
            </a:lvl4pPr>
            <a:lvl5pPr indent="-304800" lvl="4" marL="2286000" rtl="0" algn="l">
              <a:lnSpc>
                <a:spcPct val="90000"/>
              </a:lnSpc>
              <a:spcBef>
                <a:spcPts val="500"/>
              </a:spcBef>
              <a:spcAft>
                <a:spcPts val="0"/>
              </a:spcAft>
              <a:buSzPts val="1200"/>
              <a:buChar char="o"/>
              <a:defRPr sz="1200"/>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x4">
  <p:cSld name="Team x4">
    <p:spTree>
      <p:nvGrpSpPr>
        <p:cNvPr id="160" name="Shape 160"/>
        <p:cNvGrpSpPr/>
        <p:nvPr/>
      </p:nvGrpSpPr>
      <p:grpSpPr>
        <a:xfrm>
          <a:off x="0" y="0"/>
          <a:ext cx="0" cy="0"/>
          <a:chOff x="0" y="0"/>
          <a:chExt cx="0" cy="0"/>
        </a:xfrm>
      </p:grpSpPr>
      <p:sp>
        <p:nvSpPr>
          <p:cNvPr id="161" name="Google Shape;161;p15"/>
          <p:cNvSpPr txBox="1"/>
          <p:nvPr>
            <p:ph type="title"/>
          </p:nvPr>
        </p:nvSpPr>
        <p:spPr>
          <a:xfrm>
            <a:off x="1656588" y="832104"/>
            <a:ext cx="8878800" cy="10698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000"/>
              <a:buFont typeface="Twentieth Century"/>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2" name="Google Shape;162;p15"/>
          <p:cNvSpPr txBox="1"/>
          <p:nvPr>
            <p:ph idx="11" type="ftr"/>
          </p:nvPr>
        </p:nvSpPr>
        <p:spPr>
          <a:xfrm>
            <a:off x="466344" y="6190488"/>
            <a:ext cx="2331600" cy="2742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3" name="Google Shape;163;p15"/>
          <p:cNvSpPr txBox="1"/>
          <p:nvPr>
            <p:ph idx="12" type="sldNum"/>
          </p:nvPr>
        </p:nvSpPr>
        <p:spPr>
          <a:xfrm>
            <a:off x="329184" y="411480"/>
            <a:ext cx="521100" cy="310800"/>
          </a:xfrm>
          <a:prstGeom prst="rect">
            <a:avLst/>
          </a:prstGeom>
          <a:noFill/>
          <a:ln>
            <a:noFill/>
          </a:ln>
        </p:spPr>
        <p:txBody>
          <a:bodyPr anchorCtr="0" anchor="ctr"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64" name="Google Shape;164;p15"/>
          <p:cNvSpPr/>
          <p:nvPr/>
        </p:nvSpPr>
        <p:spPr>
          <a:xfrm flipH="1">
            <a:off x="3791062" y="2349814"/>
            <a:ext cx="2058000" cy="2058000"/>
          </a:xfrm>
          <a:prstGeom prst="ellipse">
            <a:avLst/>
          </a:prstGeom>
          <a:gradFill>
            <a:gsLst>
              <a:gs pos="0">
                <a:schemeClr val="accent3"/>
              </a:gs>
              <a:gs pos="18000">
                <a:schemeClr val="accent3"/>
              </a:gs>
              <a:gs pos="52000">
                <a:srgbClr val="AAA5F9">
                  <a:alpha val="69411"/>
                </a:srgbClr>
              </a:gs>
              <a:gs pos="100000">
                <a:srgbClr val="AAA5F9">
                  <a:alpha val="69411"/>
                </a:srgbClr>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165" name="Google Shape;165;p15"/>
          <p:cNvSpPr/>
          <p:nvPr/>
        </p:nvSpPr>
        <p:spPr>
          <a:xfrm flipH="1">
            <a:off x="8929812" y="2349814"/>
            <a:ext cx="2058000" cy="2058000"/>
          </a:xfrm>
          <a:prstGeom prst="ellipse">
            <a:avLst/>
          </a:prstGeom>
          <a:gradFill>
            <a:gsLst>
              <a:gs pos="0">
                <a:schemeClr val="accent3"/>
              </a:gs>
              <a:gs pos="18000">
                <a:schemeClr val="accent3"/>
              </a:gs>
              <a:gs pos="52000">
                <a:srgbClr val="AAA5F9">
                  <a:alpha val="69411"/>
                </a:srgbClr>
              </a:gs>
              <a:gs pos="100000">
                <a:srgbClr val="AAA5F9">
                  <a:alpha val="69411"/>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166" name="Google Shape;166;p15"/>
          <p:cNvSpPr/>
          <p:nvPr/>
        </p:nvSpPr>
        <p:spPr>
          <a:xfrm flipH="1">
            <a:off x="6342992" y="2349814"/>
            <a:ext cx="2058000" cy="2058000"/>
          </a:xfrm>
          <a:prstGeom prst="ellipse">
            <a:avLst/>
          </a:prstGeom>
          <a:gradFill>
            <a:gsLst>
              <a:gs pos="0">
                <a:schemeClr val="accent1"/>
              </a:gs>
              <a:gs pos="77000">
                <a:srgbClr val="F6A6F4">
                  <a:alpha val="69019"/>
                </a:srgbClr>
              </a:gs>
              <a:gs pos="100000">
                <a:srgbClr val="F6A6F4">
                  <a:alpha val="69019"/>
                </a:srgbClr>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167" name="Google Shape;167;p15"/>
          <p:cNvSpPr/>
          <p:nvPr/>
        </p:nvSpPr>
        <p:spPr>
          <a:xfrm flipH="1">
            <a:off x="1247987" y="2349814"/>
            <a:ext cx="2058000" cy="2058000"/>
          </a:xfrm>
          <a:prstGeom prst="ellipse">
            <a:avLst/>
          </a:prstGeom>
          <a:gradFill>
            <a:gsLst>
              <a:gs pos="0">
                <a:schemeClr val="accent1"/>
              </a:gs>
              <a:gs pos="77000">
                <a:srgbClr val="F6A6F4">
                  <a:alpha val="69019"/>
                </a:srgbClr>
              </a:gs>
              <a:gs pos="100000">
                <a:srgbClr val="F6A6F4">
                  <a:alpha val="69019"/>
                </a:srgbClr>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168" name="Google Shape;168;p15"/>
          <p:cNvSpPr txBox="1"/>
          <p:nvPr>
            <p:ph idx="1" type="body"/>
          </p:nvPr>
        </p:nvSpPr>
        <p:spPr>
          <a:xfrm>
            <a:off x="1042524" y="4508648"/>
            <a:ext cx="2469000" cy="365700"/>
          </a:xfrm>
          <a:prstGeom prst="rect">
            <a:avLst/>
          </a:prstGeom>
          <a:noFill/>
          <a:ln>
            <a:noFill/>
          </a:ln>
        </p:spPr>
        <p:txBody>
          <a:bodyPr anchorCtr="0" anchor="t" bIns="0" lIns="0" spcFirstLastPara="1" rIns="0" wrap="square" tIns="0">
            <a:noAutofit/>
          </a:bodyPr>
          <a:lstStyle>
            <a:lvl1pPr indent="-228600" lvl="0" marL="457200" rtl="0" algn="ctr">
              <a:lnSpc>
                <a:spcPct val="100000"/>
              </a:lnSpc>
              <a:spcBef>
                <a:spcPts val="0"/>
              </a:spcBef>
              <a:spcAft>
                <a:spcPts val="0"/>
              </a:spcAft>
              <a:buSzPts val="2000"/>
              <a:buNone/>
              <a:defRPr b="1" sz="2000">
                <a:latin typeface="Twentieth Century"/>
                <a:ea typeface="Twentieth Century"/>
                <a:cs typeface="Twentieth Century"/>
                <a:sym typeface="Twentieth Century"/>
              </a:defRPr>
            </a:lvl1pPr>
            <a:lvl2pPr indent="-342900" lvl="1" marL="914400" rtl="0" algn="l">
              <a:lnSpc>
                <a:spcPct val="90000"/>
              </a:lnSpc>
              <a:spcBef>
                <a:spcPts val="500"/>
              </a:spcBef>
              <a:spcAft>
                <a:spcPts val="0"/>
              </a:spcAft>
              <a:buSzPts val="1800"/>
              <a:buChar char="o"/>
              <a:defRPr/>
            </a:lvl2pPr>
            <a:lvl3pPr indent="-342900" lvl="2" marL="1371600" rtl="0" algn="l">
              <a:lnSpc>
                <a:spcPct val="90000"/>
              </a:lnSpc>
              <a:spcBef>
                <a:spcPts val="500"/>
              </a:spcBef>
              <a:spcAft>
                <a:spcPts val="0"/>
              </a:spcAft>
              <a:buSzPts val="1800"/>
              <a:buChar char="o"/>
              <a:defRPr/>
            </a:lvl3pPr>
            <a:lvl4pPr indent="-342900" lvl="3" marL="1828800" rtl="0" algn="l">
              <a:lnSpc>
                <a:spcPct val="90000"/>
              </a:lnSpc>
              <a:spcBef>
                <a:spcPts val="500"/>
              </a:spcBef>
              <a:spcAft>
                <a:spcPts val="0"/>
              </a:spcAft>
              <a:buSzPts val="1800"/>
              <a:buChar char="o"/>
              <a:defRPr/>
            </a:lvl4pPr>
            <a:lvl5pPr indent="-342900" lvl="4" marL="2286000" rtl="0" algn="l">
              <a:lnSpc>
                <a:spcPct val="90000"/>
              </a:lnSpc>
              <a:spcBef>
                <a:spcPts val="500"/>
              </a:spcBef>
              <a:spcAft>
                <a:spcPts val="0"/>
              </a:spcAft>
              <a:buSzPts val="1800"/>
              <a:buChar char="o"/>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69" name="Google Shape;169;p15"/>
          <p:cNvSpPr txBox="1"/>
          <p:nvPr>
            <p:ph idx="2" type="body"/>
          </p:nvPr>
        </p:nvSpPr>
        <p:spPr>
          <a:xfrm>
            <a:off x="1042524" y="4879877"/>
            <a:ext cx="2469000" cy="274500"/>
          </a:xfrm>
          <a:prstGeom prst="rect">
            <a:avLst/>
          </a:prstGeom>
          <a:noFill/>
          <a:ln>
            <a:noFill/>
          </a:ln>
        </p:spPr>
        <p:txBody>
          <a:bodyPr anchorCtr="0" anchor="t" bIns="45700" lIns="91425" spcFirstLastPara="1" rIns="91425" wrap="square" tIns="45700">
            <a:noAutofit/>
          </a:bodyPr>
          <a:lstStyle>
            <a:lvl1pPr indent="-228600" lvl="0" marL="457200" rtl="0" algn="ctr">
              <a:lnSpc>
                <a:spcPct val="100000"/>
              </a:lnSpc>
              <a:spcBef>
                <a:spcPts val="0"/>
              </a:spcBef>
              <a:spcAft>
                <a:spcPts val="0"/>
              </a:spcAft>
              <a:buSzPts val="1600"/>
              <a:buNone/>
              <a:defRPr sz="1600"/>
            </a:lvl1pPr>
            <a:lvl2pPr indent="-342900" lvl="1" marL="914400" rtl="0" algn="l">
              <a:lnSpc>
                <a:spcPct val="90000"/>
              </a:lnSpc>
              <a:spcBef>
                <a:spcPts val="500"/>
              </a:spcBef>
              <a:spcAft>
                <a:spcPts val="0"/>
              </a:spcAft>
              <a:buSzPts val="1800"/>
              <a:buChar char="o"/>
              <a:defRPr/>
            </a:lvl2pPr>
            <a:lvl3pPr indent="-342900" lvl="2" marL="1371600" rtl="0" algn="l">
              <a:lnSpc>
                <a:spcPct val="90000"/>
              </a:lnSpc>
              <a:spcBef>
                <a:spcPts val="500"/>
              </a:spcBef>
              <a:spcAft>
                <a:spcPts val="0"/>
              </a:spcAft>
              <a:buSzPts val="1800"/>
              <a:buChar char="o"/>
              <a:defRPr/>
            </a:lvl3pPr>
            <a:lvl4pPr indent="-342900" lvl="3" marL="1828800" rtl="0" algn="l">
              <a:lnSpc>
                <a:spcPct val="90000"/>
              </a:lnSpc>
              <a:spcBef>
                <a:spcPts val="500"/>
              </a:spcBef>
              <a:spcAft>
                <a:spcPts val="0"/>
              </a:spcAft>
              <a:buSzPts val="1800"/>
              <a:buChar char="o"/>
              <a:defRPr/>
            </a:lvl4pPr>
            <a:lvl5pPr indent="-342900" lvl="4" marL="2286000" rtl="0" algn="l">
              <a:lnSpc>
                <a:spcPct val="90000"/>
              </a:lnSpc>
              <a:spcBef>
                <a:spcPts val="500"/>
              </a:spcBef>
              <a:spcAft>
                <a:spcPts val="0"/>
              </a:spcAft>
              <a:buSzPts val="1800"/>
              <a:buChar char="o"/>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70" name="Google Shape;170;p15"/>
          <p:cNvSpPr txBox="1"/>
          <p:nvPr>
            <p:ph idx="3" type="body"/>
          </p:nvPr>
        </p:nvSpPr>
        <p:spPr>
          <a:xfrm>
            <a:off x="3627120" y="4508648"/>
            <a:ext cx="2469000" cy="365700"/>
          </a:xfrm>
          <a:prstGeom prst="rect">
            <a:avLst/>
          </a:prstGeom>
          <a:noFill/>
          <a:ln>
            <a:noFill/>
          </a:ln>
        </p:spPr>
        <p:txBody>
          <a:bodyPr anchorCtr="0" anchor="t" bIns="0" lIns="0" spcFirstLastPara="1" rIns="0" wrap="square" tIns="0">
            <a:noAutofit/>
          </a:bodyPr>
          <a:lstStyle>
            <a:lvl1pPr indent="-228600" lvl="0" marL="457200" rtl="0" algn="ctr">
              <a:lnSpc>
                <a:spcPct val="100000"/>
              </a:lnSpc>
              <a:spcBef>
                <a:spcPts val="0"/>
              </a:spcBef>
              <a:spcAft>
                <a:spcPts val="0"/>
              </a:spcAft>
              <a:buSzPts val="2000"/>
              <a:buNone/>
              <a:defRPr b="1" sz="2000">
                <a:latin typeface="Twentieth Century"/>
                <a:ea typeface="Twentieth Century"/>
                <a:cs typeface="Twentieth Century"/>
                <a:sym typeface="Twentieth Century"/>
              </a:defRPr>
            </a:lvl1pPr>
            <a:lvl2pPr indent="-342900" lvl="1" marL="914400" rtl="0" algn="l">
              <a:lnSpc>
                <a:spcPct val="90000"/>
              </a:lnSpc>
              <a:spcBef>
                <a:spcPts val="500"/>
              </a:spcBef>
              <a:spcAft>
                <a:spcPts val="0"/>
              </a:spcAft>
              <a:buSzPts val="1800"/>
              <a:buChar char="o"/>
              <a:defRPr/>
            </a:lvl2pPr>
            <a:lvl3pPr indent="-342900" lvl="2" marL="1371600" rtl="0" algn="l">
              <a:lnSpc>
                <a:spcPct val="90000"/>
              </a:lnSpc>
              <a:spcBef>
                <a:spcPts val="500"/>
              </a:spcBef>
              <a:spcAft>
                <a:spcPts val="0"/>
              </a:spcAft>
              <a:buSzPts val="1800"/>
              <a:buChar char="o"/>
              <a:defRPr/>
            </a:lvl3pPr>
            <a:lvl4pPr indent="-342900" lvl="3" marL="1828800" rtl="0" algn="l">
              <a:lnSpc>
                <a:spcPct val="90000"/>
              </a:lnSpc>
              <a:spcBef>
                <a:spcPts val="500"/>
              </a:spcBef>
              <a:spcAft>
                <a:spcPts val="0"/>
              </a:spcAft>
              <a:buSzPts val="1800"/>
              <a:buChar char="o"/>
              <a:defRPr/>
            </a:lvl4pPr>
            <a:lvl5pPr indent="-342900" lvl="4" marL="2286000" rtl="0" algn="l">
              <a:lnSpc>
                <a:spcPct val="90000"/>
              </a:lnSpc>
              <a:spcBef>
                <a:spcPts val="500"/>
              </a:spcBef>
              <a:spcAft>
                <a:spcPts val="0"/>
              </a:spcAft>
              <a:buSzPts val="1800"/>
              <a:buChar char="o"/>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71" name="Google Shape;171;p15"/>
          <p:cNvSpPr txBox="1"/>
          <p:nvPr>
            <p:ph idx="4" type="body"/>
          </p:nvPr>
        </p:nvSpPr>
        <p:spPr>
          <a:xfrm>
            <a:off x="3627120" y="4879877"/>
            <a:ext cx="2469000" cy="274500"/>
          </a:xfrm>
          <a:prstGeom prst="rect">
            <a:avLst/>
          </a:prstGeom>
          <a:noFill/>
          <a:ln>
            <a:noFill/>
          </a:ln>
        </p:spPr>
        <p:txBody>
          <a:bodyPr anchorCtr="0" anchor="t" bIns="45700" lIns="91425" spcFirstLastPara="1" rIns="91425" wrap="square" tIns="45700">
            <a:noAutofit/>
          </a:bodyPr>
          <a:lstStyle>
            <a:lvl1pPr indent="-228600" lvl="0" marL="457200" rtl="0" algn="ctr">
              <a:lnSpc>
                <a:spcPct val="100000"/>
              </a:lnSpc>
              <a:spcBef>
                <a:spcPts val="0"/>
              </a:spcBef>
              <a:spcAft>
                <a:spcPts val="0"/>
              </a:spcAft>
              <a:buSzPts val="1600"/>
              <a:buNone/>
              <a:defRPr sz="1600"/>
            </a:lvl1pPr>
            <a:lvl2pPr indent="-342900" lvl="1" marL="914400" rtl="0" algn="l">
              <a:lnSpc>
                <a:spcPct val="90000"/>
              </a:lnSpc>
              <a:spcBef>
                <a:spcPts val="500"/>
              </a:spcBef>
              <a:spcAft>
                <a:spcPts val="0"/>
              </a:spcAft>
              <a:buSzPts val="1800"/>
              <a:buChar char="o"/>
              <a:defRPr/>
            </a:lvl2pPr>
            <a:lvl3pPr indent="-342900" lvl="2" marL="1371600" rtl="0" algn="l">
              <a:lnSpc>
                <a:spcPct val="90000"/>
              </a:lnSpc>
              <a:spcBef>
                <a:spcPts val="500"/>
              </a:spcBef>
              <a:spcAft>
                <a:spcPts val="0"/>
              </a:spcAft>
              <a:buSzPts val="1800"/>
              <a:buChar char="o"/>
              <a:defRPr/>
            </a:lvl3pPr>
            <a:lvl4pPr indent="-342900" lvl="3" marL="1828800" rtl="0" algn="l">
              <a:lnSpc>
                <a:spcPct val="90000"/>
              </a:lnSpc>
              <a:spcBef>
                <a:spcPts val="500"/>
              </a:spcBef>
              <a:spcAft>
                <a:spcPts val="0"/>
              </a:spcAft>
              <a:buSzPts val="1800"/>
              <a:buChar char="o"/>
              <a:defRPr/>
            </a:lvl4pPr>
            <a:lvl5pPr indent="-342900" lvl="4" marL="2286000" rtl="0" algn="l">
              <a:lnSpc>
                <a:spcPct val="90000"/>
              </a:lnSpc>
              <a:spcBef>
                <a:spcPts val="500"/>
              </a:spcBef>
              <a:spcAft>
                <a:spcPts val="0"/>
              </a:spcAft>
              <a:buSzPts val="1800"/>
              <a:buChar char="o"/>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72" name="Google Shape;172;p15"/>
          <p:cNvSpPr txBox="1"/>
          <p:nvPr>
            <p:ph idx="5" type="body"/>
          </p:nvPr>
        </p:nvSpPr>
        <p:spPr>
          <a:xfrm>
            <a:off x="6096000" y="4508648"/>
            <a:ext cx="2469000" cy="365700"/>
          </a:xfrm>
          <a:prstGeom prst="rect">
            <a:avLst/>
          </a:prstGeom>
          <a:noFill/>
          <a:ln>
            <a:noFill/>
          </a:ln>
        </p:spPr>
        <p:txBody>
          <a:bodyPr anchorCtr="0" anchor="t" bIns="0" lIns="0" spcFirstLastPara="1" rIns="0" wrap="square" tIns="0">
            <a:noAutofit/>
          </a:bodyPr>
          <a:lstStyle>
            <a:lvl1pPr indent="-228600" lvl="0" marL="457200" rtl="0" algn="ctr">
              <a:lnSpc>
                <a:spcPct val="100000"/>
              </a:lnSpc>
              <a:spcBef>
                <a:spcPts val="0"/>
              </a:spcBef>
              <a:spcAft>
                <a:spcPts val="0"/>
              </a:spcAft>
              <a:buSzPts val="2000"/>
              <a:buNone/>
              <a:defRPr b="1" sz="2000">
                <a:latin typeface="Twentieth Century"/>
                <a:ea typeface="Twentieth Century"/>
                <a:cs typeface="Twentieth Century"/>
                <a:sym typeface="Twentieth Century"/>
              </a:defRPr>
            </a:lvl1pPr>
            <a:lvl2pPr indent="-342900" lvl="1" marL="914400" rtl="0" algn="l">
              <a:lnSpc>
                <a:spcPct val="90000"/>
              </a:lnSpc>
              <a:spcBef>
                <a:spcPts val="500"/>
              </a:spcBef>
              <a:spcAft>
                <a:spcPts val="0"/>
              </a:spcAft>
              <a:buSzPts val="1800"/>
              <a:buChar char="o"/>
              <a:defRPr/>
            </a:lvl2pPr>
            <a:lvl3pPr indent="-342900" lvl="2" marL="1371600" rtl="0" algn="l">
              <a:lnSpc>
                <a:spcPct val="90000"/>
              </a:lnSpc>
              <a:spcBef>
                <a:spcPts val="500"/>
              </a:spcBef>
              <a:spcAft>
                <a:spcPts val="0"/>
              </a:spcAft>
              <a:buSzPts val="1800"/>
              <a:buChar char="o"/>
              <a:defRPr/>
            </a:lvl3pPr>
            <a:lvl4pPr indent="-342900" lvl="3" marL="1828800" rtl="0" algn="l">
              <a:lnSpc>
                <a:spcPct val="90000"/>
              </a:lnSpc>
              <a:spcBef>
                <a:spcPts val="500"/>
              </a:spcBef>
              <a:spcAft>
                <a:spcPts val="0"/>
              </a:spcAft>
              <a:buSzPts val="1800"/>
              <a:buChar char="o"/>
              <a:defRPr/>
            </a:lvl4pPr>
            <a:lvl5pPr indent="-342900" lvl="4" marL="2286000" rtl="0" algn="l">
              <a:lnSpc>
                <a:spcPct val="90000"/>
              </a:lnSpc>
              <a:spcBef>
                <a:spcPts val="500"/>
              </a:spcBef>
              <a:spcAft>
                <a:spcPts val="0"/>
              </a:spcAft>
              <a:buSzPts val="1800"/>
              <a:buChar char="o"/>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73" name="Google Shape;173;p15"/>
          <p:cNvSpPr txBox="1"/>
          <p:nvPr>
            <p:ph idx="6" type="body"/>
          </p:nvPr>
        </p:nvSpPr>
        <p:spPr>
          <a:xfrm>
            <a:off x="6096000" y="4879877"/>
            <a:ext cx="2469000" cy="274500"/>
          </a:xfrm>
          <a:prstGeom prst="rect">
            <a:avLst/>
          </a:prstGeom>
          <a:noFill/>
          <a:ln>
            <a:noFill/>
          </a:ln>
        </p:spPr>
        <p:txBody>
          <a:bodyPr anchorCtr="0" anchor="t" bIns="45700" lIns="91425" spcFirstLastPara="1" rIns="91425" wrap="square" tIns="45700">
            <a:noAutofit/>
          </a:bodyPr>
          <a:lstStyle>
            <a:lvl1pPr indent="-228600" lvl="0" marL="457200" rtl="0" algn="ctr">
              <a:lnSpc>
                <a:spcPct val="100000"/>
              </a:lnSpc>
              <a:spcBef>
                <a:spcPts val="0"/>
              </a:spcBef>
              <a:spcAft>
                <a:spcPts val="0"/>
              </a:spcAft>
              <a:buSzPts val="1600"/>
              <a:buNone/>
              <a:defRPr sz="1600"/>
            </a:lvl1pPr>
            <a:lvl2pPr indent="-342900" lvl="1" marL="914400" rtl="0" algn="l">
              <a:lnSpc>
                <a:spcPct val="90000"/>
              </a:lnSpc>
              <a:spcBef>
                <a:spcPts val="500"/>
              </a:spcBef>
              <a:spcAft>
                <a:spcPts val="0"/>
              </a:spcAft>
              <a:buSzPts val="1800"/>
              <a:buChar char="o"/>
              <a:defRPr/>
            </a:lvl2pPr>
            <a:lvl3pPr indent="-342900" lvl="2" marL="1371600" rtl="0" algn="l">
              <a:lnSpc>
                <a:spcPct val="90000"/>
              </a:lnSpc>
              <a:spcBef>
                <a:spcPts val="500"/>
              </a:spcBef>
              <a:spcAft>
                <a:spcPts val="0"/>
              </a:spcAft>
              <a:buSzPts val="1800"/>
              <a:buChar char="o"/>
              <a:defRPr/>
            </a:lvl3pPr>
            <a:lvl4pPr indent="-342900" lvl="3" marL="1828800" rtl="0" algn="l">
              <a:lnSpc>
                <a:spcPct val="90000"/>
              </a:lnSpc>
              <a:spcBef>
                <a:spcPts val="500"/>
              </a:spcBef>
              <a:spcAft>
                <a:spcPts val="0"/>
              </a:spcAft>
              <a:buSzPts val="1800"/>
              <a:buChar char="o"/>
              <a:defRPr/>
            </a:lvl4pPr>
            <a:lvl5pPr indent="-342900" lvl="4" marL="2286000" rtl="0" algn="l">
              <a:lnSpc>
                <a:spcPct val="90000"/>
              </a:lnSpc>
              <a:spcBef>
                <a:spcPts val="500"/>
              </a:spcBef>
              <a:spcAft>
                <a:spcPts val="0"/>
              </a:spcAft>
              <a:buSzPts val="1800"/>
              <a:buChar char="o"/>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74" name="Google Shape;174;p15"/>
          <p:cNvSpPr txBox="1"/>
          <p:nvPr>
            <p:ph idx="7" type="body"/>
          </p:nvPr>
        </p:nvSpPr>
        <p:spPr>
          <a:xfrm>
            <a:off x="8724349" y="4508648"/>
            <a:ext cx="2469000" cy="365700"/>
          </a:xfrm>
          <a:prstGeom prst="rect">
            <a:avLst/>
          </a:prstGeom>
          <a:noFill/>
          <a:ln>
            <a:noFill/>
          </a:ln>
        </p:spPr>
        <p:txBody>
          <a:bodyPr anchorCtr="0" anchor="t" bIns="0" lIns="0" spcFirstLastPara="1" rIns="0" wrap="square" tIns="0">
            <a:noAutofit/>
          </a:bodyPr>
          <a:lstStyle>
            <a:lvl1pPr indent="-228600" lvl="0" marL="457200" rtl="0" algn="ctr">
              <a:lnSpc>
                <a:spcPct val="100000"/>
              </a:lnSpc>
              <a:spcBef>
                <a:spcPts val="0"/>
              </a:spcBef>
              <a:spcAft>
                <a:spcPts val="0"/>
              </a:spcAft>
              <a:buSzPts val="2000"/>
              <a:buNone/>
              <a:defRPr b="1" sz="2000">
                <a:latin typeface="Twentieth Century"/>
                <a:ea typeface="Twentieth Century"/>
                <a:cs typeface="Twentieth Century"/>
                <a:sym typeface="Twentieth Century"/>
              </a:defRPr>
            </a:lvl1pPr>
            <a:lvl2pPr indent="-342900" lvl="1" marL="914400" rtl="0" algn="l">
              <a:lnSpc>
                <a:spcPct val="90000"/>
              </a:lnSpc>
              <a:spcBef>
                <a:spcPts val="500"/>
              </a:spcBef>
              <a:spcAft>
                <a:spcPts val="0"/>
              </a:spcAft>
              <a:buSzPts val="1800"/>
              <a:buChar char="o"/>
              <a:defRPr/>
            </a:lvl2pPr>
            <a:lvl3pPr indent="-342900" lvl="2" marL="1371600" rtl="0" algn="l">
              <a:lnSpc>
                <a:spcPct val="90000"/>
              </a:lnSpc>
              <a:spcBef>
                <a:spcPts val="500"/>
              </a:spcBef>
              <a:spcAft>
                <a:spcPts val="0"/>
              </a:spcAft>
              <a:buSzPts val="1800"/>
              <a:buChar char="o"/>
              <a:defRPr/>
            </a:lvl3pPr>
            <a:lvl4pPr indent="-342900" lvl="3" marL="1828800" rtl="0" algn="l">
              <a:lnSpc>
                <a:spcPct val="90000"/>
              </a:lnSpc>
              <a:spcBef>
                <a:spcPts val="500"/>
              </a:spcBef>
              <a:spcAft>
                <a:spcPts val="0"/>
              </a:spcAft>
              <a:buSzPts val="1800"/>
              <a:buChar char="o"/>
              <a:defRPr/>
            </a:lvl4pPr>
            <a:lvl5pPr indent="-342900" lvl="4" marL="2286000" rtl="0" algn="l">
              <a:lnSpc>
                <a:spcPct val="90000"/>
              </a:lnSpc>
              <a:spcBef>
                <a:spcPts val="500"/>
              </a:spcBef>
              <a:spcAft>
                <a:spcPts val="0"/>
              </a:spcAft>
              <a:buSzPts val="1800"/>
              <a:buChar char="o"/>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75" name="Google Shape;175;p15"/>
          <p:cNvSpPr txBox="1"/>
          <p:nvPr>
            <p:ph idx="8" type="body"/>
          </p:nvPr>
        </p:nvSpPr>
        <p:spPr>
          <a:xfrm>
            <a:off x="8724349" y="4879877"/>
            <a:ext cx="2469000" cy="274500"/>
          </a:xfrm>
          <a:prstGeom prst="rect">
            <a:avLst/>
          </a:prstGeom>
          <a:noFill/>
          <a:ln>
            <a:noFill/>
          </a:ln>
        </p:spPr>
        <p:txBody>
          <a:bodyPr anchorCtr="0" anchor="t" bIns="45700" lIns="91425" spcFirstLastPara="1" rIns="91425" wrap="square" tIns="45700">
            <a:noAutofit/>
          </a:bodyPr>
          <a:lstStyle>
            <a:lvl1pPr indent="-228600" lvl="0" marL="457200" rtl="0" algn="ctr">
              <a:lnSpc>
                <a:spcPct val="100000"/>
              </a:lnSpc>
              <a:spcBef>
                <a:spcPts val="0"/>
              </a:spcBef>
              <a:spcAft>
                <a:spcPts val="0"/>
              </a:spcAft>
              <a:buSzPts val="1600"/>
              <a:buNone/>
              <a:defRPr sz="1600"/>
            </a:lvl1pPr>
            <a:lvl2pPr indent="-342900" lvl="1" marL="914400" rtl="0" algn="l">
              <a:lnSpc>
                <a:spcPct val="90000"/>
              </a:lnSpc>
              <a:spcBef>
                <a:spcPts val="500"/>
              </a:spcBef>
              <a:spcAft>
                <a:spcPts val="0"/>
              </a:spcAft>
              <a:buSzPts val="1800"/>
              <a:buChar char="o"/>
              <a:defRPr/>
            </a:lvl2pPr>
            <a:lvl3pPr indent="-342900" lvl="2" marL="1371600" rtl="0" algn="l">
              <a:lnSpc>
                <a:spcPct val="90000"/>
              </a:lnSpc>
              <a:spcBef>
                <a:spcPts val="500"/>
              </a:spcBef>
              <a:spcAft>
                <a:spcPts val="0"/>
              </a:spcAft>
              <a:buSzPts val="1800"/>
              <a:buChar char="o"/>
              <a:defRPr/>
            </a:lvl3pPr>
            <a:lvl4pPr indent="-342900" lvl="3" marL="1828800" rtl="0" algn="l">
              <a:lnSpc>
                <a:spcPct val="90000"/>
              </a:lnSpc>
              <a:spcBef>
                <a:spcPts val="500"/>
              </a:spcBef>
              <a:spcAft>
                <a:spcPts val="0"/>
              </a:spcAft>
              <a:buSzPts val="1800"/>
              <a:buChar char="o"/>
              <a:defRPr/>
            </a:lvl4pPr>
            <a:lvl5pPr indent="-342900" lvl="4" marL="2286000" rtl="0" algn="l">
              <a:lnSpc>
                <a:spcPct val="90000"/>
              </a:lnSpc>
              <a:spcBef>
                <a:spcPts val="500"/>
              </a:spcBef>
              <a:spcAft>
                <a:spcPts val="0"/>
              </a:spcAft>
              <a:buSzPts val="1800"/>
              <a:buChar char="o"/>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76" name="Google Shape;176;p15"/>
          <p:cNvSpPr/>
          <p:nvPr>
            <p:ph idx="9" type="pic"/>
          </p:nvPr>
        </p:nvSpPr>
        <p:spPr>
          <a:xfrm>
            <a:off x="1399285" y="2505584"/>
            <a:ext cx="1746600" cy="1746600"/>
          </a:xfrm>
          <a:prstGeom prst="ellipse">
            <a:avLst/>
          </a:prstGeom>
          <a:noFill/>
          <a:ln>
            <a:noFill/>
          </a:ln>
        </p:spPr>
      </p:sp>
      <p:sp>
        <p:nvSpPr>
          <p:cNvPr id="177" name="Google Shape;177;p15"/>
          <p:cNvSpPr/>
          <p:nvPr>
            <p:ph idx="13" type="pic"/>
          </p:nvPr>
        </p:nvSpPr>
        <p:spPr>
          <a:xfrm>
            <a:off x="3946787" y="2505584"/>
            <a:ext cx="1746600" cy="1746600"/>
          </a:xfrm>
          <a:prstGeom prst="ellipse">
            <a:avLst/>
          </a:prstGeom>
          <a:noFill/>
          <a:ln>
            <a:noFill/>
          </a:ln>
        </p:spPr>
      </p:sp>
      <p:sp>
        <p:nvSpPr>
          <p:cNvPr id="178" name="Google Shape;178;p15"/>
          <p:cNvSpPr/>
          <p:nvPr>
            <p:ph idx="14" type="pic"/>
          </p:nvPr>
        </p:nvSpPr>
        <p:spPr>
          <a:xfrm>
            <a:off x="6498717" y="2505584"/>
            <a:ext cx="1746600" cy="1746600"/>
          </a:xfrm>
          <a:prstGeom prst="ellipse">
            <a:avLst/>
          </a:prstGeom>
          <a:noFill/>
          <a:ln>
            <a:noFill/>
          </a:ln>
        </p:spPr>
      </p:sp>
      <p:sp>
        <p:nvSpPr>
          <p:cNvPr id="179" name="Google Shape;179;p15"/>
          <p:cNvSpPr/>
          <p:nvPr>
            <p:ph idx="15" type="pic"/>
          </p:nvPr>
        </p:nvSpPr>
        <p:spPr>
          <a:xfrm>
            <a:off x="9085537" y="2505584"/>
            <a:ext cx="1746600" cy="1746600"/>
          </a:xfrm>
          <a:prstGeom prst="ellipse">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x8">
  <p:cSld name="Team x8">
    <p:spTree>
      <p:nvGrpSpPr>
        <p:cNvPr id="180" name="Shape 180"/>
        <p:cNvGrpSpPr/>
        <p:nvPr/>
      </p:nvGrpSpPr>
      <p:grpSpPr>
        <a:xfrm>
          <a:off x="0" y="0"/>
          <a:ext cx="0" cy="0"/>
          <a:chOff x="0" y="0"/>
          <a:chExt cx="0" cy="0"/>
        </a:xfrm>
      </p:grpSpPr>
      <p:sp>
        <p:nvSpPr>
          <p:cNvPr id="181" name="Google Shape;181;p16"/>
          <p:cNvSpPr/>
          <p:nvPr/>
        </p:nvSpPr>
        <p:spPr>
          <a:xfrm flipH="1">
            <a:off x="1704102" y="4055522"/>
            <a:ext cx="1231500" cy="1231500"/>
          </a:xfrm>
          <a:prstGeom prst="ellipse">
            <a:avLst/>
          </a:prstGeom>
          <a:gradFill>
            <a:gsLst>
              <a:gs pos="0">
                <a:schemeClr val="accent3"/>
              </a:gs>
              <a:gs pos="18000">
                <a:schemeClr val="accent3"/>
              </a:gs>
              <a:gs pos="52000">
                <a:srgbClr val="AAA5F9">
                  <a:alpha val="69411"/>
                </a:srgbClr>
              </a:gs>
              <a:gs pos="100000">
                <a:srgbClr val="AAA5F9">
                  <a:alpha val="69411"/>
                </a:srgbClr>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182" name="Google Shape;182;p16"/>
          <p:cNvSpPr/>
          <p:nvPr/>
        </p:nvSpPr>
        <p:spPr>
          <a:xfrm flipH="1">
            <a:off x="4228376" y="1853643"/>
            <a:ext cx="1231500" cy="1231500"/>
          </a:xfrm>
          <a:prstGeom prst="ellipse">
            <a:avLst/>
          </a:prstGeom>
          <a:gradFill>
            <a:gsLst>
              <a:gs pos="0">
                <a:schemeClr val="accent3"/>
              </a:gs>
              <a:gs pos="18000">
                <a:schemeClr val="accent3"/>
              </a:gs>
              <a:gs pos="52000">
                <a:srgbClr val="AAA5F9">
                  <a:alpha val="69411"/>
                </a:srgbClr>
              </a:gs>
              <a:gs pos="100000">
                <a:srgbClr val="AAA5F9">
                  <a:alpha val="69411"/>
                </a:srgbClr>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183" name="Google Shape;183;p16"/>
          <p:cNvSpPr/>
          <p:nvPr/>
        </p:nvSpPr>
        <p:spPr>
          <a:xfrm flipH="1">
            <a:off x="6752650" y="4055275"/>
            <a:ext cx="1231500" cy="1231500"/>
          </a:xfrm>
          <a:prstGeom prst="ellipse">
            <a:avLst/>
          </a:prstGeom>
          <a:gradFill>
            <a:gsLst>
              <a:gs pos="0">
                <a:schemeClr val="accent3"/>
              </a:gs>
              <a:gs pos="18000">
                <a:schemeClr val="accent3"/>
              </a:gs>
              <a:gs pos="52000">
                <a:srgbClr val="AAA5F9">
                  <a:alpha val="69411"/>
                </a:srgbClr>
              </a:gs>
              <a:gs pos="100000">
                <a:srgbClr val="AAA5F9">
                  <a:alpha val="69411"/>
                </a:srgbClr>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184" name="Google Shape;184;p16"/>
          <p:cNvSpPr/>
          <p:nvPr/>
        </p:nvSpPr>
        <p:spPr>
          <a:xfrm flipH="1">
            <a:off x="9280945" y="4066155"/>
            <a:ext cx="1231500" cy="1231500"/>
          </a:xfrm>
          <a:prstGeom prst="ellipse">
            <a:avLst/>
          </a:prstGeom>
          <a:gradFill>
            <a:gsLst>
              <a:gs pos="0">
                <a:schemeClr val="accent1"/>
              </a:gs>
              <a:gs pos="77000">
                <a:srgbClr val="F6A6F4">
                  <a:alpha val="69019"/>
                </a:srgbClr>
              </a:gs>
              <a:gs pos="100000">
                <a:srgbClr val="F6A6F4">
                  <a:alpha val="69019"/>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185" name="Google Shape;185;p16"/>
          <p:cNvSpPr/>
          <p:nvPr/>
        </p:nvSpPr>
        <p:spPr>
          <a:xfrm flipH="1">
            <a:off x="4228376" y="4056366"/>
            <a:ext cx="1231500" cy="1231500"/>
          </a:xfrm>
          <a:prstGeom prst="ellipse">
            <a:avLst/>
          </a:prstGeom>
          <a:gradFill>
            <a:gsLst>
              <a:gs pos="0">
                <a:schemeClr val="accent1"/>
              </a:gs>
              <a:gs pos="77000">
                <a:srgbClr val="F6A6F4">
                  <a:alpha val="69019"/>
                </a:srgbClr>
              </a:gs>
              <a:gs pos="100000">
                <a:srgbClr val="F6A6F4">
                  <a:alpha val="69019"/>
                </a:srgbClr>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186" name="Google Shape;186;p16"/>
          <p:cNvSpPr/>
          <p:nvPr/>
        </p:nvSpPr>
        <p:spPr>
          <a:xfrm flipH="1">
            <a:off x="9276924" y="1861862"/>
            <a:ext cx="1231500" cy="1231500"/>
          </a:xfrm>
          <a:prstGeom prst="ellipse">
            <a:avLst/>
          </a:prstGeom>
          <a:gradFill>
            <a:gsLst>
              <a:gs pos="0">
                <a:schemeClr val="accent3"/>
              </a:gs>
              <a:gs pos="18000">
                <a:schemeClr val="accent3"/>
              </a:gs>
              <a:gs pos="52000">
                <a:srgbClr val="AAA5F9">
                  <a:alpha val="69411"/>
                </a:srgbClr>
              </a:gs>
              <a:gs pos="100000">
                <a:srgbClr val="AAA5F9">
                  <a:alpha val="69411"/>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187" name="Google Shape;187;p16"/>
          <p:cNvSpPr/>
          <p:nvPr/>
        </p:nvSpPr>
        <p:spPr>
          <a:xfrm flipH="1">
            <a:off x="6752650" y="1855810"/>
            <a:ext cx="1231500" cy="1231500"/>
          </a:xfrm>
          <a:prstGeom prst="ellipse">
            <a:avLst/>
          </a:prstGeom>
          <a:gradFill>
            <a:gsLst>
              <a:gs pos="0">
                <a:schemeClr val="accent1"/>
              </a:gs>
              <a:gs pos="77000">
                <a:srgbClr val="F6A6F4">
                  <a:alpha val="69019"/>
                </a:srgbClr>
              </a:gs>
              <a:gs pos="100000">
                <a:srgbClr val="F6A6F4">
                  <a:alpha val="69019"/>
                </a:srgbClr>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188" name="Google Shape;188;p16"/>
          <p:cNvSpPr/>
          <p:nvPr/>
        </p:nvSpPr>
        <p:spPr>
          <a:xfrm flipH="1">
            <a:off x="1692038" y="1846020"/>
            <a:ext cx="1231500" cy="1231500"/>
          </a:xfrm>
          <a:prstGeom prst="ellipse">
            <a:avLst/>
          </a:prstGeom>
          <a:gradFill>
            <a:gsLst>
              <a:gs pos="0">
                <a:schemeClr val="accent1"/>
              </a:gs>
              <a:gs pos="77000">
                <a:srgbClr val="F6A6F4">
                  <a:alpha val="69019"/>
                </a:srgbClr>
              </a:gs>
              <a:gs pos="100000">
                <a:srgbClr val="F6A6F4">
                  <a:alpha val="69019"/>
                </a:srgbClr>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189" name="Google Shape;189;p16"/>
          <p:cNvSpPr txBox="1"/>
          <p:nvPr>
            <p:ph type="title"/>
          </p:nvPr>
        </p:nvSpPr>
        <p:spPr>
          <a:xfrm>
            <a:off x="1656588" y="338328"/>
            <a:ext cx="8878800" cy="10698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000"/>
              <a:buFont typeface="Twentieth Century"/>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0" name="Google Shape;190;p16"/>
          <p:cNvSpPr txBox="1"/>
          <p:nvPr>
            <p:ph idx="11" type="ftr"/>
          </p:nvPr>
        </p:nvSpPr>
        <p:spPr>
          <a:xfrm>
            <a:off x="466344" y="6190488"/>
            <a:ext cx="2331600" cy="2742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1" name="Google Shape;191;p16"/>
          <p:cNvSpPr txBox="1"/>
          <p:nvPr>
            <p:ph idx="12" type="sldNum"/>
          </p:nvPr>
        </p:nvSpPr>
        <p:spPr>
          <a:xfrm>
            <a:off x="329184" y="411480"/>
            <a:ext cx="521100" cy="310800"/>
          </a:xfrm>
          <a:prstGeom prst="rect">
            <a:avLst/>
          </a:prstGeom>
          <a:noFill/>
          <a:ln>
            <a:noFill/>
          </a:ln>
        </p:spPr>
        <p:txBody>
          <a:bodyPr anchorCtr="0" anchor="ctr"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92" name="Google Shape;192;p16"/>
          <p:cNvSpPr txBox="1"/>
          <p:nvPr>
            <p:ph idx="1" type="body"/>
          </p:nvPr>
        </p:nvSpPr>
        <p:spPr>
          <a:xfrm>
            <a:off x="1176854" y="3209544"/>
            <a:ext cx="2286000" cy="183000"/>
          </a:xfrm>
          <a:prstGeom prst="rect">
            <a:avLst/>
          </a:prstGeom>
          <a:noFill/>
          <a:ln>
            <a:noFill/>
          </a:ln>
        </p:spPr>
        <p:txBody>
          <a:bodyPr anchorCtr="0" anchor="ctr" bIns="45700" lIns="91425" spcFirstLastPara="1" rIns="91425" wrap="square" tIns="45700">
            <a:noAutofit/>
          </a:bodyPr>
          <a:lstStyle>
            <a:lvl1pPr indent="-228600" lvl="0" marL="457200" rtl="0" algn="ctr">
              <a:lnSpc>
                <a:spcPct val="100000"/>
              </a:lnSpc>
              <a:spcBef>
                <a:spcPts val="0"/>
              </a:spcBef>
              <a:spcAft>
                <a:spcPts val="0"/>
              </a:spcAft>
              <a:buSzPts val="1600"/>
              <a:buNone/>
              <a:defRPr b="1" sz="1600">
                <a:latin typeface="Twentieth Century"/>
                <a:ea typeface="Twentieth Century"/>
                <a:cs typeface="Twentieth Century"/>
                <a:sym typeface="Twentieth Century"/>
              </a:defRPr>
            </a:lvl1pPr>
            <a:lvl2pPr indent="-342900" lvl="1" marL="914400" rtl="0" algn="l">
              <a:lnSpc>
                <a:spcPct val="90000"/>
              </a:lnSpc>
              <a:spcBef>
                <a:spcPts val="500"/>
              </a:spcBef>
              <a:spcAft>
                <a:spcPts val="0"/>
              </a:spcAft>
              <a:buSzPts val="1800"/>
              <a:buChar char="o"/>
              <a:defRPr/>
            </a:lvl2pPr>
            <a:lvl3pPr indent="-342900" lvl="2" marL="1371600" rtl="0" algn="l">
              <a:lnSpc>
                <a:spcPct val="90000"/>
              </a:lnSpc>
              <a:spcBef>
                <a:spcPts val="500"/>
              </a:spcBef>
              <a:spcAft>
                <a:spcPts val="0"/>
              </a:spcAft>
              <a:buSzPts val="1800"/>
              <a:buChar char="o"/>
              <a:defRPr/>
            </a:lvl3pPr>
            <a:lvl4pPr indent="-342900" lvl="3" marL="1828800" rtl="0" algn="l">
              <a:lnSpc>
                <a:spcPct val="90000"/>
              </a:lnSpc>
              <a:spcBef>
                <a:spcPts val="500"/>
              </a:spcBef>
              <a:spcAft>
                <a:spcPts val="0"/>
              </a:spcAft>
              <a:buSzPts val="1800"/>
              <a:buChar char="o"/>
              <a:defRPr/>
            </a:lvl4pPr>
            <a:lvl5pPr indent="-342900" lvl="4" marL="2286000" rtl="0" algn="l">
              <a:lnSpc>
                <a:spcPct val="90000"/>
              </a:lnSpc>
              <a:spcBef>
                <a:spcPts val="500"/>
              </a:spcBef>
              <a:spcAft>
                <a:spcPts val="0"/>
              </a:spcAft>
              <a:buSzPts val="1800"/>
              <a:buChar char="o"/>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93" name="Google Shape;193;p16"/>
          <p:cNvSpPr txBox="1"/>
          <p:nvPr>
            <p:ph idx="2" type="body"/>
          </p:nvPr>
        </p:nvSpPr>
        <p:spPr>
          <a:xfrm>
            <a:off x="1176854" y="3447288"/>
            <a:ext cx="2286000" cy="265200"/>
          </a:xfrm>
          <a:prstGeom prst="rect">
            <a:avLst/>
          </a:prstGeom>
          <a:noFill/>
          <a:ln>
            <a:noFill/>
          </a:ln>
        </p:spPr>
        <p:txBody>
          <a:bodyPr anchorCtr="0" anchor="ctr" bIns="45700" lIns="91425" spcFirstLastPara="1" rIns="91425" wrap="square" tIns="45700">
            <a:noAutofit/>
          </a:bodyPr>
          <a:lstStyle>
            <a:lvl1pPr indent="-228600" lvl="0" marL="457200" rtl="0" algn="ctr">
              <a:lnSpc>
                <a:spcPct val="100000"/>
              </a:lnSpc>
              <a:spcBef>
                <a:spcPts val="0"/>
              </a:spcBef>
              <a:spcAft>
                <a:spcPts val="0"/>
              </a:spcAft>
              <a:buSzPts val="1400"/>
              <a:buNone/>
              <a:defRPr sz="1400"/>
            </a:lvl1pPr>
            <a:lvl2pPr indent="-342900" lvl="1" marL="914400" rtl="0" algn="l">
              <a:lnSpc>
                <a:spcPct val="90000"/>
              </a:lnSpc>
              <a:spcBef>
                <a:spcPts val="500"/>
              </a:spcBef>
              <a:spcAft>
                <a:spcPts val="0"/>
              </a:spcAft>
              <a:buSzPts val="1800"/>
              <a:buChar char="o"/>
              <a:defRPr/>
            </a:lvl2pPr>
            <a:lvl3pPr indent="-342900" lvl="2" marL="1371600" rtl="0" algn="l">
              <a:lnSpc>
                <a:spcPct val="90000"/>
              </a:lnSpc>
              <a:spcBef>
                <a:spcPts val="500"/>
              </a:spcBef>
              <a:spcAft>
                <a:spcPts val="0"/>
              </a:spcAft>
              <a:buSzPts val="1800"/>
              <a:buChar char="o"/>
              <a:defRPr/>
            </a:lvl3pPr>
            <a:lvl4pPr indent="-342900" lvl="3" marL="1828800" rtl="0" algn="l">
              <a:lnSpc>
                <a:spcPct val="90000"/>
              </a:lnSpc>
              <a:spcBef>
                <a:spcPts val="500"/>
              </a:spcBef>
              <a:spcAft>
                <a:spcPts val="0"/>
              </a:spcAft>
              <a:buSzPts val="1800"/>
              <a:buChar char="o"/>
              <a:defRPr/>
            </a:lvl4pPr>
            <a:lvl5pPr indent="-342900" lvl="4" marL="2286000" rtl="0" algn="l">
              <a:lnSpc>
                <a:spcPct val="90000"/>
              </a:lnSpc>
              <a:spcBef>
                <a:spcPts val="500"/>
              </a:spcBef>
              <a:spcAft>
                <a:spcPts val="0"/>
              </a:spcAft>
              <a:buSzPts val="1800"/>
              <a:buChar char="o"/>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94" name="Google Shape;194;p16"/>
          <p:cNvSpPr txBox="1"/>
          <p:nvPr>
            <p:ph idx="3" type="body"/>
          </p:nvPr>
        </p:nvSpPr>
        <p:spPr>
          <a:xfrm>
            <a:off x="3701128" y="3209544"/>
            <a:ext cx="2286000" cy="183000"/>
          </a:xfrm>
          <a:prstGeom prst="rect">
            <a:avLst/>
          </a:prstGeom>
          <a:noFill/>
          <a:ln>
            <a:noFill/>
          </a:ln>
        </p:spPr>
        <p:txBody>
          <a:bodyPr anchorCtr="0" anchor="ctr" bIns="45700" lIns="91425" spcFirstLastPara="1" rIns="91425" wrap="square" tIns="45700">
            <a:noAutofit/>
          </a:bodyPr>
          <a:lstStyle>
            <a:lvl1pPr indent="-228600" lvl="0" marL="457200" rtl="0" algn="ctr">
              <a:lnSpc>
                <a:spcPct val="100000"/>
              </a:lnSpc>
              <a:spcBef>
                <a:spcPts val="0"/>
              </a:spcBef>
              <a:spcAft>
                <a:spcPts val="0"/>
              </a:spcAft>
              <a:buSzPts val="1600"/>
              <a:buNone/>
              <a:defRPr b="1" sz="1600">
                <a:latin typeface="Twentieth Century"/>
                <a:ea typeface="Twentieth Century"/>
                <a:cs typeface="Twentieth Century"/>
                <a:sym typeface="Twentieth Century"/>
              </a:defRPr>
            </a:lvl1pPr>
            <a:lvl2pPr indent="-342900" lvl="1" marL="914400" rtl="0" algn="l">
              <a:lnSpc>
                <a:spcPct val="90000"/>
              </a:lnSpc>
              <a:spcBef>
                <a:spcPts val="500"/>
              </a:spcBef>
              <a:spcAft>
                <a:spcPts val="0"/>
              </a:spcAft>
              <a:buSzPts val="1800"/>
              <a:buChar char="o"/>
              <a:defRPr/>
            </a:lvl2pPr>
            <a:lvl3pPr indent="-342900" lvl="2" marL="1371600" rtl="0" algn="l">
              <a:lnSpc>
                <a:spcPct val="90000"/>
              </a:lnSpc>
              <a:spcBef>
                <a:spcPts val="500"/>
              </a:spcBef>
              <a:spcAft>
                <a:spcPts val="0"/>
              </a:spcAft>
              <a:buSzPts val="1800"/>
              <a:buChar char="o"/>
              <a:defRPr/>
            </a:lvl3pPr>
            <a:lvl4pPr indent="-342900" lvl="3" marL="1828800" rtl="0" algn="l">
              <a:lnSpc>
                <a:spcPct val="90000"/>
              </a:lnSpc>
              <a:spcBef>
                <a:spcPts val="500"/>
              </a:spcBef>
              <a:spcAft>
                <a:spcPts val="0"/>
              </a:spcAft>
              <a:buSzPts val="1800"/>
              <a:buChar char="o"/>
              <a:defRPr/>
            </a:lvl4pPr>
            <a:lvl5pPr indent="-342900" lvl="4" marL="2286000" rtl="0" algn="l">
              <a:lnSpc>
                <a:spcPct val="90000"/>
              </a:lnSpc>
              <a:spcBef>
                <a:spcPts val="500"/>
              </a:spcBef>
              <a:spcAft>
                <a:spcPts val="0"/>
              </a:spcAft>
              <a:buSzPts val="1800"/>
              <a:buChar char="o"/>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95" name="Google Shape;195;p16"/>
          <p:cNvSpPr txBox="1"/>
          <p:nvPr>
            <p:ph idx="4" type="body"/>
          </p:nvPr>
        </p:nvSpPr>
        <p:spPr>
          <a:xfrm>
            <a:off x="3701128" y="3447288"/>
            <a:ext cx="2286000" cy="265200"/>
          </a:xfrm>
          <a:prstGeom prst="rect">
            <a:avLst/>
          </a:prstGeom>
          <a:noFill/>
          <a:ln>
            <a:noFill/>
          </a:ln>
        </p:spPr>
        <p:txBody>
          <a:bodyPr anchorCtr="0" anchor="ctr" bIns="45700" lIns="91425" spcFirstLastPara="1" rIns="91425" wrap="square" tIns="45700">
            <a:noAutofit/>
          </a:bodyPr>
          <a:lstStyle>
            <a:lvl1pPr indent="-228600" lvl="0" marL="457200" rtl="0" algn="ctr">
              <a:lnSpc>
                <a:spcPct val="100000"/>
              </a:lnSpc>
              <a:spcBef>
                <a:spcPts val="0"/>
              </a:spcBef>
              <a:spcAft>
                <a:spcPts val="0"/>
              </a:spcAft>
              <a:buSzPts val="1400"/>
              <a:buNone/>
              <a:defRPr sz="1400"/>
            </a:lvl1pPr>
            <a:lvl2pPr indent="-342900" lvl="1" marL="914400" rtl="0" algn="l">
              <a:lnSpc>
                <a:spcPct val="90000"/>
              </a:lnSpc>
              <a:spcBef>
                <a:spcPts val="500"/>
              </a:spcBef>
              <a:spcAft>
                <a:spcPts val="0"/>
              </a:spcAft>
              <a:buSzPts val="1800"/>
              <a:buChar char="o"/>
              <a:defRPr/>
            </a:lvl2pPr>
            <a:lvl3pPr indent="-342900" lvl="2" marL="1371600" rtl="0" algn="l">
              <a:lnSpc>
                <a:spcPct val="90000"/>
              </a:lnSpc>
              <a:spcBef>
                <a:spcPts val="500"/>
              </a:spcBef>
              <a:spcAft>
                <a:spcPts val="0"/>
              </a:spcAft>
              <a:buSzPts val="1800"/>
              <a:buChar char="o"/>
              <a:defRPr/>
            </a:lvl3pPr>
            <a:lvl4pPr indent="-342900" lvl="3" marL="1828800" rtl="0" algn="l">
              <a:lnSpc>
                <a:spcPct val="90000"/>
              </a:lnSpc>
              <a:spcBef>
                <a:spcPts val="500"/>
              </a:spcBef>
              <a:spcAft>
                <a:spcPts val="0"/>
              </a:spcAft>
              <a:buSzPts val="1800"/>
              <a:buChar char="o"/>
              <a:defRPr/>
            </a:lvl4pPr>
            <a:lvl5pPr indent="-342900" lvl="4" marL="2286000" rtl="0" algn="l">
              <a:lnSpc>
                <a:spcPct val="90000"/>
              </a:lnSpc>
              <a:spcBef>
                <a:spcPts val="500"/>
              </a:spcBef>
              <a:spcAft>
                <a:spcPts val="0"/>
              </a:spcAft>
              <a:buSzPts val="1800"/>
              <a:buChar char="o"/>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96" name="Google Shape;196;p16"/>
          <p:cNvSpPr txBox="1"/>
          <p:nvPr>
            <p:ph idx="5" type="body"/>
          </p:nvPr>
        </p:nvSpPr>
        <p:spPr>
          <a:xfrm>
            <a:off x="6225402" y="3209544"/>
            <a:ext cx="2286000" cy="183000"/>
          </a:xfrm>
          <a:prstGeom prst="rect">
            <a:avLst/>
          </a:prstGeom>
          <a:noFill/>
          <a:ln>
            <a:noFill/>
          </a:ln>
        </p:spPr>
        <p:txBody>
          <a:bodyPr anchorCtr="0" anchor="ctr" bIns="45700" lIns="91425" spcFirstLastPara="1" rIns="91425" wrap="square" tIns="45700">
            <a:noAutofit/>
          </a:bodyPr>
          <a:lstStyle>
            <a:lvl1pPr indent="-228600" lvl="0" marL="457200" rtl="0" algn="ctr">
              <a:lnSpc>
                <a:spcPct val="100000"/>
              </a:lnSpc>
              <a:spcBef>
                <a:spcPts val="0"/>
              </a:spcBef>
              <a:spcAft>
                <a:spcPts val="0"/>
              </a:spcAft>
              <a:buSzPts val="1600"/>
              <a:buNone/>
              <a:defRPr b="1" sz="1600">
                <a:latin typeface="Twentieth Century"/>
                <a:ea typeface="Twentieth Century"/>
                <a:cs typeface="Twentieth Century"/>
                <a:sym typeface="Twentieth Century"/>
              </a:defRPr>
            </a:lvl1pPr>
            <a:lvl2pPr indent="-342900" lvl="1" marL="914400" rtl="0" algn="l">
              <a:lnSpc>
                <a:spcPct val="90000"/>
              </a:lnSpc>
              <a:spcBef>
                <a:spcPts val="500"/>
              </a:spcBef>
              <a:spcAft>
                <a:spcPts val="0"/>
              </a:spcAft>
              <a:buSzPts val="1800"/>
              <a:buChar char="o"/>
              <a:defRPr/>
            </a:lvl2pPr>
            <a:lvl3pPr indent="-342900" lvl="2" marL="1371600" rtl="0" algn="l">
              <a:lnSpc>
                <a:spcPct val="90000"/>
              </a:lnSpc>
              <a:spcBef>
                <a:spcPts val="500"/>
              </a:spcBef>
              <a:spcAft>
                <a:spcPts val="0"/>
              </a:spcAft>
              <a:buSzPts val="1800"/>
              <a:buChar char="o"/>
              <a:defRPr/>
            </a:lvl3pPr>
            <a:lvl4pPr indent="-342900" lvl="3" marL="1828800" rtl="0" algn="l">
              <a:lnSpc>
                <a:spcPct val="90000"/>
              </a:lnSpc>
              <a:spcBef>
                <a:spcPts val="500"/>
              </a:spcBef>
              <a:spcAft>
                <a:spcPts val="0"/>
              </a:spcAft>
              <a:buSzPts val="1800"/>
              <a:buChar char="o"/>
              <a:defRPr/>
            </a:lvl4pPr>
            <a:lvl5pPr indent="-342900" lvl="4" marL="2286000" rtl="0" algn="l">
              <a:lnSpc>
                <a:spcPct val="90000"/>
              </a:lnSpc>
              <a:spcBef>
                <a:spcPts val="500"/>
              </a:spcBef>
              <a:spcAft>
                <a:spcPts val="0"/>
              </a:spcAft>
              <a:buSzPts val="1800"/>
              <a:buChar char="o"/>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97" name="Google Shape;197;p16"/>
          <p:cNvSpPr txBox="1"/>
          <p:nvPr>
            <p:ph idx="6" type="body"/>
          </p:nvPr>
        </p:nvSpPr>
        <p:spPr>
          <a:xfrm>
            <a:off x="6225402" y="3447288"/>
            <a:ext cx="2286000" cy="265200"/>
          </a:xfrm>
          <a:prstGeom prst="rect">
            <a:avLst/>
          </a:prstGeom>
          <a:noFill/>
          <a:ln>
            <a:noFill/>
          </a:ln>
        </p:spPr>
        <p:txBody>
          <a:bodyPr anchorCtr="0" anchor="ctr" bIns="45700" lIns="91425" spcFirstLastPara="1" rIns="91425" wrap="square" tIns="45700">
            <a:noAutofit/>
          </a:bodyPr>
          <a:lstStyle>
            <a:lvl1pPr indent="-228600" lvl="0" marL="457200" rtl="0" algn="ctr">
              <a:lnSpc>
                <a:spcPct val="100000"/>
              </a:lnSpc>
              <a:spcBef>
                <a:spcPts val="0"/>
              </a:spcBef>
              <a:spcAft>
                <a:spcPts val="0"/>
              </a:spcAft>
              <a:buSzPts val="1400"/>
              <a:buNone/>
              <a:defRPr sz="1400"/>
            </a:lvl1pPr>
            <a:lvl2pPr indent="-342900" lvl="1" marL="914400" rtl="0" algn="l">
              <a:lnSpc>
                <a:spcPct val="90000"/>
              </a:lnSpc>
              <a:spcBef>
                <a:spcPts val="500"/>
              </a:spcBef>
              <a:spcAft>
                <a:spcPts val="0"/>
              </a:spcAft>
              <a:buSzPts val="1800"/>
              <a:buChar char="o"/>
              <a:defRPr/>
            </a:lvl2pPr>
            <a:lvl3pPr indent="-342900" lvl="2" marL="1371600" rtl="0" algn="l">
              <a:lnSpc>
                <a:spcPct val="90000"/>
              </a:lnSpc>
              <a:spcBef>
                <a:spcPts val="500"/>
              </a:spcBef>
              <a:spcAft>
                <a:spcPts val="0"/>
              </a:spcAft>
              <a:buSzPts val="1800"/>
              <a:buChar char="o"/>
              <a:defRPr/>
            </a:lvl3pPr>
            <a:lvl4pPr indent="-342900" lvl="3" marL="1828800" rtl="0" algn="l">
              <a:lnSpc>
                <a:spcPct val="90000"/>
              </a:lnSpc>
              <a:spcBef>
                <a:spcPts val="500"/>
              </a:spcBef>
              <a:spcAft>
                <a:spcPts val="0"/>
              </a:spcAft>
              <a:buSzPts val="1800"/>
              <a:buChar char="o"/>
              <a:defRPr/>
            </a:lvl4pPr>
            <a:lvl5pPr indent="-342900" lvl="4" marL="2286000" rtl="0" algn="l">
              <a:lnSpc>
                <a:spcPct val="90000"/>
              </a:lnSpc>
              <a:spcBef>
                <a:spcPts val="500"/>
              </a:spcBef>
              <a:spcAft>
                <a:spcPts val="0"/>
              </a:spcAft>
              <a:buSzPts val="1800"/>
              <a:buChar char="o"/>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98" name="Google Shape;198;p16"/>
          <p:cNvSpPr txBox="1"/>
          <p:nvPr>
            <p:ph idx="7" type="body"/>
          </p:nvPr>
        </p:nvSpPr>
        <p:spPr>
          <a:xfrm>
            <a:off x="8749676" y="3209544"/>
            <a:ext cx="2286000" cy="183000"/>
          </a:xfrm>
          <a:prstGeom prst="rect">
            <a:avLst/>
          </a:prstGeom>
          <a:noFill/>
          <a:ln>
            <a:noFill/>
          </a:ln>
        </p:spPr>
        <p:txBody>
          <a:bodyPr anchorCtr="0" anchor="ctr" bIns="45700" lIns="91425" spcFirstLastPara="1" rIns="91425" wrap="square" tIns="45700">
            <a:noAutofit/>
          </a:bodyPr>
          <a:lstStyle>
            <a:lvl1pPr indent="-228600" lvl="0" marL="457200" rtl="0" algn="ctr">
              <a:lnSpc>
                <a:spcPct val="100000"/>
              </a:lnSpc>
              <a:spcBef>
                <a:spcPts val="0"/>
              </a:spcBef>
              <a:spcAft>
                <a:spcPts val="0"/>
              </a:spcAft>
              <a:buSzPts val="1600"/>
              <a:buNone/>
              <a:defRPr b="1" sz="1600">
                <a:latin typeface="Twentieth Century"/>
                <a:ea typeface="Twentieth Century"/>
                <a:cs typeface="Twentieth Century"/>
                <a:sym typeface="Twentieth Century"/>
              </a:defRPr>
            </a:lvl1pPr>
            <a:lvl2pPr indent="-342900" lvl="1" marL="914400" rtl="0" algn="l">
              <a:lnSpc>
                <a:spcPct val="90000"/>
              </a:lnSpc>
              <a:spcBef>
                <a:spcPts val="500"/>
              </a:spcBef>
              <a:spcAft>
                <a:spcPts val="0"/>
              </a:spcAft>
              <a:buSzPts val="1800"/>
              <a:buChar char="o"/>
              <a:defRPr/>
            </a:lvl2pPr>
            <a:lvl3pPr indent="-342900" lvl="2" marL="1371600" rtl="0" algn="l">
              <a:lnSpc>
                <a:spcPct val="90000"/>
              </a:lnSpc>
              <a:spcBef>
                <a:spcPts val="500"/>
              </a:spcBef>
              <a:spcAft>
                <a:spcPts val="0"/>
              </a:spcAft>
              <a:buSzPts val="1800"/>
              <a:buChar char="o"/>
              <a:defRPr/>
            </a:lvl3pPr>
            <a:lvl4pPr indent="-342900" lvl="3" marL="1828800" rtl="0" algn="l">
              <a:lnSpc>
                <a:spcPct val="90000"/>
              </a:lnSpc>
              <a:spcBef>
                <a:spcPts val="500"/>
              </a:spcBef>
              <a:spcAft>
                <a:spcPts val="0"/>
              </a:spcAft>
              <a:buSzPts val="1800"/>
              <a:buChar char="o"/>
              <a:defRPr/>
            </a:lvl4pPr>
            <a:lvl5pPr indent="-342900" lvl="4" marL="2286000" rtl="0" algn="l">
              <a:lnSpc>
                <a:spcPct val="90000"/>
              </a:lnSpc>
              <a:spcBef>
                <a:spcPts val="500"/>
              </a:spcBef>
              <a:spcAft>
                <a:spcPts val="0"/>
              </a:spcAft>
              <a:buSzPts val="1800"/>
              <a:buChar char="o"/>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99" name="Google Shape;199;p16"/>
          <p:cNvSpPr txBox="1"/>
          <p:nvPr>
            <p:ph idx="8" type="body"/>
          </p:nvPr>
        </p:nvSpPr>
        <p:spPr>
          <a:xfrm>
            <a:off x="8749676" y="3447288"/>
            <a:ext cx="2286000" cy="265200"/>
          </a:xfrm>
          <a:prstGeom prst="rect">
            <a:avLst/>
          </a:prstGeom>
          <a:noFill/>
          <a:ln>
            <a:noFill/>
          </a:ln>
        </p:spPr>
        <p:txBody>
          <a:bodyPr anchorCtr="0" anchor="ctr" bIns="45700" lIns="91425" spcFirstLastPara="1" rIns="91425" wrap="square" tIns="45700">
            <a:noAutofit/>
          </a:bodyPr>
          <a:lstStyle>
            <a:lvl1pPr indent="-228600" lvl="0" marL="457200" rtl="0" algn="ctr">
              <a:lnSpc>
                <a:spcPct val="100000"/>
              </a:lnSpc>
              <a:spcBef>
                <a:spcPts val="0"/>
              </a:spcBef>
              <a:spcAft>
                <a:spcPts val="0"/>
              </a:spcAft>
              <a:buSzPts val="1400"/>
              <a:buNone/>
              <a:defRPr sz="1400"/>
            </a:lvl1pPr>
            <a:lvl2pPr indent="-342900" lvl="1" marL="914400" rtl="0" algn="l">
              <a:lnSpc>
                <a:spcPct val="90000"/>
              </a:lnSpc>
              <a:spcBef>
                <a:spcPts val="500"/>
              </a:spcBef>
              <a:spcAft>
                <a:spcPts val="0"/>
              </a:spcAft>
              <a:buSzPts val="1800"/>
              <a:buChar char="o"/>
              <a:defRPr/>
            </a:lvl2pPr>
            <a:lvl3pPr indent="-342900" lvl="2" marL="1371600" rtl="0" algn="l">
              <a:lnSpc>
                <a:spcPct val="90000"/>
              </a:lnSpc>
              <a:spcBef>
                <a:spcPts val="500"/>
              </a:spcBef>
              <a:spcAft>
                <a:spcPts val="0"/>
              </a:spcAft>
              <a:buSzPts val="1800"/>
              <a:buChar char="o"/>
              <a:defRPr/>
            </a:lvl3pPr>
            <a:lvl4pPr indent="-342900" lvl="3" marL="1828800" rtl="0" algn="l">
              <a:lnSpc>
                <a:spcPct val="90000"/>
              </a:lnSpc>
              <a:spcBef>
                <a:spcPts val="500"/>
              </a:spcBef>
              <a:spcAft>
                <a:spcPts val="0"/>
              </a:spcAft>
              <a:buSzPts val="1800"/>
              <a:buChar char="o"/>
              <a:defRPr/>
            </a:lvl4pPr>
            <a:lvl5pPr indent="-342900" lvl="4" marL="2286000" rtl="0" algn="l">
              <a:lnSpc>
                <a:spcPct val="90000"/>
              </a:lnSpc>
              <a:spcBef>
                <a:spcPts val="500"/>
              </a:spcBef>
              <a:spcAft>
                <a:spcPts val="0"/>
              </a:spcAft>
              <a:buSzPts val="1800"/>
              <a:buChar char="o"/>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00" name="Google Shape;200;p16"/>
          <p:cNvSpPr/>
          <p:nvPr>
            <p:ph idx="9" type="pic"/>
          </p:nvPr>
        </p:nvSpPr>
        <p:spPr>
          <a:xfrm>
            <a:off x="1782010" y="1935987"/>
            <a:ext cx="1051500" cy="1051500"/>
          </a:xfrm>
          <a:prstGeom prst="ellipse">
            <a:avLst/>
          </a:prstGeom>
          <a:noFill/>
          <a:ln>
            <a:noFill/>
          </a:ln>
        </p:spPr>
      </p:sp>
      <p:sp>
        <p:nvSpPr>
          <p:cNvPr id="201" name="Google Shape;201;p16"/>
          <p:cNvSpPr/>
          <p:nvPr>
            <p:ph idx="13" type="pic"/>
          </p:nvPr>
        </p:nvSpPr>
        <p:spPr>
          <a:xfrm>
            <a:off x="4318348" y="1935987"/>
            <a:ext cx="1051500" cy="1051500"/>
          </a:xfrm>
          <a:prstGeom prst="ellipse">
            <a:avLst/>
          </a:prstGeom>
          <a:noFill/>
          <a:ln>
            <a:noFill/>
          </a:ln>
        </p:spPr>
      </p:sp>
      <p:sp>
        <p:nvSpPr>
          <p:cNvPr id="202" name="Google Shape;202;p16"/>
          <p:cNvSpPr/>
          <p:nvPr>
            <p:ph idx="14" type="pic"/>
          </p:nvPr>
        </p:nvSpPr>
        <p:spPr>
          <a:xfrm>
            <a:off x="6842622" y="1935987"/>
            <a:ext cx="1051500" cy="1051500"/>
          </a:xfrm>
          <a:prstGeom prst="ellipse">
            <a:avLst/>
          </a:prstGeom>
          <a:noFill/>
          <a:ln>
            <a:noFill/>
          </a:ln>
        </p:spPr>
      </p:sp>
      <p:sp>
        <p:nvSpPr>
          <p:cNvPr id="203" name="Google Shape;203;p16"/>
          <p:cNvSpPr/>
          <p:nvPr>
            <p:ph idx="15" type="pic"/>
          </p:nvPr>
        </p:nvSpPr>
        <p:spPr>
          <a:xfrm>
            <a:off x="9366896" y="1935987"/>
            <a:ext cx="1051500" cy="1051500"/>
          </a:xfrm>
          <a:prstGeom prst="ellipse">
            <a:avLst/>
          </a:prstGeom>
          <a:noFill/>
          <a:ln>
            <a:noFill/>
          </a:ln>
        </p:spPr>
      </p:sp>
      <p:sp>
        <p:nvSpPr>
          <p:cNvPr id="204" name="Google Shape;204;p16"/>
          <p:cNvSpPr/>
          <p:nvPr>
            <p:ph idx="16" type="pic"/>
          </p:nvPr>
        </p:nvSpPr>
        <p:spPr>
          <a:xfrm>
            <a:off x="1794074" y="4145489"/>
            <a:ext cx="1051500" cy="1051500"/>
          </a:xfrm>
          <a:prstGeom prst="ellipse">
            <a:avLst/>
          </a:prstGeom>
          <a:noFill/>
          <a:ln>
            <a:noFill/>
          </a:ln>
        </p:spPr>
      </p:sp>
      <p:sp>
        <p:nvSpPr>
          <p:cNvPr id="205" name="Google Shape;205;p16"/>
          <p:cNvSpPr/>
          <p:nvPr>
            <p:ph idx="17" type="pic"/>
          </p:nvPr>
        </p:nvSpPr>
        <p:spPr>
          <a:xfrm>
            <a:off x="4318348" y="4146333"/>
            <a:ext cx="1051500" cy="1051500"/>
          </a:xfrm>
          <a:prstGeom prst="ellipse">
            <a:avLst/>
          </a:prstGeom>
          <a:noFill/>
          <a:ln>
            <a:noFill/>
          </a:ln>
        </p:spPr>
      </p:sp>
      <p:sp>
        <p:nvSpPr>
          <p:cNvPr id="206" name="Google Shape;206;p16"/>
          <p:cNvSpPr/>
          <p:nvPr>
            <p:ph idx="18" type="pic"/>
          </p:nvPr>
        </p:nvSpPr>
        <p:spPr>
          <a:xfrm>
            <a:off x="6842622" y="4145242"/>
            <a:ext cx="1051500" cy="1051500"/>
          </a:xfrm>
          <a:prstGeom prst="ellipse">
            <a:avLst/>
          </a:prstGeom>
          <a:noFill/>
          <a:ln>
            <a:noFill/>
          </a:ln>
        </p:spPr>
      </p:sp>
      <p:sp>
        <p:nvSpPr>
          <p:cNvPr id="207" name="Google Shape;207;p16"/>
          <p:cNvSpPr/>
          <p:nvPr>
            <p:ph idx="19" type="pic"/>
          </p:nvPr>
        </p:nvSpPr>
        <p:spPr>
          <a:xfrm>
            <a:off x="9370917" y="4156122"/>
            <a:ext cx="1051500" cy="1051500"/>
          </a:xfrm>
          <a:prstGeom prst="ellipse">
            <a:avLst/>
          </a:prstGeom>
          <a:noFill/>
          <a:ln>
            <a:noFill/>
          </a:ln>
        </p:spPr>
      </p:sp>
      <p:sp>
        <p:nvSpPr>
          <p:cNvPr id="208" name="Google Shape;208;p16"/>
          <p:cNvSpPr txBox="1"/>
          <p:nvPr>
            <p:ph idx="20" type="body"/>
          </p:nvPr>
        </p:nvSpPr>
        <p:spPr>
          <a:xfrm>
            <a:off x="1176854" y="5440680"/>
            <a:ext cx="2286000" cy="183000"/>
          </a:xfrm>
          <a:prstGeom prst="rect">
            <a:avLst/>
          </a:prstGeom>
          <a:noFill/>
          <a:ln>
            <a:noFill/>
          </a:ln>
        </p:spPr>
        <p:txBody>
          <a:bodyPr anchorCtr="0" anchor="ctr" bIns="45700" lIns="91425" spcFirstLastPara="1" rIns="91425" wrap="square" tIns="45700">
            <a:noAutofit/>
          </a:bodyPr>
          <a:lstStyle>
            <a:lvl1pPr indent="-228600" lvl="0" marL="457200" rtl="0" algn="ctr">
              <a:lnSpc>
                <a:spcPct val="100000"/>
              </a:lnSpc>
              <a:spcBef>
                <a:spcPts val="0"/>
              </a:spcBef>
              <a:spcAft>
                <a:spcPts val="0"/>
              </a:spcAft>
              <a:buSzPts val="1600"/>
              <a:buNone/>
              <a:defRPr b="1" sz="1600">
                <a:latin typeface="Twentieth Century"/>
                <a:ea typeface="Twentieth Century"/>
                <a:cs typeface="Twentieth Century"/>
                <a:sym typeface="Twentieth Century"/>
              </a:defRPr>
            </a:lvl1pPr>
            <a:lvl2pPr indent="-342900" lvl="1" marL="914400" rtl="0" algn="l">
              <a:lnSpc>
                <a:spcPct val="90000"/>
              </a:lnSpc>
              <a:spcBef>
                <a:spcPts val="500"/>
              </a:spcBef>
              <a:spcAft>
                <a:spcPts val="0"/>
              </a:spcAft>
              <a:buSzPts val="1800"/>
              <a:buChar char="o"/>
              <a:defRPr/>
            </a:lvl2pPr>
            <a:lvl3pPr indent="-342900" lvl="2" marL="1371600" rtl="0" algn="l">
              <a:lnSpc>
                <a:spcPct val="90000"/>
              </a:lnSpc>
              <a:spcBef>
                <a:spcPts val="500"/>
              </a:spcBef>
              <a:spcAft>
                <a:spcPts val="0"/>
              </a:spcAft>
              <a:buSzPts val="1800"/>
              <a:buChar char="o"/>
              <a:defRPr/>
            </a:lvl3pPr>
            <a:lvl4pPr indent="-342900" lvl="3" marL="1828800" rtl="0" algn="l">
              <a:lnSpc>
                <a:spcPct val="90000"/>
              </a:lnSpc>
              <a:spcBef>
                <a:spcPts val="500"/>
              </a:spcBef>
              <a:spcAft>
                <a:spcPts val="0"/>
              </a:spcAft>
              <a:buSzPts val="1800"/>
              <a:buChar char="o"/>
              <a:defRPr/>
            </a:lvl4pPr>
            <a:lvl5pPr indent="-342900" lvl="4" marL="2286000" rtl="0" algn="l">
              <a:lnSpc>
                <a:spcPct val="90000"/>
              </a:lnSpc>
              <a:spcBef>
                <a:spcPts val="500"/>
              </a:spcBef>
              <a:spcAft>
                <a:spcPts val="0"/>
              </a:spcAft>
              <a:buSzPts val="1800"/>
              <a:buChar char="o"/>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09" name="Google Shape;209;p16"/>
          <p:cNvSpPr txBox="1"/>
          <p:nvPr>
            <p:ph idx="21" type="body"/>
          </p:nvPr>
        </p:nvSpPr>
        <p:spPr>
          <a:xfrm>
            <a:off x="1176854" y="5678424"/>
            <a:ext cx="2286000" cy="265200"/>
          </a:xfrm>
          <a:prstGeom prst="rect">
            <a:avLst/>
          </a:prstGeom>
          <a:noFill/>
          <a:ln>
            <a:noFill/>
          </a:ln>
        </p:spPr>
        <p:txBody>
          <a:bodyPr anchorCtr="0" anchor="ctr" bIns="45700" lIns="91425" spcFirstLastPara="1" rIns="91425" wrap="square" tIns="45700">
            <a:noAutofit/>
          </a:bodyPr>
          <a:lstStyle>
            <a:lvl1pPr indent="-228600" lvl="0" marL="457200" rtl="0" algn="ctr">
              <a:lnSpc>
                <a:spcPct val="100000"/>
              </a:lnSpc>
              <a:spcBef>
                <a:spcPts val="0"/>
              </a:spcBef>
              <a:spcAft>
                <a:spcPts val="0"/>
              </a:spcAft>
              <a:buSzPts val="1400"/>
              <a:buNone/>
              <a:defRPr sz="1400"/>
            </a:lvl1pPr>
            <a:lvl2pPr indent="-342900" lvl="1" marL="914400" rtl="0" algn="l">
              <a:lnSpc>
                <a:spcPct val="90000"/>
              </a:lnSpc>
              <a:spcBef>
                <a:spcPts val="500"/>
              </a:spcBef>
              <a:spcAft>
                <a:spcPts val="0"/>
              </a:spcAft>
              <a:buSzPts val="1800"/>
              <a:buChar char="o"/>
              <a:defRPr/>
            </a:lvl2pPr>
            <a:lvl3pPr indent="-342900" lvl="2" marL="1371600" rtl="0" algn="l">
              <a:lnSpc>
                <a:spcPct val="90000"/>
              </a:lnSpc>
              <a:spcBef>
                <a:spcPts val="500"/>
              </a:spcBef>
              <a:spcAft>
                <a:spcPts val="0"/>
              </a:spcAft>
              <a:buSzPts val="1800"/>
              <a:buChar char="o"/>
              <a:defRPr/>
            </a:lvl3pPr>
            <a:lvl4pPr indent="-342900" lvl="3" marL="1828800" rtl="0" algn="l">
              <a:lnSpc>
                <a:spcPct val="90000"/>
              </a:lnSpc>
              <a:spcBef>
                <a:spcPts val="500"/>
              </a:spcBef>
              <a:spcAft>
                <a:spcPts val="0"/>
              </a:spcAft>
              <a:buSzPts val="1800"/>
              <a:buChar char="o"/>
              <a:defRPr/>
            </a:lvl4pPr>
            <a:lvl5pPr indent="-342900" lvl="4" marL="2286000" rtl="0" algn="l">
              <a:lnSpc>
                <a:spcPct val="90000"/>
              </a:lnSpc>
              <a:spcBef>
                <a:spcPts val="500"/>
              </a:spcBef>
              <a:spcAft>
                <a:spcPts val="0"/>
              </a:spcAft>
              <a:buSzPts val="1800"/>
              <a:buChar char="o"/>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10" name="Google Shape;210;p16"/>
          <p:cNvSpPr txBox="1"/>
          <p:nvPr>
            <p:ph idx="22" type="body"/>
          </p:nvPr>
        </p:nvSpPr>
        <p:spPr>
          <a:xfrm>
            <a:off x="3701128" y="5440680"/>
            <a:ext cx="2286000" cy="183000"/>
          </a:xfrm>
          <a:prstGeom prst="rect">
            <a:avLst/>
          </a:prstGeom>
          <a:noFill/>
          <a:ln>
            <a:noFill/>
          </a:ln>
        </p:spPr>
        <p:txBody>
          <a:bodyPr anchorCtr="0" anchor="ctr" bIns="45700" lIns="91425" spcFirstLastPara="1" rIns="91425" wrap="square" tIns="45700">
            <a:noAutofit/>
          </a:bodyPr>
          <a:lstStyle>
            <a:lvl1pPr indent="-228600" lvl="0" marL="457200" rtl="0" algn="ctr">
              <a:lnSpc>
                <a:spcPct val="100000"/>
              </a:lnSpc>
              <a:spcBef>
                <a:spcPts val="0"/>
              </a:spcBef>
              <a:spcAft>
                <a:spcPts val="0"/>
              </a:spcAft>
              <a:buSzPts val="1600"/>
              <a:buNone/>
              <a:defRPr b="1" sz="1600">
                <a:latin typeface="Twentieth Century"/>
                <a:ea typeface="Twentieth Century"/>
                <a:cs typeface="Twentieth Century"/>
                <a:sym typeface="Twentieth Century"/>
              </a:defRPr>
            </a:lvl1pPr>
            <a:lvl2pPr indent="-342900" lvl="1" marL="914400" rtl="0" algn="l">
              <a:lnSpc>
                <a:spcPct val="90000"/>
              </a:lnSpc>
              <a:spcBef>
                <a:spcPts val="500"/>
              </a:spcBef>
              <a:spcAft>
                <a:spcPts val="0"/>
              </a:spcAft>
              <a:buSzPts val="1800"/>
              <a:buChar char="o"/>
              <a:defRPr/>
            </a:lvl2pPr>
            <a:lvl3pPr indent="-342900" lvl="2" marL="1371600" rtl="0" algn="l">
              <a:lnSpc>
                <a:spcPct val="90000"/>
              </a:lnSpc>
              <a:spcBef>
                <a:spcPts val="500"/>
              </a:spcBef>
              <a:spcAft>
                <a:spcPts val="0"/>
              </a:spcAft>
              <a:buSzPts val="1800"/>
              <a:buChar char="o"/>
              <a:defRPr/>
            </a:lvl3pPr>
            <a:lvl4pPr indent="-342900" lvl="3" marL="1828800" rtl="0" algn="l">
              <a:lnSpc>
                <a:spcPct val="90000"/>
              </a:lnSpc>
              <a:spcBef>
                <a:spcPts val="500"/>
              </a:spcBef>
              <a:spcAft>
                <a:spcPts val="0"/>
              </a:spcAft>
              <a:buSzPts val="1800"/>
              <a:buChar char="o"/>
              <a:defRPr/>
            </a:lvl4pPr>
            <a:lvl5pPr indent="-342900" lvl="4" marL="2286000" rtl="0" algn="l">
              <a:lnSpc>
                <a:spcPct val="90000"/>
              </a:lnSpc>
              <a:spcBef>
                <a:spcPts val="500"/>
              </a:spcBef>
              <a:spcAft>
                <a:spcPts val="0"/>
              </a:spcAft>
              <a:buSzPts val="1800"/>
              <a:buChar char="o"/>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11" name="Google Shape;211;p16"/>
          <p:cNvSpPr txBox="1"/>
          <p:nvPr>
            <p:ph idx="23" type="body"/>
          </p:nvPr>
        </p:nvSpPr>
        <p:spPr>
          <a:xfrm>
            <a:off x="3701128" y="5678424"/>
            <a:ext cx="2286000" cy="265200"/>
          </a:xfrm>
          <a:prstGeom prst="rect">
            <a:avLst/>
          </a:prstGeom>
          <a:noFill/>
          <a:ln>
            <a:noFill/>
          </a:ln>
        </p:spPr>
        <p:txBody>
          <a:bodyPr anchorCtr="0" anchor="ctr" bIns="45700" lIns="91425" spcFirstLastPara="1" rIns="91425" wrap="square" tIns="45700">
            <a:noAutofit/>
          </a:bodyPr>
          <a:lstStyle>
            <a:lvl1pPr indent="-228600" lvl="0" marL="457200" rtl="0" algn="ctr">
              <a:lnSpc>
                <a:spcPct val="100000"/>
              </a:lnSpc>
              <a:spcBef>
                <a:spcPts val="0"/>
              </a:spcBef>
              <a:spcAft>
                <a:spcPts val="0"/>
              </a:spcAft>
              <a:buSzPts val="1400"/>
              <a:buNone/>
              <a:defRPr sz="1400"/>
            </a:lvl1pPr>
            <a:lvl2pPr indent="-342900" lvl="1" marL="914400" rtl="0" algn="l">
              <a:lnSpc>
                <a:spcPct val="90000"/>
              </a:lnSpc>
              <a:spcBef>
                <a:spcPts val="500"/>
              </a:spcBef>
              <a:spcAft>
                <a:spcPts val="0"/>
              </a:spcAft>
              <a:buSzPts val="1800"/>
              <a:buChar char="o"/>
              <a:defRPr/>
            </a:lvl2pPr>
            <a:lvl3pPr indent="-342900" lvl="2" marL="1371600" rtl="0" algn="l">
              <a:lnSpc>
                <a:spcPct val="90000"/>
              </a:lnSpc>
              <a:spcBef>
                <a:spcPts val="500"/>
              </a:spcBef>
              <a:spcAft>
                <a:spcPts val="0"/>
              </a:spcAft>
              <a:buSzPts val="1800"/>
              <a:buChar char="o"/>
              <a:defRPr/>
            </a:lvl3pPr>
            <a:lvl4pPr indent="-342900" lvl="3" marL="1828800" rtl="0" algn="l">
              <a:lnSpc>
                <a:spcPct val="90000"/>
              </a:lnSpc>
              <a:spcBef>
                <a:spcPts val="500"/>
              </a:spcBef>
              <a:spcAft>
                <a:spcPts val="0"/>
              </a:spcAft>
              <a:buSzPts val="1800"/>
              <a:buChar char="o"/>
              <a:defRPr/>
            </a:lvl4pPr>
            <a:lvl5pPr indent="-342900" lvl="4" marL="2286000" rtl="0" algn="l">
              <a:lnSpc>
                <a:spcPct val="90000"/>
              </a:lnSpc>
              <a:spcBef>
                <a:spcPts val="500"/>
              </a:spcBef>
              <a:spcAft>
                <a:spcPts val="0"/>
              </a:spcAft>
              <a:buSzPts val="1800"/>
              <a:buChar char="o"/>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12" name="Google Shape;212;p16"/>
          <p:cNvSpPr txBox="1"/>
          <p:nvPr>
            <p:ph idx="24" type="body"/>
          </p:nvPr>
        </p:nvSpPr>
        <p:spPr>
          <a:xfrm>
            <a:off x="6225402" y="5440680"/>
            <a:ext cx="2286000" cy="183000"/>
          </a:xfrm>
          <a:prstGeom prst="rect">
            <a:avLst/>
          </a:prstGeom>
          <a:noFill/>
          <a:ln>
            <a:noFill/>
          </a:ln>
        </p:spPr>
        <p:txBody>
          <a:bodyPr anchorCtr="0" anchor="ctr" bIns="45700" lIns="91425" spcFirstLastPara="1" rIns="91425" wrap="square" tIns="45700">
            <a:noAutofit/>
          </a:bodyPr>
          <a:lstStyle>
            <a:lvl1pPr indent="-228600" lvl="0" marL="457200" rtl="0" algn="ctr">
              <a:lnSpc>
                <a:spcPct val="100000"/>
              </a:lnSpc>
              <a:spcBef>
                <a:spcPts val="0"/>
              </a:spcBef>
              <a:spcAft>
                <a:spcPts val="0"/>
              </a:spcAft>
              <a:buSzPts val="1600"/>
              <a:buNone/>
              <a:defRPr b="1" sz="1600">
                <a:latin typeface="Twentieth Century"/>
                <a:ea typeface="Twentieth Century"/>
                <a:cs typeface="Twentieth Century"/>
                <a:sym typeface="Twentieth Century"/>
              </a:defRPr>
            </a:lvl1pPr>
            <a:lvl2pPr indent="-342900" lvl="1" marL="914400" rtl="0" algn="l">
              <a:lnSpc>
                <a:spcPct val="90000"/>
              </a:lnSpc>
              <a:spcBef>
                <a:spcPts val="500"/>
              </a:spcBef>
              <a:spcAft>
                <a:spcPts val="0"/>
              </a:spcAft>
              <a:buSzPts val="1800"/>
              <a:buChar char="o"/>
              <a:defRPr/>
            </a:lvl2pPr>
            <a:lvl3pPr indent="-342900" lvl="2" marL="1371600" rtl="0" algn="l">
              <a:lnSpc>
                <a:spcPct val="90000"/>
              </a:lnSpc>
              <a:spcBef>
                <a:spcPts val="500"/>
              </a:spcBef>
              <a:spcAft>
                <a:spcPts val="0"/>
              </a:spcAft>
              <a:buSzPts val="1800"/>
              <a:buChar char="o"/>
              <a:defRPr/>
            </a:lvl3pPr>
            <a:lvl4pPr indent="-342900" lvl="3" marL="1828800" rtl="0" algn="l">
              <a:lnSpc>
                <a:spcPct val="90000"/>
              </a:lnSpc>
              <a:spcBef>
                <a:spcPts val="500"/>
              </a:spcBef>
              <a:spcAft>
                <a:spcPts val="0"/>
              </a:spcAft>
              <a:buSzPts val="1800"/>
              <a:buChar char="o"/>
              <a:defRPr/>
            </a:lvl4pPr>
            <a:lvl5pPr indent="-342900" lvl="4" marL="2286000" rtl="0" algn="l">
              <a:lnSpc>
                <a:spcPct val="90000"/>
              </a:lnSpc>
              <a:spcBef>
                <a:spcPts val="500"/>
              </a:spcBef>
              <a:spcAft>
                <a:spcPts val="0"/>
              </a:spcAft>
              <a:buSzPts val="1800"/>
              <a:buChar char="o"/>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13" name="Google Shape;213;p16"/>
          <p:cNvSpPr txBox="1"/>
          <p:nvPr>
            <p:ph idx="25" type="body"/>
          </p:nvPr>
        </p:nvSpPr>
        <p:spPr>
          <a:xfrm>
            <a:off x="6225402" y="5678424"/>
            <a:ext cx="2286000" cy="265200"/>
          </a:xfrm>
          <a:prstGeom prst="rect">
            <a:avLst/>
          </a:prstGeom>
          <a:noFill/>
          <a:ln>
            <a:noFill/>
          </a:ln>
        </p:spPr>
        <p:txBody>
          <a:bodyPr anchorCtr="0" anchor="ctr" bIns="45700" lIns="91425" spcFirstLastPara="1" rIns="91425" wrap="square" tIns="45700">
            <a:noAutofit/>
          </a:bodyPr>
          <a:lstStyle>
            <a:lvl1pPr indent="-228600" lvl="0" marL="457200" rtl="0" algn="ctr">
              <a:lnSpc>
                <a:spcPct val="100000"/>
              </a:lnSpc>
              <a:spcBef>
                <a:spcPts val="0"/>
              </a:spcBef>
              <a:spcAft>
                <a:spcPts val="0"/>
              </a:spcAft>
              <a:buSzPts val="1400"/>
              <a:buNone/>
              <a:defRPr sz="1400"/>
            </a:lvl1pPr>
            <a:lvl2pPr indent="-342900" lvl="1" marL="914400" rtl="0" algn="l">
              <a:lnSpc>
                <a:spcPct val="90000"/>
              </a:lnSpc>
              <a:spcBef>
                <a:spcPts val="500"/>
              </a:spcBef>
              <a:spcAft>
                <a:spcPts val="0"/>
              </a:spcAft>
              <a:buSzPts val="1800"/>
              <a:buChar char="o"/>
              <a:defRPr/>
            </a:lvl2pPr>
            <a:lvl3pPr indent="-342900" lvl="2" marL="1371600" rtl="0" algn="l">
              <a:lnSpc>
                <a:spcPct val="90000"/>
              </a:lnSpc>
              <a:spcBef>
                <a:spcPts val="500"/>
              </a:spcBef>
              <a:spcAft>
                <a:spcPts val="0"/>
              </a:spcAft>
              <a:buSzPts val="1800"/>
              <a:buChar char="o"/>
              <a:defRPr/>
            </a:lvl3pPr>
            <a:lvl4pPr indent="-342900" lvl="3" marL="1828800" rtl="0" algn="l">
              <a:lnSpc>
                <a:spcPct val="90000"/>
              </a:lnSpc>
              <a:spcBef>
                <a:spcPts val="500"/>
              </a:spcBef>
              <a:spcAft>
                <a:spcPts val="0"/>
              </a:spcAft>
              <a:buSzPts val="1800"/>
              <a:buChar char="o"/>
              <a:defRPr/>
            </a:lvl4pPr>
            <a:lvl5pPr indent="-342900" lvl="4" marL="2286000" rtl="0" algn="l">
              <a:lnSpc>
                <a:spcPct val="90000"/>
              </a:lnSpc>
              <a:spcBef>
                <a:spcPts val="500"/>
              </a:spcBef>
              <a:spcAft>
                <a:spcPts val="0"/>
              </a:spcAft>
              <a:buSzPts val="1800"/>
              <a:buChar char="o"/>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14" name="Google Shape;214;p16"/>
          <p:cNvSpPr txBox="1"/>
          <p:nvPr>
            <p:ph idx="26" type="body"/>
          </p:nvPr>
        </p:nvSpPr>
        <p:spPr>
          <a:xfrm>
            <a:off x="8749676" y="5440680"/>
            <a:ext cx="2286000" cy="183000"/>
          </a:xfrm>
          <a:prstGeom prst="rect">
            <a:avLst/>
          </a:prstGeom>
          <a:noFill/>
          <a:ln>
            <a:noFill/>
          </a:ln>
        </p:spPr>
        <p:txBody>
          <a:bodyPr anchorCtr="0" anchor="ctr" bIns="45700" lIns="91425" spcFirstLastPara="1" rIns="91425" wrap="square" tIns="45700">
            <a:noAutofit/>
          </a:bodyPr>
          <a:lstStyle>
            <a:lvl1pPr indent="-228600" lvl="0" marL="457200" rtl="0" algn="ctr">
              <a:lnSpc>
                <a:spcPct val="100000"/>
              </a:lnSpc>
              <a:spcBef>
                <a:spcPts val="0"/>
              </a:spcBef>
              <a:spcAft>
                <a:spcPts val="0"/>
              </a:spcAft>
              <a:buSzPts val="1600"/>
              <a:buNone/>
              <a:defRPr b="1" sz="1600">
                <a:latin typeface="Twentieth Century"/>
                <a:ea typeface="Twentieth Century"/>
                <a:cs typeface="Twentieth Century"/>
                <a:sym typeface="Twentieth Century"/>
              </a:defRPr>
            </a:lvl1pPr>
            <a:lvl2pPr indent="-342900" lvl="1" marL="914400" rtl="0" algn="l">
              <a:lnSpc>
                <a:spcPct val="90000"/>
              </a:lnSpc>
              <a:spcBef>
                <a:spcPts val="500"/>
              </a:spcBef>
              <a:spcAft>
                <a:spcPts val="0"/>
              </a:spcAft>
              <a:buSzPts val="1800"/>
              <a:buChar char="o"/>
              <a:defRPr/>
            </a:lvl2pPr>
            <a:lvl3pPr indent="-342900" lvl="2" marL="1371600" rtl="0" algn="l">
              <a:lnSpc>
                <a:spcPct val="90000"/>
              </a:lnSpc>
              <a:spcBef>
                <a:spcPts val="500"/>
              </a:spcBef>
              <a:spcAft>
                <a:spcPts val="0"/>
              </a:spcAft>
              <a:buSzPts val="1800"/>
              <a:buChar char="o"/>
              <a:defRPr/>
            </a:lvl3pPr>
            <a:lvl4pPr indent="-342900" lvl="3" marL="1828800" rtl="0" algn="l">
              <a:lnSpc>
                <a:spcPct val="90000"/>
              </a:lnSpc>
              <a:spcBef>
                <a:spcPts val="500"/>
              </a:spcBef>
              <a:spcAft>
                <a:spcPts val="0"/>
              </a:spcAft>
              <a:buSzPts val="1800"/>
              <a:buChar char="o"/>
              <a:defRPr/>
            </a:lvl4pPr>
            <a:lvl5pPr indent="-342900" lvl="4" marL="2286000" rtl="0" algn="l">
              <a:lnSpc>
                <a:spcPct val="90000"/>
              </a:lnSpc>
              <a:spcBef>
                <a:spcPts val="500"/>
              </a:spcBef>
              <a:spcAft>
                <a:spcPts val="0"/>
              </a:spcAft>
              <a:buSzPts val="1800"/>
              <a:buChar char="o"/>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15" name="Google Shape;215;p16"/>
          <p:cNvSpPr txBox="1"/>
          <p:nvPr>
            <p:ph idx="27" type="body"/>
          </p:nvPr>
        </p:nvSpPr>
        <p:spPr>
          <a:xfrm>
            <a:off x="8749676" y="5678424"/>
            <a:ext cx="2286000" cy="265200"/>
          </a:xfrm>
          <a:prstGeom prst="rect">
            <a:avLst/>
          </a:prstGeom>
          <a:noFill/>
          <a:ln>
            <a:noFill/>
          </a:ln>
        </p:spPr>
        <p:txBody>
          <a:bodyPr anchorCtr="0" anchor="ctr" bIns="45700" lIns="91425" spcFirstLastPara="1" rIns="91425" wrap="square" tIns="45700">
            <a:noAutofit/>
          </a:bodyPr>
          <a:lstStyle>
            <a:lvl1pPr indent="-228600" lvl="0" marL="457200" rtl="0" algn="ctr">
              <a:lnSpc>
                <a:spcPct val="100000"/>
              </a:lnSpc>
              <a:spcBef>
                <a:spcPts val="0"/>
              </a:spcBef>
              <a:spcAft>
                <a:spcPts val="0"/>
              </a:spcAft>
              <a:buSzPts val="1400"/>
              <a:buNone/>
              <a:defRPr sz="1400"/>
            </a:lvl1pPr>
            <a:lvl2pPr indent="-342900" lvl="1" marL="914400" rtl="0" algn="l">
              <a:lnSpc>
                <a:spcPct val="90000"/>
              </a:lnSpc>
              <a:spcBef>
                <a:spcPts val="500"/>
              </a:spcBef>
              <a:spcAft>
                <a:spcPts val="0"/>
              </a:spcAft>
              <a:buSzPts val="1800"/>
              <a:buChar char="o"/>
              <a:defRPr/>
            </a:lvl2pPr>
            <a:lvl3pPr indent="-342900" lvl="2" marL="1371600" rtl="0" algn="l">
              <a:lnSpc>
                <a:spcPct val="90000"/>
              </a:lnSpc>
              <a:spcBef>
                <a:spcPts val="500"/>
              </a:spcBef>
              <a:spcAft>
                <a:spcPts val="0"/>
              </a:spcAft>
              <a:buSzPts val="1800"/>
              <a:buChar char="o"/>
              <a:defRPr/>
            </a:lvl3pPr>
            <a:lvl4pPr indent="-342900" lvl="3" marL="1828800" rtl="0" algn="l">
              <a:lnSpc>
                <a:spcPct val="90000"/>
              </a:lnSpc>
              <a:spcBef>
                <a:spcPts val="500"/>
              </a:spcBef>
              <a:spcAft>
                <a:spcPts val="0"/>
              </a:spcAft>
              <a:buSzPts val="1800"/>
              <a:buChar char="o"/>
              <a:defRPr/>
            </a:lvl4pPr>
            <a:lvl5pPr indent="-342900" lvl="4" marL="2286000" rtl="0" algn="l">
              <a:lnSpc>
                <a:spcPct val="90000"/>
              </a:lnSpc>
              <a:spcBef>
                <a:spcPts val="500"/>
              </a:spcBef>
              <a:spcAft>
                <a:spcPts val="0"/>
              </a:spcAft>
              <a:buSzPts val="1800"/>
              <a:buChar char="o"/>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16" name="Shape 216"/>
        <p:cNvGrpSpPr/>
        <p:nvPr/>
      </p:nvGrpSpPr>
      <p:grpSpPr>
        <a:xfrm>
          <a:off x="0" y="0"/>
          <a:ext cx="0" cy="0"/>
          <a:chOff x="0" y="0"/>
          <a:chExt cx="0" cy="0"/>
        </a:xfrm>
      </p:grpSpPr>
      <p:sp>
        <p:nvSpPr>
          <p:cNvPr id="217" name="Google Shape;217;p17"/>
          <p:cNvSpPr txBox="1"/>
          <p:nvPr>
            <p:ph type="title"/>
          </p:nvPr>
        </p:nvSpPr>
        <p:spPr>
          <a:xfrm>
            <a:off x="850392" y="832104"/>
            <a:ext cx="10881300" cy="10698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lt1"/>
              </a:buClr>
              <a:buSzPts val="4000"/>
              <a:buFont typeface="Twentieth Century"/>
              <a:buNone/>
              <a:defRPr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8" name="Google Shape;218;p17"/>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SzPts val="1800"/>
              <a:buChar char="o"/>
              <a:defRPr/>
            </a:lvl1pPr>
            <a:lvl2pPr indent="-342900" lvl="1" marL="914400" rtl="0" algn="l">
              <a:lnSpc>
                <a:spcPct val="90000"/>
              </a:lnSpc>
              <a:spcBef>
                <a:spcPts val="500"/>
              </a:spcBef>
              <a:spcAft>
                <a:spcPts val="0"/>
              </a:spcAft>
              <a:buSzPts val="1800"/>
              <a:buChar char="o"/>
              <a:defRPr/>
            </a:lvl2pPr>
            <a:lvl3pPr indent="-342900" lvl="2" marL="1371600" rtl="0" algn="l">
              <a:lnSpc>
                <a:spcPct val="90000"/>
              </a:lnSpc>
              <a:spcBef>
                <a:spcPts val="500"/>
              </a:spcBef>
              <a:spcAft>
                <a:spcPts val="0"/>
              </a:spcAft>
              <a:buSzPts val="1800"/>
              <a:buChar char="o"/>
              <a:defRPr/>
            </a:lvl3pPr>
            <a:lvl4pPr indent="-342900" lvl="3" marL="1828800" rtl="0" algn="l">
              <a:lnSpc>
                <a:spcPct val="90000"/>
              </a:lnSpc>
              <a:spcBef>
                <a:spcPts val="500"/>
              </a:spcBef>
              <a:spcAft>
                <a:spcPts val="0"/>
              </a:spcAft>
              <a:buSzPts val="1800"/>
              <a:buChar char="o"/>
              <a:defRPr/>
            </a:lvl4pPr>
            <a:lvl5pPr indent="-342900" lvl="4" marL="2286000" rtl="0" algn="l">
              <a:lnSpc>
                <a:spcPct val="90000"/>
              </a:lnSpc>
              <a:spcBef>
                <a:spcPts val="500"/>
              </a:spcBef>
              <a:spcAft>
                <a:spcPts val="0"/>
              </a:spcAft>
              <a:buSzPts val="1800"/>
              <a:buChar char="o"/>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19" name="Google Shape;219;p17"/>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SzPts val="1800"/>
              <a:buChar char="o"/>
              <a:defRPr/>
            </a:lvl1pPr>
            <a:lvl2pPr indent="-342900" lvl="1" marL="914400" rtl="0" algn="l">
              <a:lnSpc>
                <a:spcPct val="90000"/>
              </a:lnSpc>
              <a:spcBef>
                <a:spcPts val="500"/>
              </a:spcBef>
              <a:spcAft>
                <a:spcPts val="0"/>
              </a:spcAft>
              <a:buSzPts val="1800"/>
              <a:buChar char="o"/>
              <a:defRPr/>
            </a:lvl2pPr>
            <a:lvl3pPr indent="-342900" lvl="2" marL="1371600" rtl="0" algn="l">
              <a:lnSpc>
                <a:spcPct val="90000"/>
              </a:lnSpc>
              <a:spcBef>
                <a:spcPts val="500"/>
              </a:spcBef>
              <a:spcAft>
                <a:spcPts val="0"/>
              </a:spcAft>
              <a:buSzPts val="1800"/>
              <a:buChar char="o"/>
              <a:defRPr/>
            </a:lvl3pPr>
            <a:lvl4pPr indent="-342900" lvl="3" marL="1828800" rtl="0" algn="l">
              <a:lnSpc>
                <a:spcPct val="90000"/>
              </a:lnSpc>
              <a:spcBef>
                <a:spcPts val="500"/>
              </a:spcBef>
              <a:spcAft>
                <a:spcPts val="0"/>
              </a:spcAft>
              <a:buSzPts val="1800"/>
              <a:buChar char="o"/>
              <a:defRPr/>
            </a:lvl4pPr>
            <a:lvl5pPr indent="-342900" lvl="4" marL="2286000" rtl="0" algn="l">
              <a:lnSpc>
                <a:spcPct val="90000"/>
              </a:lnSpc>
              <a:spcBef>
                <a:spcPts val="500"/>
              </a:spcBef>
              <a:spcAft>
                <a:spcPts val="0"/>
              </a:spcAft>
              <a:buSzPts val="1800"/>
              <a:buChar char="o"/>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20" name="Google Shape;220;p17"/>
          <p:cNvSpPr txBox="1"/>
          <p:nvPr>
            <p:ph idx="11" type="ftr"/>
          </p:nvPr>
        </p:nvSpPr>
        <p:spPr>
          <a:xfrm>
            <a:off x="466344" y="6190488"/>
            <a:ext cx="2331600" cy="2742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1" name="Google Shape;221;p17"/>
          <p:cNvSpPr txBox="1"/>
          <p:nvPr>
            <p:ph idx="12" type="sldNum"/>
          </p:nvPr>
        </p:nvSpPr>
        <p:spPr>
          <a:xfrm>
            <a:off x="329184" y="411480"/>
            <a:ext cx="521100" cy="310800"/>
          </a:xfrm>
          <a:prstGeom prst="rect">
            <a:avLst/>
          </a:prstGeom>
          <a:noFill/>
          <a:ln>
            <a:noFill/>
          </a:ln>
        </p:spPr>
        <p:txBody>
          <a:bodyPr anchorCtr="0" anchor="ctr"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2" name="Shape 222"/>
        <p:cNvGrpSpPr/>
        <p:nvPr/>
      </p:nvGrpSpPr>
      <p:grpSpPr>
        <a:xfrm>
          <a:off x="0" y="0"/>
          <a:ext cx="0" cy="0"/>
          <a:chOff x="0" y="0"/>
          <a:chExt cx="0" cy="0"/>
        </a:xfrm>
      </p:grpSpPr>
      <p:sp>
        <p:nvSpPr>
          <p:cNvPr id="223" name="Google Shape;223;p18"/>
          <p:cNvSpPr txBox="1"/>
          <p:nvPr>
            <p:ph type="title"/>
          </p:nvPr>
        </p:nvSpPr>
        <p:spPr>
          <a:xfrm>
            <a:off x="850392" y="832104"/>
            <a:ext cx="10881300" cy="10698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lt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24" name="Google Shape;224;p18"/>
          <p:cNvSpPr txBox="1"/>
          <p:nvPr>
            <p:ph idx="11" type="ftr"/>
          </p:nvPr>
        </p:nvSpPr>
        <p:spPr>
          <a:xfrm>
            <a:off x="466344" y="6190488"/>
            <a:ext cx="2331600" cy="2742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5" name="Google Shape;225;p18"/>
          <p:cNvSpPr txBox="1"/>
          <p:nvPr>
            <p:ph idx="12" type="sldNum"/>
          </p:nvPr>
        </p:nvSpPr>
        <p:spPr>
          <a:xfrm>
            <a:off x="329184" y="411480"/>
            <a:ext cx="521100" cy="310800"/>
          </a:xfrm>
          <a:prstGeom prst="rect">
            <a:avLst/>
          </a:prstGeom>
          <a:noFill/>
          <a:ln>
            <a:noFill/>
          </a:ln>
        </p:spPr>
        <p:txBody>
          <a:bodyPr anchorCtr="0" anchor="ctr"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26" name="Shape 226"/>
        <p:cNvGrpSpPr/>
        <p:nvPr/>
      </p:nvGrpSpPr>
      <p:grpSpPr>
        <a:xfrm>
          <a:off x="0" y="0"/>
          <a:ext cx="0" cy="0"/>
          <a:chOff x="0" y="0"/>
          <a:chExt cx="0" cy="0"/>
        </a:xfrm>
      </p:grpSpPr>
      <p:sp>
        <p:nvSpPr>
          <p:cNvPr id="227" name="Google Shape;227;p19"/>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lt1"/>
              </a:buClr>
              <a:buSzPts val="3200"/>
              <a:buFont typeface="Twentieth Century"/>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28" name="Google Shape;228;p19"/>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Autofit/>
          </a:bodyPr>
          <a:lstStyle>
            <a:lvl1pPr indent="-431800" lvl="0" marL="457200" rtl="0" algn="l">
              <a:lnSpc>
                <a:spcPct val="90000"/>
              </a:lnSpc>
              <a:spcBef>
                <a:spcPts val="1000"/>
              </a:spcBef>
              <a:spcAft>
                <a:spcPts val="0"/>
              </a:spcAft>
              <a:buSzPts val="3200"/>
              <a:buChar char="o"/>
              <a:defRPr sz="3200"/>
            </a:lvl1pPr>
            <a:lvl2pPr indent="-406400" lvl="1" marL="914400" rtl="0" algn="l">
              <a:lnSpc>
                <a:spcPct val="90000"/>
              </a:lnSpc>
              <a:spcBef>
                <a:spcPts val="500"/>
              </a:spcBef>
              <a:spcAft>
                <a:spcPts val="0"/>
              </a:spcAft>
              <a:buSzPts val="2800"/>
              <a:buChar char="o"/>
              <a:defRPr sz="2800"/>
            </a:lvl2pPr>
            <a:lvl3pPr indent="-381000" lvl="2" marL="1371600" rtl="0" algn="l">
              <a:lnSpc>
                <a:spcPct val="90000"/>
              </a:lnSpc>
              <a:spcBef>
                <a:spcPts val="500"/>
              </a:spcBef>
              <a:spcAft>
                <a:spcPts val="0"/>
              </a:spcAft>
              <a:buSzPts val="2400"/>
              <a:buChar char="o"/>
              <a:defRPr sz="2400"/>
            </a:lvl3pPr>
            <a:lvl4pPr indent="-355600" lvl="3" marL="1828800" rtl="0" algn="l">
              <a:lnSpc>
                <a:spcPct val="90000"/>
              </a:lnSpc>
              <a:spcBef>
                <a:spcPts val="500"/>
              </a:spcBef>
              <a:spcAft>
                <a:spcPts val="0"/>
              </a:spcAft>
              <a:buSzPts val="2000"/>
              <a:buChar char="o"/>
              <a:defRPr sz="2000"/>
            </a:lvl4pPr>
            <a:lvl5pPr indent="-355600" lvl="4" marL="2286000" rtl="0" algn="l">
              <a:lnSpc>
                <a:spcPct val="90000"/>
              </a:lnSpc>
              <a:spcBef>
                <a:spcPts val="500"/>
              </a:spcBef>
              <a:spcAft>
                <a:spcPts val="0"/>
              </a:spcAft>
              <a:buSzPts val="2000"/>
              <a:buChar char="o"/>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229" name="Google Shape;229;p19"/>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SzPts val="1600"/>
              <a:buNone/>
              <a:defRPr sz="1600"/>
            </a:lvl1pPr>
            <a:lvl2pPr indent="-228600" lvl="1" marL="914400" rtl="0" algn="l">
              <a:lnSpc>
                <a:spcPct val="90000"/>
              </a:lnSpc>
              <a:spcBef>
                <a:spcPts val="500"/>
              </a:spcBef>
              <a:spcAft>
                <a:spcPts val="0"/>
              </a:spcAft>
              <a:buSzPts val="1400"/>
              <a:buNone/>
              <a:defRPr sz="1400"/>
            </a:lvl2pPr>
            <a:lvl3pPr indent="-228600" lvl="2" marL="1371600" rtl="0" algn="l">
              <a:lnSpc>
                <a:spcPct val="90000"/>
              </a:lnSpc>
              <a:spcBef>
                <a:spcPts val="500"/>
              </a:spcBef>
              <a:spcAft>
                <a:spcPts val="0"/>
              </a:spcAft>
              <a:buSzPts val="1200"/>
              <a:buNone/>
              <a:defRPr sz="1200"/>
            </a:lvl3pPr>
            <a:lvl4pPr indent="-228600" lvl="3" marL="1828800" rtl="0" algn="l">
              <a:lnSpc>
                <a:spcPct val="90000"/>
              </a:lnSpc>
              <a:spcBef>
                <a:spcPts val="500"/>
              </a:spcBef>
              <a:spcAft>
                <a:spcPts val="0"/>
              </a:spcAft>
              <a:buSzPts val="1000"/>
              <a:buNone/>
              <a:defRPr sz="1000"/>
            </a:lvl4pPr>
            <a:lvl5pPr indent="-228600" lvl="4" marL="2286000" rtl="0" algn="l">
              <a:lnSpc>
                <a:spcPct val="90000"/>
              </a:lnSpc>
              <a:spcBef>
                <a:spcPts val="500"/>
              </a:spcBef>
              <a:spcAft>
                <a:spcPts val="0"/>
              </a:spcAft>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230" name="Google Shape;230;p19"/>
          <p:cNvSpPr txBox="1"/>
          <p:nvPr>
            <p:ph idx="11" type="ftr"/>
          </p:nvPr>
        </p:nvSpPr>
        <p:spPr>
          <a:xfrm>
            <a:off x="466344" y="6190488"/>
            <a:ext cx="2331600" cy="2742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31" name="Google Shape;231;p19"/>
          <p:cNvSpPr txBox="1"/>
          <p:nvPr>
            <p:ph idx="12" type="sldNum"/>
          </p:nvPr>
        </p:nvSpPr>
        <p:spPr>
          <a:xfrm>
            <a:off x="329184" y="411480"/>
            <a:ext cx="521100" cy="310800"/>
          </a:xfrm>
          <a:prstGeom prst="rect">
            <a:avLst/>
          </a:prstGeom>
          <a:noFill/>
          <a:ln>
            <a:noFill/>
          </a:ln>
        </p:spPr>
        <p:txBody>
          <a:bodyPr anchorCtr="0" anchor="ctr"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32" name="Shape 232"/>
        <p:cNvGrpSpPr/>
        <p:nvPr/>
      </p:nvGrpSpPr>
      <p:grpSpPr>
        <a:xfrm>
          <a:off x="0" y="0"/>
          <a:ext cx="0" cy="0"/>
          <a:chOff x="0" y="0"/>
          <a:chExt cx="0" cy="0"/>
        </a:xfrm>
      </p:grpSpPr>
      <p:sp>
        <p:nvSpPr>
          <p:cNvPr id="233" name="Google Shape;233;p20"/>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lt1"/>
              </a:buClr>
              <a:buSzPts val="3200"/>
              <a:buFont typeface="Twentieth Century"/>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4" name="Google Shape;234;p20"/>
          <p:cNvSpPr/>
          <p:nvPr>
            <p:ph idx="2" type="pic"/>
          </p:nvPr>
        </p:nvSpPr>
        <p:spPr>
          <a:xfrm>
            <a:off x="5183188" y="987425"/>
            <a:ext cx="6172200" cy="4873500"/>
          </a:xfrm>
          <a:prstGeom prst="rect">
            <a:avLst/>
          </a:prstGeom>
          <a:noFill/>
          <a:ln>
            <a:noFill/>
          </a:ln>
        </p:spPr>
      </p:sp>
      <p:sp>
        <p:nvSpPr>
          <p:cNvPr id="235" name="Google Shape;235;p20"/>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SzPts val="1600"/>
              <a:buNone/>
              <a:defRPr sz="1600"/>
            </a:lvl1pPr>
            <a:lvl2pPr indent="-228600" lvl="1" marL="914400" rtl="0" algn="l">
              <a:lnSpc>
                <a:spcPct val="90000"/>
              </a:lnSpc>
              <a:spcBef>
                <a:spcPts val="500"/>
              </a:spcBef>
              <a:spcAft>
                <a:spcPts val="0"/>
              </a:spcAft>
              <a:buSzPts val="1400"/>
              <a:buNone/>
              <a:defRPr sz="1400"/>
            </a:lvl2pPr>
            <a:lvl3pPr indent="-228600" lvl="2" marL="1371600" rtl="0" algn="l">
              <a:lnSpc>
                <a:spcPct val="90000"/>
              </a:lnSpc>
              <a:spcBef>
                <a:spcPts val="500"/>
              </a:spcBef>
              <a:spcAft>
                <a:spcPts val="0"/>
              </a:spcAft>
              <a:buSzPts val="1200"/>
              <a:buNone/>
              <a:defRPr sz="1200"/>
            </a:lvl3pPr>
            <a:lvl4pPr indent="-228600" lvl="3" marL="1828800" rtl="0" algn="l">
              <a:lnSpc>
                <a:spcPct val="90000"/>
              </a:lnSpc>
              <a:spcBef>
                <a:spcPts val="500"/>
              </a:spcBef>
              <a:spcAft>
                <a:spcPts val="0"/>
              </a:spcAft>
              <a:buSzPts val="1000"/>
              <a:buNone/>
              <a:defRPr sz="1000"/>
            </a:lvl4pPr>
            <a:lvl5pPr indent="-228600" lvl="4" marL="2286000" rtl="0" algn="l">
              <a:lnSpc>
                <a:spcPct val="90000"/>
              </a:lnSpc>
              <a:spcBef>
                <a:spcPts val="500"/>
              </a:spcBef>
              <a:spcAft>
                <a:spcPts val="0"/>
              </a:spcAft>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236" name="Google Shape;236;p20"/>
          <p:cNvSpPr txBox="1"/>
          <p:nvPr>
            <p:ph idx="11" type="ftr"/>
          </p:nvPr>
        </p:nvSpPr>
        <p:spPr>
          <a:xfrm>
            <a:off x="466344" y="6190488"/>
            <a:ext cx="2331600" cy="2742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37" name="Google Shape;237;p20"/>
          <p:cNvSpPr txBox="1"/>
          <p:nvPr>
            <p:ph idx="12" type="sldNum"/>
          </p:nvPr>
        </p:nvSpPr>
        <p:spPr>
          <a:xfrm>
            <a:off x="329184" y="411480"/>
            <a:ext cx="521100" cy="310800"/>
          </a:xfrm>
          <a:prstGeom prst="rect">
            <a:avLst/>
          </a:prstGeom>
          <a:noFill/>
          <a:ln>
            <a:noFill/>
          </a:ln>
        </p:spPr>
        <p:txBody>
          <a:bodyPr anchorCtr="0" anchor="ctr"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p:nvPr/>
        </p:nvSpPr>
        <p:spPr>
          <a:xfrm flipH="1" rot="5400000">
            <a:off x="6508444" y="1164352"/>
            <a:ext cx="6858000" cy="4529289"/>
          </a:xfrm>
          <a:custGeom>
            <a:rect b="b" l="l" r="r" t="t"/>
            <a:pathLst>
              <a:path extrusionOk="0" h="3750964" w="6858000">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12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23" name="Google Shape;23;p3"/>
          <p:cNvSpPr/>
          <p:nvPr/>
        </p:nvSpPr>
        <p:spPr>
          <a:xfrm rot="5400000">
            <a:off x="6487359" y="1181373"/>
            <a:ext cx="6858000" cy="4495246"/>
          </a:xfrm>
          <a:custGeom>
            <a:rect b="b" l="l" r="r" t="t"/>
            <a:pathLst>
              <a:path extrusionOk="0" h="4744323" w="6858000">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a:gsLst>
              <a:gs pos="0">
                <a:srgbClr val="92CDF0">
                  <a:alpha val="23529"/>
                </a:srgbClr>
              </a:gs>
              <a:gs pos="4000">
                <a:srgbClr val="92CDF0">
                  <a:alpha val="23529"/>
                </a:srgbClr>
              </a:gs>
              <a:gs pos="79000">
                <a:srgbClr val="170CC2">
                  <a:alpha val="52156"/>
                </a:srgbClr>
              </a:gs>
              <a:gs pos="100000">
                <a:srgbClr val="170CC2">
                  <a:alpha val="52156"/>
                </a:srgbClr>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24" name="Google Shape;24;p3"/>
          <p:cNvSpPr/>
          <p:nvPr/>
        </p:nvSpPr>
        <p:spPr>
          <a:xfrm rot="5400000">
            <a:off x="6926379" y="1582290"/>
            <a:ext cx="6858001" cy="3693421"/>
          </a:xfrm>
          <a:custGeom>
            <a:rect b="b" l="l" r="r" t="t"/>
            <a:pathLst>
              <a:path extrusionOk="0" h="3693421" w="685800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0">
                <a:srgbClr val="F6A6F4">
                  <a:alpha val="37647"/>
                </a:srgbClr>
              </a:gs>
              <a:gs pos="1000">
                <a:srgbClr val="F6A6F4">
                  <a:alpha val="37647"/>
                </a:srgbClr>
              </a:gs>
              <a:gs pos="84000">
                <a:srgbClr val="C3B9F2">
                  <a:alpha val="20000"/>
                </a:srgbClr>
              </a:gs>
              <a:gs pos="100000">
                <a:srgbClr val="F6A6F4">
                  <a:alpha val="3137"/>
                </a:srgbClr>
              </a:gs>
            </a:gsLst>
            <a:lin ang="1499992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25" name="Google Shape;25;p3"/>
          <p:cNvSpPr txBox="1"/>
          <p:nvPr>
            <p:ph idx="12" type="sldNum"/>
          </p:nvPr>
        </p:nvSpPr>
        <p:spPr>
          <a:xfrm>
            <a:off x="329184" y="411480"/>
            <a:ext cx="521100" cy="310800"/>
          </a:xfrm>
          <a:prstGeom prst="rect">
            <a:avLst/>
          </a:prstGeom>
          <a:noFill/>
          <a:ln>
            <a:noFill/>
          </a:ln>
        </p:spPr>
        <p:txBody>
          <a:bodyPr anchorCtr="0" anchor="ctr"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26" name="Google Shape;26;p3"/>
          <p:cNvSpPr txBox="1"/>
          <p:nvPr>
            <p:ph idx="11" type="ftr"/>
          </p:nvPr>
        </p:nvSpPr>
        <p:spPr>
          <a:xfrm>
            <a:off x="466344" y="6190488"/>
            <a:ext cx="2331600" cy="2742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7" name="Google Shape;27;p3"/>
          <p:cNvSpPr txBox="1"/>
          <p:nvPr>
            <p:ph type="title"/>
          </p:nvPr>
        </p:nvSpPr>
        <p:spPr>
          <a:xfrm>
            <a:off x="1536192" y="832104"/>
            <a:ext cx="8878800" cy="10698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lt1"/>
              </a:buClr>
              <a:buSzPts val="4000"/>
              <a:buFont typeface="Twentieth Century"/>
              <a:buNone/>
              <a:defRPr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8" name="Google Shape;28;p3"/>
          <p:cNvSpPr txBox="1"/>
          <p:nvPr>
            <p:ph idx="1" type="body"/>
          </p:nvPr>
        </p:nvSpPr>
        <p:spPr>
          <a:xfrm>
            <a:off x="1536192" y="2212848"/>
            <a:ext cx="6422100" cy="3282600"/>
          </a:xfrm>
          <a:prstGeom prst="rect">
            <a:avLst/>
          </a:prstGeom>
          <a:noFill/>
          <a:ln>
            <a:noFill/>
          </a:ln>
        </p:spPr>
        <p:txBody>
          <a:bodyPr anchorCtr="0" anchor="t" bIns="45700" lIns="91425" spcFirstLastPara="1" rIns="91425" wrap="square" tIns="45700">
            <a:noAutofit/>
          </a:bodyPr>
          <a:lstStyle>
            <a:lvl1pPr indent="-381000" lvl="0" marL="457200" rtl="0" algn="l">
              <a:lnSpc>
                <a:spcPct val="150000"/>
              </a:lnSpc>
              <a:spcBef>
                <a:spcPts val="1000"/>
              </a:spcBef>
              <a:spcAft>
                <a:spcPts val="0"/>
              </a:spcAft>
              <a:buSzPts val="2400"/>
              <a:buChar char="o"/>
              <a:defRPr sz="2400"/>
            </a:lvl1pPr>
            <a:lvl2pPr indent="-355600" lvl="1" marL="914400" rtl="0" algn="l">
              <a:lnSpc>
                <a:spcPct val="90000"/>
              </a:lnSpc>
              <a:spcBef>
                <a:spcPts val="500"/>
              </a:spcBef>
              <a:spcAft>
                <a:spcPts val="0"/>
              </a:spcAft>
              <a:buSzPts val="2000"/>
              <a:buChar char="o"/>
              <a:defRPr sz="2000"/>
            </a:lvl2pPr>
            <a:lvl3pPr indent="-342900" lvl="2" marL="1371600" rtl="0" algn="l">
              <a:lnSpc>
                <a:spcPct val="90000"/>
              </a:lnSpc>
              <a:spcBef>
                <a:spcPts val="500"/>
              </a:spcBef>
              <a:spcAft>
                <a:spcPts val="0"/>
              </a:spcAft>
              <a:buSzPts val="1800"/>
              <a:buChar char="o"/>
              <a:defRPr sz="1800"/>
            </a:lvl3pPr>
            <a:lvl4pPr indent="-330200" lvl="3" marL="1828800" rtl="0" algn="l">
              <a:lnSpc>
                <a:spcPct val="90000"/>
              </a:lnSpc>
              <a:spcBef>
                <a:spcPts val="500"/>
              </a:spcBef>
              <a:spcAft>
                <a:spcPts val="0"/>
              </a:spcAft>
              <a:buSzPts val="1600"/>
              <a:buChar char="o"/>
              <a:defRPr sz="1600"/>
            </a:lvl4pPr>
            <a:lvl5pPr indent="-330200" lvl="4" marL="2286000" rtl="0" algn="l">
              <a:lnSpc>
                <a:spcPct val="90000"/>
              </a:lnSpc>
              <a:spcBef>
                <a:spcPts val="500"/>
              </a:spcBef>
              <a:spcAft>
                <a:spcPts val="0"/>
              </a:spcAft>
              <a:buSzPts val="1600"/>
              <a:buChar char="o"/>
              <a:defRPr sz="1600"/>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showMasterSp="0">
  <p:cSld name="Introduction">
    <p:bg>
      <p:bgPr>
        <a:blipFill>
          <a:blip r:embed="rId2">
            <a:alphaModFix/>
          </a:blip>
          <a:stretch>
            <a:fillRect/>
          </a:stretch>
        </a:blipFill>
      </p:bgPr>
    </p:bg>
    <p:spTree>
      <p:nvGrpSpPr>
        <p:cNvPr id="29" name="Shape 29"/>
        <p:cNvGrpSpPr/>
        <p:nvPr/>
      </p:nvGrpSpPr>
      <p:grpSpPr>
        <a:xfrm>
          <a:off x="0" y="0"/>
          <a:ext cx="0" cy="0"/>
          <a:chOff x="0" y="0"/>
          <a:chExt cx="0" cy="0"/>
        </a:xfrm>
      </p:grpSpPr>
      <p:sp>
        <p:nvSpPr>
          <p:cNvPr id="30" name="Google Shape;30;p4"/>
          <p:cNvSpPr/>
          <p:nvPr/>
        </p:nvSpPr>
        <p:spPr>
          <a:xfrm>
            <a:off x="1" y="4852144"/>
            <a:ext cx="5681755" cy="2002200"/>
          </a:xfrm>
          <a:custGeom>
            <a:rect b="b" l="l" r="r" t="t"/>
            <a:pathLst>
              <a:path extrusionOk="0" h="2002200" w="5681755">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a:gsLst>
              <a:gs pos="0">
                <a:srgbClr val="64DFED">
                  <a:alpha val="70588"/>
                </a:srgbClr>
              </a:gs>
              <a:gs pos="77000">
                <a:srgbClr val="0F2857">
                  <a:alpha val="0"/>
                </a:srgbClr>
              </a:gs>
              <a:gs pos="100000">
                <a:srgbClr val="0F2857">
                  <a:alpha val="0"/>
                </a:srgbClr>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1" name="Google Shape;31;p4"/>
          <p:cNvSpPr/>
          <p:nvPr/>
        </p:nvSpPr>
        <p:spPr>
          <a:xfrm>
            <a:off x="1" y="0"/>
            <a:ext cx="6392389" cy="3297866"/>
          </a:xfrm>
          <a:custGeom>
            <a:rect b="b" l="l" r="r" t="t"/>
            <a:pathLst>
              <a:path extrusionOk="0" h="3297866" w="6392389">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a:gsLst>
              <a:gs pos="0">
                <a:srgbClr val="0F2857"/>
              </a:gs>
              <a:gs pos="20000">
                <a:srgbClr val="0F2857"/>
              </a:gs>
              <a:gs pos="100000">
                <a:srgbClr val="64DFED">
                  <a:alpha val="53725"/>
                </a:srgbClr>
              </a:gs>
            </a:gsLst>
            <a:lin ang="10200138"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2" name="Google Shape;32;p4"/>
          <p:cNvSpPr/>
          <p:nvPr/>
        </p:nvSpPr>
        <p:spPr>
          <a:xfrm>
            <a:off x="9517205" y="2"/>
            <a:ext cx="2674794" cy="6857999"/>
          </a:xfrm>
          <a:custGeom>
            <a:rect b="b" l="l" r="r" t="t"/>
            <a:pathLst>
              <a:path extrusionOk="0" h="6857999" w="2674794">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dk2">
              <a:alpha val="3176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33" name="Google Shape;33;p4"/>
          <p:cNvSpPr/>
          <p:nvPr/>
        </p:nvSpPr>
        <p:spPr>
          <a:xfrm>
            <a:off x="1365705" y="1005155"/>
            <a:ext cx="9243300" cy="4978800"/>
          </a:xfrm>
          <a:prstGeom prst="roundRect">
            <a:avLst>
              <a:gd fmla="val 6806" name="adj"/>
            </a:avLst>
          </a:prstGeom>
          <a:gradFill>
            <a:gsLst>
              <a:gs pos="0">
                <a:srgbClr val="FFFFFF">
                  <a:alpha val="12941"/>
                </a:srgbClr>
              </a:gs>
              <a:gs pos="6000">
                <a:srgbClr val="FFFFFF">
                  <a:alpha val="12941"/>
                </a:srgbClr>
              </a:gs>
              <a:gs pos="47000">
                <a:srgbClr val="FFFFFF">
                  <a:alpha val="16862"/>
                </a:srgbClr>
              </a:gs>
              <a:gs pos="100000">
                <a:srgbClr val="FFFFFF">
                  <a:alpha val="2745"/>
                </a:srgbClr>
              </a:gs>
            </a:gsLst>
            <a:path path="circle">
              <a:fillToRect l="100%" t="100%"/>
            </a:path>
            <a:tileRect b="-100%" r="-100%"/>
          </a:gradFill>
          <a:ln>
            <a:noFill/>
          </a:ln>
          <a:effectLst>
            <a:outerShdw blurRad="63500" sx="1000" rotWithShape="0" algn="t" dir="5400000" dist="38100" sy="1000">
              <a:srgbClr val="000000">
                <a:alpha val="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Quattrocento Sans"/>
              <a:buNone/>
            </a:pPr>
            <a:r>
              <a:t/>
            </a:r>
            <a:endParaRPr b="0" i="0" sz="1800" u="none" cap="none" strike="noStrike">
              <a:solidFill>
                <a:srgbClr val="FFFFFF"/>
              </a:solidFill>
              <a:latin typeface="Calibri"/>
              <a:ea typeface="Calibri"/>
              <a:cs typeface="Calibri"/>
              <a:sym typeface="Calibri"/>
            </a:endParaRPr>
          </a:p>
        </p:txBody>
      </p:sp>
      <p:sp>
        <p:nvSpPr>
          <p:cNvPr id="34" name="Google Shape;34;p4"/>
          <p:cNvSpPr txBox="1"/>
          <p:nvPr>
            <p:ph type="ctrTitle"/>
          </p:nvPr>
        </p:nvSpPr>
        <p:spPr>
          <a:xfrm>
            <a:off x="2228088" y="2157984"/>
            <a:ext cx="7735800" cy="10698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000"/>
              <a:buFont typeface="Twentieth Century"/>
              <a:buNone/>
              <a:defRPr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5" name="Google Shape;35;p4"/>
          <p:cNvSpPr txBox="1"/>
          <p:nvPr>
            <p:ph idx="1" type="subTitle"/>
          </p:nvPr>
        </p:nvSpPr>
        <p:spPr>
          <a:xfrm>
            <a:off x="2228088" y="3685032"/>
            <a:ext cx="7735800" cy="1134000"/>
          </a:xfrm>
          <a:prstGeom prst="rect">
            <a:avLst/>
          </a:prstGeom>
          <a:noFill/>
          <a:ln>
            <a:noFill/>
          </a:ln>
        </p:spPr>
        <p:txBody>
          <a:bodyPr anchorCtr="0" anchor="t" bIns="45700" lIns="91425" spcFirstLastPara="1" rIns="91425" wrap="square" tIns="45700">
            <a:noAutofit/>
          </a:bodyPr>
          <a:lstStyle>
            <a:lvl1pPr lvl="0" rtl="0" algn="ctr">
              <a:lnSpc>
                <a:spcPct val="100000"/>
              </a:lnSpc>
              <a:spcBef>
                <a:spcPts val="1000"/>
              </a:spcBef>
              <a:spcAft>
                <a:spcPts val="0"/>
              </a:spcAft>
              <a:buSzPts val="1800"/>
              <a:buNone/>
              <a:defRPr sz="1800"/>
            </a:lvl1pPr>
            <a:lvl2pPr lvl="1" rtl="0" algn="ctr">
              <a:lnSpc>
                <a:spcPct val="90000"/>
              </a:lnSpc>
              <a:spcBef>
                <a:spcPts val="500"/>
              </a:spcBef>
              <a:spcAft>
                <a:spcPts val="0"/>
              </a:spcAft>
              <a:buSzPts val="2000"/>
              <a:buNone/>
              <a:defRPr sz="2000"/>
            </a:lvl2pPr>
            <a:lvl3pPr lvl="2" rtl="0" algn="ctr">
              <a:lnSpc>
                <a:spcPct val="90000"/>
              </a:lnSpc>
              <a:spcBef>
                <a:spcPts val="500"/>
              </a:spcBef>
              <a:spcAft>
                <a:spcPts val="0"/>
              </a:spcAft>
              <a:buSzPts val="1800"/>
              <a:buNone/>
              <a:defRPr sz="1800"/>
            </a:lvl3pPr>
            <a:lvl4pPr lvl="3" rtl="0" algn="ctr">
              <a:lnSpc>
                <a:spcPct val="90000"/>
              </a:lnSpc>
              <a:spcBef>
                <a:spcPts val="500"/>
              </a:spcBef>
              <a:spcAft>
                <a:spcPts val="0"/>
              </a:spcAft>
              <a:buSzPts val="1600"/>
              <a:buNone/>
              <a:defRPr sz="1600"/>
            </a:lvl4pPr>
            <a:lvl5pPr lvl="4" rtl="0" algn="ctr">
              <a:lnSpc>
                <a:spcPct val="90000"/>
              </a:lnSpc>
              <a:spcBef>
                <a:spcPts val="500"/>
              </a:spcBef>
              <a:spcAft>
                <a:spcPts val="0"/>
              </a:spcAft>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36" name="Google Shape;36;p4"/>
          <p:cNvSpPr/>
          <p:nvPr/>
        </p:nvSpPr>
        <p:spPr>
          <a:xfrm>
            <a:off x="0" y="5255333"/>
            <a:ext cx="2769194" cy="1602667"/>
          </a:xfrm>
          <a:custGeom>
            <a:rect b="b" l="l" r="r" t="t"/>
            <a:pathLst>
              <a:path extrusionOk="0" h="1602667" w="2769194">
                <a:moveTo>
                  <a:pt x="0" y="0"/>
                </a:moveTo>
                <a:lnTo>
                  <a:pt x="93250" y="101565"/>
                </a:lnTo>
                <a:cubicBezTo>
                  <a:pt x="702540" y="735306"/>
                  <a:pt x="1672588" y="1259605"/>
                  <a:pt x="2646213" y="1567071"/>
                </a:cubicBezTo>
                <a:lnTo>
                  <a:pt x="2769194" y="1602667"/>
                </a:lnTo>
                <a:lnTo>
                  <a:pt x="0" y="1602667"/>
                </a:lnTo>
                <a:lnTo>
                  <a:pt x="0" y="807120"/>
                </a:lnTo>
                <a:close/>
              </a:path>
            </a:pathLst>
          </a:custGeom>
          <a:gradFill>
            <a:gsLst>
              <a:gs pos="0">
                <a:srgbClr val="ABC3F0">
                  <a:alpha val="44705"/>
                </a:srgbClr>
              </a:gs>
              <a:gs pos="60000">
                <a:srgbClr val="ABC3F0">
                  <a:alpha val="44705"/>
                </a:srgbClr>
              </a:gs>
              <a:gs pos="99000">
                <a:srgbClr val="AAA5F9">
                  <a:alpha val="66666"/>
                </a:srgbClr>
              </a:gs>
              <a:gs pos="100000">
                <a:srgbClr val="AAA5F9">
                  <a:alpha val="66666"/>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Quattrocento Sans"/>
              <a:ea typeface="Quattrocento Sans"/>
              <a:cs typeface="Quattrocento Sans"/>
              <a:sym typeface="Quattrocento Sans"/>
            </a:endParaRPr>
          </a:p>
        </p:txBody>
      </p:sp>
      <p:cxnSp>
        <p:nvCxnSpPr>
          <p:cNvPr id="37" name="Google Shape;37;p4"/>
          <p:cNvCxnSpPr/>
          <p:nvPr/>
        </p:nvCxnSpPr>
        <p:spPr>
          <a:xfrm>
            <a:off x="6115327" y="2597153"/>
            <a:ext cx="0" cy="1655100"/>
          </a:xfrm>
          <a:prstGeom prst="straightConnector1">
            <a:avLst/>
          </a:prstGeom>
          <a:noFill/>
          <a:ln cap="flat" cmpd="sng" w="9525">
            <a:solidFill>
              <a:schemeClr val="dk2"/>
            </a:solidFill>
            <a:prstDash val="solid"/>
            <a:miter lim="800000"/>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showMasterSp="0">
  <p:cSld name="Quote">
    <p:bg>
      <p:bgPr>
        <a:blipFill>
          <a:blip r:embed="rId2">
            <a:alphaModFix/>
          </a:blip>
          <a:stretch>
            <a:fillRect/>
          </a:stretch>
        </a:blipFill>
      </p:bgPr>
    </p:bg>
    <p:spTree>
      <p:nvGrpSpPr>
        <p:cNvPr id="38" name="Shape 38"/>
        <p:cNvGrpSpPr/>
        <p:nvPr/>
      </p:nvGrpSpPr>
      <p:grpSpPr>
        <a:xfrm>
          <a:off x="0" y="0"/>
          <a:ext cx="0" cy="0"/>
          <a:chOff x="0" y="0"/>
          <a:chExt cx="0" cy="0"/>
        </a:xfrm>
      </p:grpSpPr>
      <p:sp>
        <p:nvSpPr>
          <p:cNvPr id="39" name="Google Shape;39;p5"/>
          <p:cNvSpPr/>
          <p:nvPr/>
        </p:nvSpPr>
        <p:spPr>
          <a:xfrm rot="10800000">
            <a:off x="5397651" y="5651805"/>
            <a:ext cx="6816875" cy="1206194"/>
          </a:xfrm>
          <a:custGeom>
            <a:rect b="b" l="l" r="r" t="t"/>
            <a:pathLst>
              <a:path extrusionOk="0" h="842020" w="4758726">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rgbClr val="64DFED">
                  <a:alpha val="42745"/>
                </a:srgbClr>
              </a:gs>
              <a:gs pos="100000">
                <a:srgbClr val="F6A6F4">
                  <a:alpha val="52941"/>
                </a:srgbClr>
              </a:gs>
            </a:gsLst>
            <a:lin ang="13199916"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40" name="Google Shape;40;p5"/>
          <p:cNvSpPr/>
          <p:nvPr/>
        </p:nvSpPr>
        <p:spPr>
          <a:xfrm flipH="1">
            <a:off x="-11328" y="0"/>
            <a:ext cx="11273437" cy="2141848"/>
          </a:xfrm>
          <a:custGeom>
            <a:rect b="b" l="l" r="r" t="t"/>
            <a:pathLst>
              <a:path extrusionOk="0" h="1838496" w="9676770">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a:gsLst>
              <a:gs pos="0">
                <a:srgbClr val="0F2857">
                  <a:alpha val="49803"/>
                </a:srgbClr>
              </a:gs>
              <a:gs pos="43000">
                <a:srgbClr val="0F2857">
                  <a:alpha val="49803"/>
                </a:srgbClr>
              </a:gs>
              <a:gs pos="73000">
                <a:srgbClr val="92CDF0">
                  <a:alpha val="11372"/>
                </a:srgbClr>
              </a:gs>
              <a:gs pos="100000">
                <a:srgbClr val="92CDF0">
                  <a:alpha val="11372"/>
                </a:srgbClr>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41" name="Google Shape;41;p5"/>
          <p:cNvSpPr/>
          <p:nvPr/>
        </p:nvSpPr>
        <p:spPr>
          <a:xfrm>
            <a:off x="-24334" y="0"/>
            <a:ext cx="12218982" cy="6860673"/>
          </a:xfrm>
          <a:custGeom>
            <a:rect b="b" l="l" r="r" t="t"/>
            <a:pathLst>
              <a:path extrusionOk="0" h="6860673" w="12218982">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rgbClr val="0F2857">
                  <a:alpha val="60000"/>
                </a:srgbClr>
              </a:gs>
              <a:gs pos="77000">
                <a:srgbClr val="0F2857">
                  <a:alpha val="29411"/>
                </a:srgbClr>
              </a:gs>
              <a:gs pos="100000">
                <a:srgbClr val="0F2857">
                  <a:alpha val="29411"/>
                </a:srgbClr>
              </a:gs>
            </a:gsLst>
            <a:path path="circle">
              <a:fillToRect r="100%" t="100%"/>
            </a:path>
            <a:tileRect b="-100%" l="-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42" name="Google Shape;42;p5"/>
          <p:cNvSpPr/>
          <p:nvPr/>
        </p:nvSpPr>
        <p:spPr>
          <a:xfrm flipH="1" rot="10800000">
            <a:off x="204060" y="5378285"/>
            <a:ext cx="7469079" cy="1479715"/>
          </a:xfrm>
          <a:custGeom>
            <a:rect b="b" l="l" r="r" t="t"/>
            <a:pathLst>
              <a:path extrusionOk="0" h="781884" w="3946673">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0">
                <a:srgbClr val="F6A6F4">
                  <a:alpha val="13725"/>
                </a:srgbClr>
              </a:gs>
              <a:gs pos="33000">
                <a:srgbClr val="F6A6F4">
                  <a:alpha val="13725"/>
                </a:srgbClr>
              </a:gs>
              <a:gs pos="66000">
                <a:srgbClr val="64DFED">
                  <a:alpha val="7843"/>
                </a:srgbClr>
              </a:gs>
              <a:gs pos="100000">
                <a:srgbClr val="64DFED">
                  <a:alpha val="7843"/>
                </a:srgbClr>
              </a:gs>
            </a:gsLst>
            <a:lin ang="13199916"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43" name="Google Shape;43;p5"/>
          <p:cNvSpPr/>
          <p:nvPr/>
        </p:nvSpPr>
        <p:spPr>
          <a:xfrm rot="10800000">
            <a:off x="-30287" y="4822578"/>
            <a:ext cx="12230888" cy="2040391"/>
          </a:xfrm>
          <a:custGeom>
            <a:rect b="b" l="l" r="r" t="t"/>
            <a:pathLst>
              <a:path extrusionOk="0" h="2040391" w="12230888">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a:gsLst>
              <a:gs pos="0">
                <a:srgbClr val="F6A6F4">
                  <a:alpha val="23529"/>
                </a:srgbClr>
              </a:gs>
              <a:gs pos="85000">
                <a:srgbClr val="170CC2">
                  <a:alpha val="41960"/>
                </a:srgbClr>
              </a:gs>
              <a:gs pos="100000">
                <a:srgbClr val="170CC2">
                  <a:alpha val="41960"/>
                </a:srgbClr>
              </a:gs>
            </a:gsLst>
            <a:lin ang="1080002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44" name="Google Shape;44;p5"/>
          <p:cNvSpPr/>
          <p:nvPr/>
        </p:nvSpPr>
        <p:spPr>
          <a:xfrm>
            <a:off x="0" y="0"/>
            <a:ext cx="12192000" cy="2035422"/>
          </a:xfrm>
          <a:custGeom>
            <a:rect b="b" l="l" r="r" t="t"/>
            <a:pathLst>
              <a:path extrusionOk="0" h="2035422" w="12192000">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a:gsLst>
              <a:gs pos="0">
                <a:srgbClr val="0F2857"/>
              </a:gs>
              <a:gs pos="31000">
                <a:srgbClr val="F6A6F4">
                  <a:alpha val="69019"/>
                </a:srgbClr>
              </a:gs>
              <a:gs pos="73000">
                <a:srgbClr val="170CC2">
                  <a:alpha val="41960"/>
                </a:srgbClr>
              </a:gs>
              <a:gs pos="99000">
                <a:srgbClr val="0F2857"/>
              </a:gs>
              <a:gs pos="100000">
                <a:srgbClr val="0F2857"/>
              </a:gs>
            </a:gsLst>
            <a:lin ang="1080002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45" name="Google Shape;45;p5"/>
          <p:cNvSpPr/>
          <p:nvPr/>
        </p:nvSpPr>
        <p:spPr>
          <a:xfrm flipH="1">
            <a:off x="-11328" y="0"/>
            <a:ext cx="11273437" cy="2141848"/>
          </a:xfrm>
          <a:custGeom>
            <a:rect b="b" l="l" r="r" t="t"/>
            <a:pathLst>
              <a:path extrusionOk="0" h="1838496" w="9676770">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a:gsLst>
              <a:gs pos="0">
                <a:srgbClr val="0F2857">
                  <a:alpha val="49803"/>
                </a:srgbClr>
              </a:gs>
              <a:gs pos="43000">
                <a:srgbClr val="0F2857">
                  <a:alpha val="49803"/>
                </a:srgbClr>
              </a:gs>
              <a:gs pos="73000">
                <a:srgbClr val="92CDF0">
                  <a:alpha val="11372"/>
                </a:srgbClr>
              </a:gs>
              <a:gs pos="100000">
                <a:srgbClr val="92CDF0">
                  <a:alpha val="11372"/>
                </a:srgbClr>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46" name="Google Shape;46;p5"/>
          <p:cNvSpPr/>
          <p:nvPr/>
        </p:nvSpPr>
        <p:spPr>
          <a:xfrm>
            <a:off x="0" y="7399"/>
            <a:ext cx="4758726" cy="842020"/>
          </a:xfrm>
          <a:custGeom>
            <a:rect b="b" l="l" r="r" t="t"/>
            <a:pathLst>
              <a:path extrusionOk="0" h="842020" w="4758726">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rgbClr val="64DFED">
                  <a:alpha val="42745"/>
                </a:srgbClr>
              </a:gs>
              <a:gs pos="100000">
                <a:srgbClr val="F6A6F4">
                  <a:alpha val="52941"/>
                </a:srgbClr>
              </a:gs>
            </a:gsLst>
            <a:lin ang="13199916"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47" name="Google Shape;47;p5"/>
          <p:cNvSpPr txBox="1"/>
          <p:nvPr>
            <p:ph type="ctrTitle"/>
          </p:nvPr>
        </p:nvSpPr>
        <p:spPr>
          <a:xfrm>
            <a:off x="2286000" y="2752344"/>
            <a:ext cx="7763400" cy="1600200"/>
          </a:xfrm>
          <a:prstGeom prst="rect">
            <a:avLst/>
          </a:prstGeom>
          <a:noFill/>
          <a:ln>
            <a:noFill/>
          </a:ln>
        </p:spPr>
        <p:txBody>
          <a:bodyPr anchorCtr="0" anchor="t" bIns="45700" lIns="91425" spcFirstLastPara="1" rIns="91425" wrap="square" tIns="45700">
            <a:noAutofit/>
          </a:bodyPr>
          <a:lstStyle>
            <a:lvl1pPr lvl="0" rtl="0" algn="ctr">
              <a:lnSpc>
                <a:spcPct val="100000"/>
              </a:lnSpc>
              <a:spcBef>
                <a:spcPts val="0"/>
              </a:spcBef>
              <a:spcAft>
                <a:spcPts val="0"/>
              </a:spcAft>
              <a:buClr>
                <a:schemeClr val="lt1"/>
              </a:buClr>
              <a:buSzPts val="4000"/>
              <a:buFont typeface="Twentieth Century"/>
              <a:buNone/>
              <a:defRPr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8" name="Google Shape;48;p5"/>
          <p:cNvSpPr txBox="1"/>
          <p:nvPr>
            <p:ph idx="1" type="subTitle"/>
          </p:nvPr>
        </p:nvSpPr>
        <p:spPr>
          <a:xfrm>
            <a:off x="7132320" y="4233672"/>
            <a:ext cx="2843700" cy="448200"/>
          </a:xfrm>
          <a:prstGeom prst="rect">
            <a:avLst/>
          </a:prstGeom>
          <a:noFill/>
          <a:ln>
            <a:noFill/>
          </a:ln>
        </p:spPr>
        <p:txBody>
          <a:bodyPr anchorCtr="0" anchor="t" bIns="45700" lIns="91425" spcFirstLastPara="1" rIns="91425" wrap="square" tIns="45700">
            <a:noAutofit/>
          </a:bodyPr>
          <a:lstStyle>
            <a:lvl1pPr lvl="0" rtl="0" algn="r">
              <a:lnSpc>
                <a:spcPct val="90000"/>
              </a:lnSpc>
              <a:spcBef>
                <a:spcPts val="1000"/>
              </a:spcBef>
              <a:spcAft>
                <a:spcPts val="0"/>
              </a:spcAft>
              <a:buSzPts val="2000"/>
              <a:buNone/>
              <a:defRPr sz="2000"/>
            </a:lvl1pPr>
            <a:lvl2pPr lvl="1" rtl="0" algn="ctr">
              <a:lnSpc>
                <a:spcPct val="90000"/>
              </a:lnSpc>
              <a:spcBef>
                <a:spcPts val="500"/>
              </a:spcBef>
              <a:spcAft>
                <a:spcPts val="0"/>
              </a:spcAft>
              <a:buSzPts val="2000"/>
              <a:buNone/>
              <a:defRPr sz="2000"/>
            </a:lvl2pPr>
            <a:lvl3pPr lvl="2" rtl="0" algn="ctr">
              <a:lnSpc>
                <a:spcPct val="90000"/>
              </a:lnSpc>
              <a:spcBef>
                <a:spcPts val="500"/>
              </a:spcBef>
              <a:spcAft>
                <a:spcPts val="0"/>
              </a:spcAft>
              <a:buSzPts val="1800"/>
              <a:buNone/>
              <a:defRPr sz="1800"/>
            </a:lvl3pPr>
            <a:lvl4pPr lvl="3" rtl="0" algn="ctr">
              <a:lnSpc>
                <a:spcPct val="90000"/>
              </a:lnSpc>
              <a:spcBef>
                <a:spcPts val="500"/>
              </a:spcBef>
              <a:spcAft>
                <a:spcPts val="0"/>
              </a:spcAft>
              <a:buSzPts val="1600"/>
              <a:buNone/>
              <a:defRPr sz="1600"/>
            </a:lvl4pPr>
            <a:lvl5pPr lvl="4" rtl="0" algn="ctr">
              <a:lnSpc>
                <a:spcPct val="90000"/>
              </a:lnSpc>
              <a:spcBef>
                <a:spcPts val="500"/>
              </a:spcBef>
              <a:spcAft>
                <a:spcPts val="0"/>
              </a:spcAft>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6"/>
          <p:cNvSpPr txBox="1"/>
          <p:nvPr>
            <p:ph idx="11" type="ftr"/>
          </p:nvPr>
        </p:nvSpPr>
        <p:spPr>
          <a:xfrm>
            <a:off x="466344" y="6190488"/>
            <a:ext cx="2331600" cy="2742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1" name="Google Shape;51;p6"/>
          <p:cNvSpPr txBox="1"/>
          <p:nvPr>
            <p:ph idx="12" type="sldNum"/>
          </p:nvPr>
        </p:nvSpPr>
        <p:spPr>
          <a:xfrm>
            <a:off x="329184" y="411480"/>
            <a:ext cx="521100" cy="310800"/>
          </a:xfrm>
          <a:prstGeom prst="rect">
            <a:avLst/>
          </a:prstGeom>
          <a:noFill/>
          <a:ln>
            <a:noFill/>
          </a:ln>
        </p:spPr>
        <p:txBody>
          <a:bodyPr anchorCtr="0" anchor="ctr"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showMasterSp="0">
  <p:cSld name="Summary">
    <p:bg>
      <p:bgPr>
        <a:blipFill>
          <a:blip r:embed="rId2">
            <a:alphaModFix/>
          </a:blip>
          <a:stretch>
            <a:fillRect/>
          </a:stretch>
        </a:blipFill>
      </p:bgPr>
    </p:bg>
    <p:spTree>
      <p:nvGrpSpPr>
        <p:cNvPr id="52" name="Shape 52"/>
        <p:cNvGrpSpPr/>
        <p:nvPr/>
      </p:nvGrpSpPr>
      <p:grpSpPr>
        <a:xfrm>
          <a:off x="0" y="0"/>
          <a:ext cx="0" cy="0"/>
          <a:chOff x="0" y="0"/>
          <a:chExt cx="0" cy="0"/>
        </a:xfrm>
      </p:grpSpPr>
      <p:sp>
        <p:nvSpPr>
          <p:cNvPr id="53" name="Google Shape;53;p7"/>
          <p:cNvSpPr/>
          <p:nvPr/>
        </p:nvSpPr>
        <p:spPr>
          <a:xfrm>
            <a:off x="0" y="3079989"/>
            <a:ext cx="4744043" cy="3778013"/>
          </a:xfrm>
          <a:custGeom>
            <a:rect b="b" l="l" r="r" t="t"/>
            <a:pathLst>
              <a:path extrusionOk="0" h="3778013" w="474404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a:gsLst>
              <a:gs pos="0">
                <a:srgbClr val="0F2857">
                  <a:alpha val="67843"/>
                </a:srgbClr>
              </a:gs>
              <a:gs pos="41000">
                <a:srgbClr val="0F2857">
                  <a:alpha val="67843"/>
                </a:srgbClr>
              </a:gs>
              <a:gs pos="100000">
                <a:srgbClr val="92CDF0">
                  <a:alpha val="29019"/>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4" name="Google Shape;54;p7"/>
          <p:cNvSpPr/>
          <p:nvPr/>
        </p:nvSpPr>
        <p:spPr>
          <a:xfrm>
            <a:off x="1" y="0"/>
            <a:ext cx="6552595" cy="3112082"/>
          </a:xfrm>
          <a:custGeom>
            <a:rect b="b" l="l" r="r" t="t"/>
            <a:pathLst>
              <a:path extrusionOk="0" h="3112082" w="6552595">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a:gsLst>
              <a:gs pos="0">
                <a:srgbClr val="92CDF0">
                  <a:alpha val="56470"/>
                </a:srgbClr>
              </a:gs>
              <a:gs pos="76000">
                <a:srgbClr val="0F2857"/>
              </a:gs>
              <a:gs pos="100000">
                <a:srgbClr val="0F2857"/>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5" name="Google Shape;55;p7"/>
          <p:cNvSpPr/>
          <p:nvPr/>
        </p:nvSpPr>
        <p:spPr>
          <a:xfrm>
            <a:off x="10269564" y="0"/>
            <a:ext cx="1922436" cy="5772376"/>
          </a:xfrm>
          <a:custGeom>
            <a:rect b="b" l="l" r="r" t="t"/>
            <a:pathLst>
              <a:path extrusionOk="0" h="5772376" w="192243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a:gsLst>
              <a:gs pos="0">
                <a:srgbClr val="92CDF0">
                  <a:alpha val="9803"/>
                </a:srgbClr>
              </a:gs>
              <a:gs pos="10000">
                <a:srgbClr val="92CDF0">
                  <a:alpha val="9803"/>
                </a:srgbClr>
              </a:gs>
              <a:gs pos="100000">
                <a:srgbClr val="92CDF0">
                  <a:alpha val="47450"/>
                </a:srgbClr>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6" name="Google Shape;56;p7"/>
          <p:cNvSpPr/>
          <p:nvPr/>
        </p:nvSpPr>
        <p:spPr>
          <a:xfrm>
            <a:off x="10861332" y="0"/>
            <a:ext cx="1330669" cy="3088658"/>
          </a:xfrm>
          <a:custGeom>
            <a:rect b="b" l="l" r="r" t="t"/>
            <a:pathLst>
              <a:path extrusionOk="0" h="3088658" w="1330669">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59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57" name="Google Shape;57;p7"/>
          <p:cNvSpPr/>
          <p:nvPr/>
        </p:nvSpPr>
        <p:spPr>
          <a:xfrm>
            <a:off x="1474384" y="1005155"/>
            <a:ext cx="9243300" cy="4978800"/>
          </a:xfrm>
          <a:prstGeom prst="roundRect">
            <a:avLst>
              <a:gd fmla="val 6806" name="adj"/>
            </a:avLst>
          </a:prstGeom>
          <a:gradFill>
            <a:gsLst>
              <a:gs pos="0">
                <a:srgbClr val="FFFFFF">
                  <a:alpha val="12941"/>
                </a:srgbClr>
              </a:gs>
              <a:gs pos="6000">
                <a:srgbClr val="FFFFFF">
                  <a:alpha val="12941"/>
                </a:srgbClr>
              </a:gs>
              <a:gs pos="46000">
                <a:srgbClr val="FFFFFF">
                  <a:alpha val="16862"/>
                </a:srgbClr>
              </a:gs>
              <a:gs pos="99000">
                <a:srgbClr val="FFFFFF">
                  <a:alpha val="2745"/>
                </a:srgbClr>
              </a:gs>
              <a:gs pos="100000">
                <a:srgbClr val="FFFFFF">
                  <a:alpha val="2745"/>
                </a:srgbClr>
              </a:gs>
            </a:gsLst>
            <a:path path="circle">
              <a:fillToRect l="100%" t="100%"/>
            </a:path>
            <a:tileRect b="-100%" r="-100%"/>
          </a:gradFill>
          <a:ln>
            <a:noFill/>
          </a:ln>
          <a:effectLst>
            <a:outerShdw blurRad="63500" sx="1000" rotWithShape="0" algn="t" dir="5400000" dist="38100" sy="1000">
              <a:srgbClr val="000000">
                <a:alpha val="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Quattrocento Sans"/>
              <a:buNone/>
            </a:pPr>
            <a:r>
              <a:t/>
            </a:r>
            <a:endParaRPr b="0" i="0" sz="1800" u="none" cap="none" strike="noStrike">
              <a:solidFill>
                <a:srgbClr val="FFFFFF"/>
              </a:solidFill>
              <a:latin typeface="Calibri"/>
              <a:ea typeface="Calibri"/>
              <a:cs typeface="Calibri"/>
              <a:sym typeface="Calibri"/>
            </a:endParaRPr>
          </a:p>
        </p:txBody>
      </p:sp>
      <p:sp>
        <p:nvSpPr>
          <p:cNvPr id="58" name="Google Shape;58;p7"/>
          <p:cNvSpPr txBox="1"/>
          <p:nvPr>
            <p:ph type="ctrTitle"/>
          </p:nvPr>
        </p:nvSpPr>
        <p:spPr>
          <a:xfrm>
            <a:off x="2228088" y="2157984"/>
            <a:ext cx="7735800" cy="10698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000"/>
              <a:buFont typeface="Twentieth Century"/>
              <a:buNone/>
              <a:defRPr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9" name="Google Shape;59;p7"/>
          <p:cNvSpPr txBox="1"/>
          <p:nvPr>
            <p:ph idx="1" type="subTitle"/>
          </p:nvPr>
        </p:nvSpPr>
        <p:spPr>
          <a:xfrm>
            <a:off x="2228088" y="3685032"/>
            <a:ext cx="7735800" cy="1134000"/>
          </a:xfrm>
          <a:prstGeom prst="rect">
            <a:avLst/>
          </a:prstGeom>
          <a:noFill/>
          <a:ln>
            <a:noFill/>
          </a:ln>
        </p:spPr>
        <p:txBody>
          <a:bodyPr anchorCtr="0" anchor="t" bIns="45700" lIns="91425" spcFirstLastPara="1" rIns="91425" wrap="square" tIns="45700">
            <a:noAutofit/>
          </a:bodyPr>
          <a:lstStyle>
            <a:lvl1pPr lvl="0" rtl="0" algn="ctr">
              <a:lnSpc>
                <a:spcPct val="100000"/>
              </a:lnSpc>
              <a:spcBef>
                <a:spcPts val="1000"/>
              </a:spcBef>
              <a:spcAft>
                <a:spcPts val="0"/>
              </a:spcAft>
              <a:buSzPts val="1800"/>
              <a:buNone/>
              <a:defRPr sz="1800"/>
            </a:lvl1pPr>
            <a:lvl2pPr lvl="1" rtl="0" algn="ctr">
              <a:lnSpc>
                <a:spcPct val="90000"/>
              </a:lnSpc>
              <a:spcBef>
                <a:spcPts val="500"/>
              </a:spcBef>
              <a:spcAft>
                <a:spcPts val="0"/>
              </a:spcAft>
              <a:buSzPts val="2000"/>
              <a:buNone/>
              <a:defRPr sz="2000"/>
            </a:lvl2pPr>
            <a:lvl3pPr lvl="2" rtl="0" algn="ctr">
              <a:lnSpc>
                <a:spcPct val="90000"/>
              </a:lnSpc>
              <a:spcBef>
                <a:spcPts val="500"/>
              </a:spcBef>
              <a:spcAft>
                <a:spcPts val="0"/>
              </a:spcAft>
              <a:buSzPts val="1800"/>
              <a:buNone/>
              <a:defRPr sz="1800"/>
            </a:lvl3pPr>
            <a:lvl4pPr lvl="3" rtl="0" algn="ctr">
              <a:lnSpc>
                <a:spcPct val="90000"/>
              </a:lnSpc>
              <a:spcBef>
                <a:spcPts val="500"/>
              </a:spcBef>
              <a:spcAft>
                <a:spcPts val="0"/>
              </a:spcAft>
              <a:buSzPts val="1600"/>
              <a:buNone/>
              <a:defRPr sz="1600"/>
            </a:lvl4pPr>
            <a:lvl5pPr lvl="4" rtl="0" algn="ctr">
              <a:lnSpc>
                <a:spcPct val="90000"/>
              </a:lnSpc>
              <a:spcBef>
                <a:spcPts val="500"/>
              </a:spcBef>
              <a:spcAft>
                <a:spcPts val="0"/>
              </a:spcAft>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cxnSp>
        <p:nvCxnSpPr>
          <p:cNvPr id="60" name="Google Shape;60;p7"/>
          <p:cNvCxnSpPr/>
          <p:nvPr/>
        </p:nvCxnSpPr>
        <p:spPr>
          <a:xfrm>
            <a:off x="6115327" y="2597153"/>
            <a:ext cx="0" cy="1655100"/>
          </a:xfrm>
          <a:prstGeom prst="straightConnector1">
            <a:avLst/>
          </a:prstGeom>
          <a:noFill/>
          <a:ln cap="flat" cmpd="sng" w="9525">
            <a:solidFill>
              <a:schemeClr val="dk2"/>
            </a:solidFill>
            <a:prstDash val="solid"/>
            <a:miter lim="800000"/>
            <a:headEnd len="sm" w="sm" type="none"/>
            <a:tailEnd len="sm" w="sm" type="none"/>
          </a:ln>
        </p:spPr>
      </p:cxnSp>
      <p:sp>
        <p:nvSpPr>
          <p:cNvPr id="61" name="Google Shape;61;p7"/>
          <p:cNvSpPr/>
          <p:nvPr/>
        </p:nvSpPr>
        <p:spPr>
          <a:xfrm>
            <a:off x="0" y="0"/>
            <a:ext cx="2862855" cy="1527696"/>
          </a:xfrm>
          <a:custGeom>
            <a:rect b="b" l="l" r="r" t="t"/>
            <a:pathLst>
              <a:path extrusionOk="0" h="1527696" w="2862855">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a:gsLst>
              <a:gs pos="0">
                <a:srgbClr val="C3B9F2">
                  <a:alpha val="69411"/>
                </a:srgbClr>
              </a:gs>
              <a:gs pos="100000">
                <a:srgbClr val="0F2857">
                  <a:alpha val="40000"/>
                </a:srgbClr>
              </a:gs>
            </a:gsLst>
            <a:path path="circle">
              <a:fillToRect b="100%" l="100%"/>
            </a:path>
            <a:tileRect r="-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62" name="Google Shape;62;p7"/>
          <p:cNvSpPr/>
          <p:nvPr/>
        </p:nvSpPr>
        <p:spPr>
          <a:xfrm>
            <a:off x="2" y="4761091"/>
            <a:ext cx="3131151" cy="2096908"/>
          </a:xfrm>
          <a:custGeom>
            <a:rect b="b" l="l" r="r" t="t"/>
            <a:pathLst>
              <a:path extrusionOk="0" h="2096908" w="3131151">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a:gsLst>
              <a:gs pos="0">
                <a:srgbClr val="F6A6F4">
                  <a:alpha val="50980"/>
                </a:srgbClr>
              </a:gs>
              <a:gs pos="47000">
                <a:srgbClr val="F6A6F4">
                  <a:alpha val="50980"/>
                </a:srgbClr>
              </a:gs>
              <a:gs pos="100000">
                <a:srgbClr val="C3B9F2">
                  <a:alpha val="24313"/>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howMasterSp="0" type="secHead">
  <p:cSld name="SECTION_HEADER">
    <p:bg>
      <p:bgPr>
        <a:blipFill>
          <a:blip r:embed="rId2">
            <a:alphaModFix/>
          </a:blip>
          <a:stretch>
            <a:fillRect/>
          </a:stretch>
        </a:blipFill>
      </p:bgPr>
    </p:bg>
    <p:spTree>
      <p:nvGrpSpPr>
        <p:cNvPr id="63" name="Shape 63"/>
        <p:cNvGrpSpPr/>
        <p:nvPr/>
      </p:nvGrpSpPr>
      <p:grpSpPr>
        <a:xfrm>
          <a:off x="0" y="0"/>
          <a:ext cx="0" cy="0"/>
          <a:chOff x="0" y="0"/>
          <a:chExt cx="0" cy="0"/>
        </a:xfrm>
      </p:grpSpPr>
      <p:sp>
        <p:nvSpPr>
          <p:cNvPr id="64" name="Google Shape;64;p8"/>
          <p:cNvSpPr txBox="1"/>
          <p:nvPr>
            <p:ph type="title"/>
          </p:nvPr>
        </p:nvSpPr>
        <p:spPr>
          <a:xfrm>
            <a:off x="6592824" y="1856232"/>
            <a:ext cx="4718400" cy="10698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chemeClr val="lt1"/>
              </a:buClr>
              <a:buSzPts val="4800"/>
              <a:buFont typeface="Twentieth Century"/>
              <a:buNone/>
              <a:defRPr sz="4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5" name="Google Shape;65;p8"/>
          <p:cNvSpPr txBox="1"/>
          <p:nvPr>
            <p:ph idx="1" type="body"/>
          </p:nvPr>
        </p:nvSpPr>
        <p:spPr>
          <a:xfrm>
            <a:off x="6601968" y="3374136"/>
            <a:ext cx="4709100" cy="23958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SzPts val="2400"/>
              <a:buNone/>
              <a:defRPr sz="2400">
                <a:solidFill>
                  <a:schemeClr val="lt1"/>
                </a:solidFill>
              </a:defRPr>
            </a:lvl1pPr>
            <a:lvl2pPr indent="-228600" lvl="1" marL="914400" rtl="0" algn="l">
              <a:lnSpc>
                <a:spcPct val="90000"/>
              </a:lnSpc>
              <a:spcBef>
                <a:spcPts val="500"/>
              </a:spcBef>
              <a:spcAft>
                <a:spcPts val="0"/>
              </a:spcAft>
              <a:buSzPts val="2000"/>
              <a:buNone/>
              <a:defRPr sz="2000">
                <a:solidFill>
                  <a:srgbClr val="888888"/>
                </a:solidFill>
              </a:defRPr>
            </a:lvl2pPr>
            <a:lvl3pPr indent="-228600" lvl="2" marL="1371600" rtl="0" algn="l">
              <a:lnSpc>
                <a:spcPct val="90000"/>
              </a:lnSpc>
              <a:spcBef>
                <a:spcPts val="500"/>
              </a:spcBef>
              <a:spcAft>
                <a:spcPts val="0"/>
              </a:spcAft>
              <a:buSzPts val="1800"/>
              <a:buNone/>
              <a:defRPr sz="1800">
                <a:solidFill>
                  <a:srgbClr val="888888"/>
                </a:solidFill>
              </a:defRPr>
            </a:lvl3pPr>
            <a:lvl4pPr indent="-228600" lvl="3" marL="1828800" rtl="0" algn="l">
              <a:lnSpc>
                <a:spcPct val="90000"/>
              </a:lnSpc>
              <a:spcBef>
                <a:spcPts val="500"/>
              </a:spcBef>
              <a:spcAft>
                <a:spcPts val="0"/>
              </a:spcAft>
              <a:buSzPts val="1600"/>
              <a:buNone/>
              <a:defRPr sz="1600">
                <a:solidFill>
                  <a:srgbClr val="888888"/>
                </a:solidFill>
              </a:defRPr>
            </a:lvl4pPr>
            <a:lvl5pPr indent="-228600" lvl="4" marL="2286000" rtl="0" algn="l">
              <a:lnSpc>
                <a:spcPct val="90000"/>
              </a:lnSpc>
              <a:spcBef>
                <a:spcPts val="500"/>
              </a:spcBef>
              <a:spcAft>
                <a:spcPts val="0"/>
              </a:spcAft>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66" name="Google Shape;66;p8"/>
          <p:cNvSpPr/>
          <p:nvPr/>
        </p:nvSpPr>
        <p:spPr>
          <a:xfrm rot="-5400000">
            <a:off x="-1248967" y="1248969"/>
            <a:ext cx="6858000" cy="4360065"/>
          </a:xfrm>
          <a:custGeom>
            <a:rect b="b" l="l" r="r" t="t"/>
            <a:pathLst>
              <a:path extrusionOk="0" h="4360065" w="6858000">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373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67" name="Google Shape;67;p8"/>
          <p:cNvSpPr/>
          <p:nvPr/>
        </p:nvSpPr>
        <p:spPr>
          <a:xfrm flipH="1" rot="-5400000">
            <a:off x="-952024" y="952025"/>
            <a:ext cx="6858000" cy="4953950"/>
          </a:xfrm>
          <a:custGeom>
            <a:rect b="b" l="l" r="r" t="t"/>
            <a:pathLst>
              <a:path extrusionOk="0" h="4953950" w="685800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a:gsLst>
              <a:gs pos="0">
                <a:srgbClr val="F6A6F4">
                  <a:alpha val="52941"/>
                </a:srgbClr>
              </a:gs>
              <a:gs pos="20000">
                <a:srgbClr val="F6A6F4">
                  <a:alpha val="52941"/>
                </a:srgbClr>
              </a:gs>
              <a:gs pos="90000">
                <a:srgbClr val="170CC2">
                  <a:alpha val="72156"/>
                </a:srgbClr>
              </a:gs>
              <a:gs pos="100000">
                <a:srgbClr val="170CC2">
                  <a:alpha val="72156"/>
                </a:srgbClr>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68" name="Google Shape;68;p8"/>
          <p:cNvSpPr/>
          <p:nvPr/>
        </p:nvSpPr>
        <p:spPr>
          <a:xfrm flipH="1" rot="-5400000">
            <a:off x="-1513890" y="1513891"/>
            <a:ext cx="6858000" cy="3830219"/>
          </a:xfrm>
          <a:custGeom>
            <a:rect b="b" l="l" r="r" t="t"/>
            <a:pathLst>
              <a:path extrusionOk="0" h="3830219" w="6858000">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0">
                <a:srgbClr val="F6A6F4">
                  <a:alpha val="29803"/>
                </a:srgbClr>
              </a:gs>
              <a:gs pos="45000">
                <a:srgbClr val="F6A6F4">
                  <a:alpha val="29803"/>
                </a:srgbClr>
              </a:gs>
              <a:gs pos="99000">
                <a:srgbClr val="755EE1">
                  <a:alpha val="27058"/>
                </a:srgbClr>
              </a:gs>
              <a:gs pos="100000">
                <a:srgbClr val="755EE1">
                  <a:alpha val="27058"/>
                </a:srgbClr>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cxnSp>
        <p:nvCxnSpPr>
          <p:cNvPr id="69" name="Google Shape;69;p8"/>
          <p:cNvCxnSpPr/>
          <p:nvPr/>
        </p:nvCxnSpPr>
        <p:spPr>
          <a:xfrm>
            <a:off x="7545151" y="2275626"/>
            <a:ext cx="0" cy="1655100"/>
          </a:xfrm>
          <a:prstGeom prst="straightConnector1">
            <a:avLst/>
          </a:prstGeom>
          <a:noFill/>
          <a:ln cap="flat" cmpd="sng" w="9525">
            <a:solidFill>
              <a:schemeClr val="accent6"/>
            </a:solidFill>
            <a:prstDash val="solid"/>
            <a:miter lim="800000"/>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 Header">
    <p:bg>
      <p:bgPr>
        <a:blipFill>
          <a:blip r:embed="rId2">
            <a:alphaModFix/>
          </a:blip>
          <a:stretch>
            <a:fillRect/>
          </a:stretch>
        </a:blipFill>
      </p:bgPr>
    </p:bg>
    <p:spTree>
      <p:nvGrpSpPr>
        <p:cNvPr id="70" name="Shape 70"/>
        <p:cNvGrpSpPr/>
        <p:nvPr/>
      </p:nvGrpSpPr>
      <p:grpSpPr>
        <a:xfrm>
          <a:off x="0" y="0"/>
          <a:ext cx="0" cy="0"/>
          <a:chOff x="0" y="0"/>
          <a:chExt cx="0" cy="0"/>
        </a:xfrm>
      </p:grpSpPr>
      <p:sp>
        <p:nvSpPr>
          <p:cNvPr id="71" name="Google Shape;71;p9"/>
          <p:cNvSpPr txBox="1"/>
          <p:nvPr>
            <p:ph type="ctrTitle"/>
          </p:nvPr>
        </p:nvSpPr>
        <p:spPr>
          <a:xfrm>
            <a:off x="1524000" y="2029968"/>
            <a:ext cx="9144000" cy="10698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Twentieth Century"/>
              <a:buNone/>
              <a:defRPr sz="4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2" name="Google Shape;72;p9"/>
          <p:cNvSpPr txBox="1"/>
          <p:nvPr>
            <p:ph idx="1" type="subTitle"/>
          </p:nvPr>
        </p:nvSpPr>
        <p:spPr>
          <a:xfrm>
            <a:off x="2560320" y="3803904"/>
            <a:ext cx="7068300" cy="7590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SzPts val="2400"/>
              <a:buNone/>
              <a:defRPr sz="2400"/>
            </a:lvl1pPr>
            <a:lvl2pPr lvl="1" rtl="0" algn="ctr">
              <a:lnSpc>
                <a:spcPct val="90000"/>
              </a:lnSpc>
              <a:spcBef>
                <a:spcPts val="500"/>
              </a:spcBef>
              <a:spcAft>
                <a:spcPts val="0"/>
              </a:spcAft>
              <a:buSzPts val="2000"/>
              <a:buNone/>
              <a:defRPr sz="2000"/>
            </a:lvl2pPr>
            <a:lvl3pPr lvl="2" rtl="0" algn="ctr">
              <a:lnSpc>
                <a:spcPct val="90000"/>
              </a:lnSpc>
              <a:spcBef>
                <a:spcPts val="500"/>
              </a:spcBef>
              <a:spcAft>
                <a:spcPts val="0"/>
              </a:spcAft>
              <a:buSzPts val="1800"/>
              <a:buNone/>
              <a:defRPr sz="1800"/>
            </a:lvl3pPr>
            <a:lvl4pPr lvl="3" rtl="0" algn="ctr">
              <a:lnSpc>
                <a:spcPct val="90000"/>
              </a:lnSpc>
              <a:spcBef>
                <a:spcPts val="500"/>
              </a:spcBef>
              <a:spcAft>
                <a:spcPts val="0"/>
              </a:spcAft>
              <a:buSzPts val="1600"/>
              <a:buNone/>
              <a:defRPr sz="1600"/>
            </a:lvl4pPr>
            <a:lvl5pPr lvl="4" rtl="0" algn="ctr">
              <a:lnSpc>
                <a:spcPct val="90000"/>
              </a:lnSpc>
              <a:spcBef>
                <a:spcPts val="500"/>
              </a:spcBef>
              <a:spcAft>
                <a:spcPts val="0"/>
              </a:spcAft>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73" name="Google Shape;73;p9"/>
          <p:cNvSpPr/>
          <p:nvPr/>
        </p:nvSpPr>
        <p:spPr>
          <a:xfrm rot="10800000">
            <a:off x="-1" y="5019503"/>
            <a:ext cx="9676770" cy="1838496"/>
          </a:xfrm>
          <a:custGeom>
            <a:rect b="b" l="l" r="r" t="t"/>
            <a:pathLst>
              <a:path extrusionOk="0" h="1838496" w="9676770">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a:gsLst>
              <a:gs pos="0">
                <a:srgbClr val="0F2857">
                  <a:alpha val="49803"/>
                </a:srgbClr>
              </a:gs>
              <a:gs pos="43000">
                <a:srgbClr val="0F2857">
                  <a:alpha val="49803"/>
                </a:srgbClr>
              </a:gs>
              <a:gs pos="73000">
                <a:srgbClr val="92CDF0">
                  <a:alpha val="29019"/>
                </a:srgbClr>
              </a:gs>
              <a:gs pos="100000">
                <a:srgbClr val="92CDF0">
                  <a:alpha val="29019"/>
                </a:srgbClr>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74" name="Google Shape;74;p9"/>
          <p:cNvSpPr/>
          <p:nvPr/>
        </p:nvSpPr>
        <p:spPr>
          <a:xfrm flipH="1" rot="10800000">
            <a:off x="2763044" y="6076116"/>
            <a:ext cx="3946673" cy="781884"/>
          </a:xfrm>
          <a:custGeom>
            <a:rect b="b" l="l" r="r" t="t"/>
            <a:pathLst>
              <a:path extrusionOk="0" h="781884" w="3946673">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0">
                <a:srgbClr val="0F2857">
                  <a:alpha val="27843"/>
                </a:srgbClr>
              </a:gs>
              <a:gs pos="33000">
                <a:srgbClr val="0F2857">
                  <a:alpha val="27843"/>
                </a:srgbClr>
              </a:gs>
              <a:gs pos="66000">
                <a:srgbClr val="755EE1">
                  <a:alpha val="46274"/>
                </a:srgbClr>
              </a:gs>
              <a:gs pos="100000">
                <a:srgbClr val="755EE1">
                  <a:alpha val="46274"/>
                </a:srgbClr>
              </a:gs>
            </a:gsLst>
            <a:lin ang="13199916"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75" name="Google Shape;75;p9"/>
          <p:cNvSpPr/>
          <p:nvPr/>
        </p:nvSpPr>
        <p:spPr>
          <a:xfrm rot="10800000">
            <a:off x="5393054" y="6015979"/>
            <a:ext cx="4758726" cy="842020"/>
          </a:xfrm>
          <a:custGeom>
            <a:rect b="b" l="l" r="r" t="t"/>
            <a:pathLst>
              <a:path extrusionOk="0" h="842020" w="4758726">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rgbClr val="64DFED">
                  <a:alpha val="42745"/>
                </a:srgbClr>
              </a:gs>
              <a:gs pos="100000">
                <a:srgbClr val="F6A6F4">
                  <a:alpha val="52941"/>
                </a:srgbClr>
              </a:gs>
            </a:gsLst>
            <a:lin ang="13199916"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76" name="Google Shape;76;p9"/>
          <p:cNvSpPr/>
          <p:nvPr/>
        </p:nvSpPr>
        <p:spPr>
          <a:xfrm flipH="1" rot="10800000">
            <a:off x="-2688" y="5263861"/>
            <a:ext cx="12192000" cy="1599109"/>
          </a:xfrm>
          <a:custGeom>
            <a:rect b="b" l="l" r="r" t="t"/>
            <a:pathLst>
              <a:path extrusionOk="0" h="1599109" w="12192000">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a:gsLst>
              <a:gs pos="0">
                <a:srgbClr val="F6A6F4">
                  <a:alpha val="69019"/>
                </a:srgbClr>
              </a:gs>
              <a:gs pos="85000">
                <a:srgbClr val="170CC2">
                  <a:alpha val="41960"/>
                </a:srgbClr>
              </a:gs>
              <a:gs pos="100000">
                <a:srgbClr val="170CC2">
                  <a:alpha val="41960"/>
                </a:srgbClr>
              </a:gs>
            </a:gsLst>
            <a:lin ang="1080002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cxnSp>
        <p:nvCxnSpPr>
          <p:cNvPr id="77" name="Google Shape;77;p9"/>
          <p:cNvCxnSpPr/>
          <p:nvPr/>
        </p:nvCxnSpPr>
        <p:spPr>
          <a:xfrm>
            <a:off x="6096039" y="2597231"/>
            <a:ext cx="0" cy="1655100"/>
          </a:xfrm>
          <a:prstGeom prst="straightConnector1">
            <a:avLst/>
          </a:prstGeom>
          <a:noFill/>
          <a:ln cap="flat" cmpd="sng" w="9525">
            <a:solidFill>
              <a:schemeClr val="accent6"/>
            </a:solidFill>
            <a:prstDash val="solid"/>
            <a:miter lim="800000"/>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hart or Table">
  <p:cSld name="Title and Chart or Table">
    <p:spTree>
      <p:nvGrpSpPr>
        <p:cNvPr id="78" name="Shape 78"/>
        <p:cNvGrpSpPr/>
        <p:nvPr/>
      </p:nvGrpSpPr>
      <p:grpSpPr>
        <a:xfrm>
          <a:off x="0" y="0"/>
          <a:ext cx="0" cy="0"/>
          <a:chOff x="0" y="0"/>
          <a:chExt cx="0" cy="0"/>
        </a:xfrm>
      </p:grpSpPr>
      <p:sp>
        <p:nvSpPr>
          <p:cNvPr id="79" name="Google Shape;79;p10"/>
          <p:cNvSpPr txBox="1"/>
          <p:nvPr>
            <p:ph type="title"/>
          </p:nvPr>
        </p:nvSpPr>
        <p:spPr>
          <a:xfrm>
            <a:off x="850392" y="832104"/>
            <a:ext cx="10881300" cy="10698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000"/>
              <a:buFont typeface="Twentieth Century"/>
              <a:buNone/>
              <a:defRPr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0" name="Google Shape;80;p10"/>
          <p:cNvSpPr txBox="1"/>
          <p:nvPr>
            <p:ph idx="1" type="body"/>
          </p:nvPr>
        </p:nvSpPr>
        <p:spPr>
          <a:xfrm>
            <a:off x="1014984" y="2212848"/>
            <a:ext cx="10332600" cy="35478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SzPts val="1800"/>
              <a:buChar char="o"/>
              <a:defRPr/>
            </a:lvl1pPr>
            <a:lvl2pPr indent="-342900" lvl="1" marL="914400" rtl="0" algn="l">
              <a:lnSpc>
                <a:spcPct val="90000"/>
              </a:lnSpc>
              <a:spcBef>
                <a:spcPts val="500"/>
              </a:spcBef>
              <a:spcAft>
                <a:spcPts val="0"/>
              </a:spcAft>
              <a:buSzPts val="1800"/>
              <a:buChar char="o"/>
              <a:defRPr/>
            </a:lvl2pPr>
            <a:lvl3pPr indent="-342900" lvl="2" marL="1371600" rtl="0" algn="l">
              <a:lnSpc>
                <a:spcPct val="90000"/>
              </a:lnSpc>
              <a:spcBef>
                <a:spcPts val="500"/>
              </a:spcBef>
              <a:spcAft>
                <a:spcPts val="0"/>
              </a:spcAft>
              <a:buSzPts val="1800"/>
              <a:buChar char="o"/>
              <a:defRPr/>
            </a:lvl3pPr>
            <a:lvl4pPr indent="-342900" lvl="3" marL="1828800" rtl="0" algn="l">
              <a:lnSpc>
                <a:spcPct val="90000"/>
              </a:lnSpc>
              <a:spcBef>
                <a:spcPts val="500"/>
              </a:spcBef>
              <a:spcAft>
                <a:spcPts val="0"/>
              </a:spcAft>
              <a:buSzPts val="1800"/>
              <a:buChar char="o"/>
              <a:defRPr/>
            </a:lvl4pPr>
            <a:lvl5pPr indent="-342900" lvl="4" marL="2286000" rtl="0" algn="l">
              <a:lnSpc>
                <a:spcPct val="90000"/>
              </a:lnSpc>
              <a:spcBef>
                <a:spcPts val="500"/>
              </a:spcBef>
              <a:spcAft>
                <a:spcPts val="0"/>
              </a:spcAft>
              <a:buSzPts val="1800"/>
              <a:buChar char="o"/>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81" name="Google Shape;81;p10"/>
          <p:cNvSpPr txBox="1"/>
          <p:nvPr>
            <p:ph idx="12" type="sldNum"/>
          </p:nvPr>
        </p:nvSpPr>
        <p:spPr>
          <a:xfrm>
            <a:off x="329184" y="411480"/>
            <a:ext cx="521100" cy="310800"/>
          </a:xfrm>
          <a:prstGeom prst="rect">
            <a:avLst/>
          </a:prstGeom>
          <a:noFill/>
          <a:ln>
            <a:noFill/>
          </a:ln>
        </p:spPr>
        <p:txBody>
          <a:bodyPr anchorCtr="0" anchor="ctr" bIns="45700" lIns="91425" spcFirstLastPara="1" rIns="91425" wrap="square" tIns="4570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82" name="Google Shape;82;p10"/>
          <p:cNvSpPr txBox="1"/>
          <p:nvPr>
            <p:ph idx="11" type="ftr"/>
          </p:nvPr>
        </p:nvSpPr>
        <p:spPr>
          <a:xfrm>
            <a:off x="466344" y="6190488"/>
            <a:ext cx="2331600" cy="2742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21" Type="http://schemas.openxmlformats.org/officeDocument/2006/relationships/theme" Target="../theme/theme1.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50392" y="832104"/>
            <a:ext cx="10881300" cy="10698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lt1"/>
              </a:buClr>
              <a:buSzPts val="4000"/>
              <a:buFont typeface="Twentieth Century"/>
              <a:buNone/>
              <a:defRPr b="1" i="0" sz="4000" u="none" cap="none" strike="noStrike">
                <a:solidFill>
                  <a:schemeClr val="lt1"/>
                </a:solidFill>
                <a:latin typeface="Twentieth Century"/>
                <a:ea typeface="Twentieth Century"/>
                <a:cs typeface="Twentieth Century"/>
                <a:sym typeface="Twentieth Century"/>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 name="Google Shape;7;p1"/>
          <p:cNvSpPr txBox="1"/>
          <p:nvPr>
            <p:ph idx="1" type="body"/>
          </p:nvPr>
        </p:nvSpPr>
        <p:spPr>
          <a:xfrm>
            <a:off x="1014984" y="2212848"/>
            <a:ext cx="10332600" cy="35478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accent6"/>
              </a:buClr>
              <a:buSzPts val="2800"/>
              <a:buFont typeface="Courier New"/>
              <a:buChar char="o"/>
              <a:defRPr b="0" i="0" sz="2800" u="none" cap="none" strike="noStrike">
                <a:solidFill>
                  <a:schemeClr val="lt1"/>
                </a:solidFill>
                <a:latin typeface="Quattrocento Sans"/>
                <a:ea typeface="Quattrocento Sans"/>
                <a:cs typeface="Quattrocento Sans"/>
                <a:sym typeface="Quattrocento Sans"/>
              </a:defRPr>
            </a:lvl1pPr>
            <a:lvl2pPr indent="-381000" lvl="1" marL="914400" marR="0" rtl="0" algn="l">
              <a:lnSpc>
                <a:spcPct val="90000"/>
              </a:lnSpc>
              <a:spcBef>
                <a:spcPts val="500"/>
              </a:spcBef>
              <a:spcAft>
                <a:spcPts val="0"/>
              </a:spcAft>
              <a:buClr>
                <a:schemeClr val="accent6"/>
              </a:buClr>
              <a:buSzPts val="2400"/>
              <a:buFont typeface="Courier New"/>
              <a:buChar char="o"/>
              <a:defRPr b="0" i="0" sz="2400" u="none" cap="none" strike="noStrike">
                <a:solidFill>
                  <a:schemeClr val="lt1"/>
                </a:solidFill>
                <a:latin typeface="Quattrocento Sans"/>
                <a:ea typeface="Quattrocento Sans"/>
                <a:cs typeface="Quattrocento Sans"/>
                <a:sym typeface="Quattrocento Sans"/>
              </a:defRPr>
            </a:lvl2pPr>
            <a:lvl3pPr indent="-355600" lvl="2" marL="1371600" marR="0" rtl="0" algn="l">
              <a:lnSpc>
                <a:spcPct val="90000"/>
              </a:lnSpc>
              <a:spcBef>
                <a:spcPts val="500"/>
              </a:spcBef>
              <a:spcAft>
                <a:spcPts val="0"/>
              </a:spcAft>
              <a:buClr>
                <a:schemeClr val="accent6"/>
              </a:buClr>
              <a:buSzPts val="2000"/>
              <a:buFont typeface="Courier New"/>
              <a:buChar char="o"/>
              <a:defRPr b="0" i="0" sz="2000" u="none" cap="none" strike="noStrike">
                <a:solidFill>
                  <a:schemeClr val="lt1"/>
                </a:solidFill>
                <a:latin typeface="Quattrocento Sans"/>
                <a:ea typeface="Quattrocento Sans"/>
                <a:cs typeface="Quattrocento Sans"/>
                <a:sym typeface="Quattrocento Sans"/>
              </a:defRPr>
            </a:lvl3pPr>
            <a:lvl4pPr indent="-342900" lvl="3" marL="1828800" marR="0" rtl="0" algn="l">
              <a:lnSpc>
                <a:spcPct val="90000"/>
              </a:lnSpc>
              <a:spcBef>
                <a:spcPts val="500"/>
              </a:spcBef>
              <a:spcAft>
                <a:spcPts val="0"/>
              </a:spcAft>
              <a:buClr>
                <a:schemeClr val="accent6"/>
              </a:buClr>
              <a:buSzPts val="1800"/>
              <a:buFont typeface="Courier New"/>
              <a:buChar char="o"/>
              <a:defRPr b="0" i="0" sz="1800" u="none" cap="none" strike="noStrike">
                <a:solidFill>
                  <a:schemeClr val="lt1"/>
                </a:solidFill>
                <a:latin typeface="Quattrocento Sans"/>
                <a:ea typeface="Quattrocento Sans"/>
                <a:cs typeface="Quattrocento Sans"/>
                <a:sym typeface="Quattrocento Sans"/>
              </a:defRPr>
            </a:lvl4pPr>
            <a:lvl5pPr indent="-342900" lvl="4" marL="2286000" marR="0" rtl="0" algn="l">
              <a:lnSpc>
                <a:spcPct val="90000"/>
              </a:lnSpc>
              <a:spcBef>
                <a:spcPts val="500"/>
              </a:spcBef>
              <a:spcAft>
                <a:spcPts val="0"/>
              </a:spcAft>
              <a:buClr>
                <a:schemeClr val="accent6"/>
              </a:buClr>
              <a:buSzPts val="1800"/>
              <a:buFont typeface="Courier New"/>
              <a:buChar char="o"/>
              <a:defRPr b="0" i="0" sz="1800" u="none" cap="none" strike="noStrike">
                <a:solidFill>
                  <a:schemeClr val="lt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8" name="Google Shape;8;p1"/>
          <p:cNvSpPr txBox="1"/>
          <p:nvPr>
            <p:ph idx="12" type="sldNum"/>
          </p:nvPr>
        </p:nvSpPr>
        <p:spPr>
          <a:xfrm>
            <a:off x="329184" y="411480"/>
            <a:ext cx="521100" cy="310800"/>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i="0" sz="1200" u="none" cap="none" strike="noStrike">
                <a:solidFill>
                  <a:schemeClr val="lt1"/>
                </a:solidFill>
                <a:latin typeface="Quattrocento Sans"/>
                <a:ea typeface="Quattrocento Sans"/>
                <a:cs typeface="Quattrocento Sans"/>
                <a:sym typeface="Quattrocento Sans"/>
              </a:defRPr>
            </a:lvl1pPr>
            <a:lvl2pPr indent="0" lvl="1" marL="0" marR="0" rtl="0" algn="ctr">
              <a:spcBef>
                <a:spcPts val="0"/>
              </a:spcBef>
              <a:buNone/>
              <a:defRPr b="0" i="0" sz="1200" u="none" cap="none" strike="noStrike">
                <a:solidFill>
                  <a:schemeClr val="lt1"/>
                </a:solidFill>
                <a:latin typeface="Quattrocento Sans"/>
                <a:ea typeface="Quattrocento Sans"/>
                <a:cs typeface="Quattrocento Sans"/>
                <a:sym typeface="Quattrocento Sans"/>
              </a:defRPr>
            </a:lvl2pPr>
            <a:lvl3pPr indent="0" lvl="2" marL="0" marR="0" rtl="0" algn="ctr">
              <a:spcBef>
                <a:spcPts val="0"/>
              </a:spcBef>
              <a:buNone/>
              <a:defRPr b="0" i="0" sz="1200" u="none" cap="none" strike="noStrike">
                <a:solidFill>
                  <a:schemeClr val="lt1"/>
                </a:solidFill>
                <a:latin typeface="Quattrocento Sans"/>
                <a:ea typeface="Quattrocento Sans"/>
                <a:cs typeface="Quattrocento Sans"/>
                <a:sym typeface="Quattrocento Sans"/>
              </a:defRPr>
            </a:lvl3pPr>
            <a:lvl4pPr indent="0" lvl="3" marL="0" marR="0" rtl="0" algn="ctr">
              <a:spcBef>
                <a:spcPts val="0"/>
              </a:spcBef>
              <a:buNone/>
              <a:defRPr b="0" i="0" sz="1200" u="none" cap="none" strike="noStrike">
                <a:solidFill>
                  <a:schemeClr val="lt1"/>
                </a:solidFill>
                <a:latin typeface="Quattrocento Sans"/>
                <a:ea typeface="Quattrocento Sans"/>
                <a:cs typeface="Quattrocento Sans"/>
                <a:sym typeface="Quattrocento Sans"/>
              </a:defRPr>
            </a:lvl4pPr>
            <a:lvl5pPr indent="0" lvl="4" marL="0" marR="0" rtl="0" algn="ctr">
              <a:spcBef>
                <a:spcPts val="0"/>
              </a:spcBef>
              <a:buNone/>
              <a:defRPr b="0" i="0" sz="1200" u="none" cap="none" strike="noStrike">
                <a:solidFill>
                  <a:schemeClr val="lt1"/>
                </a:solidFill>
                <a:latin typeface="Quattrocento Sans"/>
                <a:ea typeface="Quattrocento Sans"/>
                <a:cs typeface="Quattrocento Sans"/>
                <a:sym typeface="Quattrocento Sans"/>
              </a:defRPr>
            </a:lvl5pPr>
            <a:lvl6pPr indent="0" lvl="5" marL="0" marR="0" rtl="0" algn="ctr">
              <a:spcBef>
                <a:spcPts val="0"/>
              </a:spcBef>
              <a:buNone/>
              <a:defRPr b="0" i="0" sz="1200" u="none" cap="none" strike="noStrike">
                <a:solidFill>
                  <a:schemeClr val="lt1"/>
                </a:solidFill>
                <a:latin typeface="Quattrocento Sans"/>
                <a:ea typeface="Quattrocento Sans"/>
                <a:cs typeface="Quattrocento Sans"/>
                <a:sym typeface="Quattrocento Sans"/>
              </a:defRPr>
            </a:lvl6pPr>
            <a:lvl7pPr indent="0" lvl="6" marL="0" marR="0" rtl="0" algn="ctr">
              <a:spcBef>
                <a:spcPts val="0"/>
              </a:spcBef>
              <a:buNone/>
              <a:defRPr b="0" i="0" sz="1200" u="none" cap="none" strike="noStrike">
                <a:solidFill>
                  <a:schemeClr val="lt1"/>
                </a:solidFill>
                <a:latin typeface="Quattrocento Sans"/>
                <a:ea typeface="Quattrocento Sans"/>
                <a:cs typeface="Quattrocento Sans"/>
                <a:sym typeface="Quattrocento Sans"/>
              </a:defRPr>
            </a:lvl7pPr>
            <a:lvl8pPr indent="0" lvl="7" marL="0" marR="0" rtl="0" algn="ctr">
              <a:spcBef>
                <a:spcPts val="0"/>
              </a:spcBef>
              <a:buNone/>
              <a:defRPr b="0" i="0" sz="1200" u="none" cap="none" strike="noStrike">
                <a:solidFill>
                  <a:schemeClr val="lt1"/>
                </a:solidFill>
                <a:latin typeface="Quattrocento Sans"/>
                <a:ea typeface="Quattrocento Sans"/>
                <a:cs typeface="Quattrocento Sans"/>
                <a:sym typeface="Quattrocento Sans"/>
              </a:defRPr>
            </a:lvl8pPr>
            <a:lvl9pPr indent="0" lvl="8" marL="0" marR="0" rtl="0" algn="ctr">
              <a:spcBef>
                <a:spcPts val="0"/>
              </a:spcBef>
              <a:buNone/>
              <a:defRPr b="0" i="0" sz="1200" u="none" cap="none" strike="noStrike">
                <a:solidFill>
                  <a:schemeClr val="lt1"/>
                </a:solidFill>
                <a:latin typeface="Quattrocento Sans"/>
                <a:ea typeface="Quattrocento Sans"/>
                <a:cs typeface="Quattrocento Sans"/>
                <a:sym typeface="Quattrocento Sans"/>
              </a:defRPr>
            </a:lvl9pPr>
          </a:lstStyle>
          <a:p>
            <a:pPr indent="0" lvl="0" marL="0" rtl="0" algn="ctr">
              <a:spcBef>
                <a:spcPts val="0"/>
              </a:spcBef>
              <a:spcAft>
                <a:spcPts val="0"/>
              </a:spcAft>
              <a:buNone/>
            </a:pPr>
            <a:fld id="{00000000-1234-1234-1234-123412341234}" type="slidenum">
              <a:rPr lang="en-US"/>
              <a:t>‹#›</a:t>
            </a:fld>
            <a:endParaRPr/>
          </a:p>
        </p:txBody>
      </p:sp>
      <p:sp>
        <p:nvSpPr>
          <p:cNvPr id="9" name="Google Shape;9;p1"/>
          <p:cNvSpPr txBox="1"/>
          <p:nvPr>
            <p:ph idx="11" type="ftr"/>
          </p:nvPr>
        </p:nvSpPr>
        <p:spPr>
          <a:xfrm>
            <a:off x="466344" y="6190488"/>
            <a:ext cx="2331600" cy="2742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cxnSp>
        <p:nvCxnSpPr>
          <p:cNvPr id="10" name="Google Shape;10;p1"/>
          <p:cNvCxnSpPr/>
          <p:nvPr/>
        </p:nvCxnSpPr>
        <p:spPr>
          <a:xfrm>
            <a:off x="594170" y="846661"/>
            <a:ext cx="0" cy="5111100"/>
          </a:xfrm>
          <a:prstGeom prst="straightConnector1">
            <a:avLst/>
          </a:prstGeom>
          <a:noFill/>
          <a:ln cap="flat" cmpd="sng" w="9525">
            <a:solidFill>
              <a:schemeClr val="accent6"/>
            </a:solidFill>
            <a:prstDash val="solid"/>
            <a:miter lim="800000"/>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Lst>
  <mc:AlternateContent>
    <mc:Choice Requires="p14">
      <p:transition spd="slow" p14:dur="18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2.png"/><Relationship Id="rId5"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2.png"/><Relationship Id="rId5"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2.pn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2.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2.png"/><Relationship Id="rId5"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pic>
        <p:nvPicPr>
          <p:cNvPr id="242" name="Google Shape;242;p21"/>
          <p:cNvPicPr preferRelativeResize="0"/>
          <p:nvPr/>
        </p:nvPicPr>
        <p:blipFill rotWithShape="1">
          <a:blip r:embed="rId3">
            <a:alphaModFix/>
          </a:blip>
          <a:srcRect b="0" l="1447" r="1437" t="0"/>
          <a:stretch/>
        </p:blipFill>
        <p:spPr>
          <a:xfrm>
            <a:off x="0" y="0"/>
            <a:ext cx="12192000" cy="6858001"/>
          </a:xfrm>
          <a:prstGeom prst="rect">
            <a:avLst/>
          </a:prstGeom>
          <a:noFill/>
          <a:ln>
            <a:noFill/>
          </a:ln>
        </p:spPr>
      </p:pic>
      <p:pic>
        <p:nvPicPr>
          <p:cNvPr id="243" name="Google Shape;243;p21"/>
          <p:cNvPicPr preferRelativeResize="0"/>
          <p:nvPr/>
        </p:nvPicPr>
        <p:blipFill rotWithShape="1">
          <a:blip r:embed="rId4">
            <a:alphaModFix/>
          </a:blip>
          <a:srcRect b="0" l="25719" r="25724" t="0"/>
          <a:stretch/>
        </p:blipFill>
        <p:spPr>
          <a:xfrm>
            <a:off x="11130276" y="0"/>
            <a:ext cx="1061726" cy="6858001"/>
          </a:xfrm>
          <a:prstGeom prst="rect">
            <a:avLst/>
          </a:prstGeom>
          <a:noFill/>
          <a:ln>
            <a:noFill/>
          </a:ln>
        </p:spPr>
      </p:pic>
      <p:sp>
        <p:nvSpPr>
          <p:cNvPr id="244" name="Google Shape;244;p21"/>
          <p:cNvSpPr txBox="1"/>
          <p:nvPr/>
        </p:nvSpPr>
        <p:spPr>
          <a:xfrm>
            <a:off x="-14598838" y="274290"/>
            <a:ext cx="11474616" cy="31547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9900">
                <a:solidFill>
                  <a:schemeClr val="lt1"/>
                </a:solidFill>
                <a:latin typeface="Arial"/>
                <a:ea typeface="Arial"/>
                <a:cs typeface="Arial"/>
                <a:sym typeface="Arial"/>
              </a:rPr>
              <a:t>Vietnam</a:t>
            </a:r>
            <a:endParaRPr sz="19900">
              <a:solidFill>
                <a:schemeClr val="lt1"/>
              </a:solidFill>
              <a:latin typeface="Arial"/>
              <a:ea typeface="Arial"/>
              <a:cs typeface="Arial"/>
              <a:sym typeface="Arial"/>
            </a:endParaRPr>
          </a:p>
        </p:txBody>
      </p:sp>
      <p:sp>
        <p:nvSpPr>
          <p:cNvPr id="245" name="Google Shape;245;p21"/>
          <p:cNvSpPr txBox="1"/>
          <p:nvPr/>
        </p:nvSpPr>
        <p:spPr>
          <a:xfrm>
            <a:off x="466625" y="1721675"/>
            <a:ext cx="9579300" cy="10314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6700">
                <a:solidFill>
                  <a:schemeClr val="lt1"/>
                </a:solidFill>
              </a:rPr>
              <a:t>Car Data Insights</a:t>
            </a:r>
            <a:endParaRPr sz="6700">
              <a:solidFill>
                <a:schemeClr val="lt1"/>
              </a:solidFill>
              <a:latin typeface="Arial"/>
              <a:ea typeface="Arial"/>
              <a:cs typeface="Arial"/>
              <a:sym typeface="Arial"/>
            </a:endParaRPr>
          </a:p>
        </p:txBody>
      </p:sp>
      <p:sp>
        <p:nvSpPr>
          <p:cNvPr id="246" name="Google Shape;246;p21"/>
          <p:cNvSpPr txBox="1"/>
          <p:nvPr/>
        </p:nvSpPr>
        <p:spPr>
          <a:xfrm>
            <a:off x="466625" y="3048000"/>
            <a:ext cx="7877100" cy="5850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n-US" sz="1900">
                <a:solidFill>
                  <a:schemeClr val="lt1"/>
                </a:solidFill>
                <a:latin typeface="Avenir"/>
                <a:ea typeface="Avenir"/>
                <a:cs typeface="Avenir"/>
                <a:sym typeface="Avenir"/>
              </a:rPr>
              <a:t>O</a:t>
            </a:r>
            <a:r>
              <a:rPr lang="en-US" sz="1900">
                <a:solidFill>
                  <a:schemeClr val="lt1"/>
                </a:solidFill>
                <a:latin typeface="Quattrocento Sans"/>
                <a:ea typeface="Quattrocento Sans"/>
                <a:cs typeface="Quattrocento Sans"/>
                <a:sym typeface="Quattrocento Sans"/>
              </a:rPr>
              <a:t>ur dataset provides comprehensive information on various aspects of cars, including selling price, mileage, engine specifications, and more.</a:t>
            </a:r>
            <a:endParaRPr sz="1900">
              <a:solidFill>
                <a:schemeClr val="lt1"/>
              </a:solidFill>
              <a:latin typeface="Quattrocento Sans"/>
              <a:ea typeface="Quattrocento Sans"/>
              <a:cs typeface="Quattrocento Sans"/>
              <a:sym typeface="Quattrocento Sans"/>
            </a:endParaRPr>
          </a:p>
        </p:txBody>
      </p:sp>
      <p:sp>
        <p:nvSpPr>
          <p:cNvPr id="247" name="Google Shape;247;p21"/>
          <p:cNvSpPr txBox="1"/>
          <p:nvPr/>
        </p:nvSpPr>
        <p:spPr>
          <a:xfrm>
            <a:off x="607524" y="4110275"/>
            <a:ext cx="4897800" cy="307800"/>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lang="en-US" sz="2000">
                <a:solidFill>
                  <a:schemeClr val="lt1"/>
                </a:solidFill>
                <a:latin typeface="Quattrocento Sans"/>
                <a:ea typeface="Quattrocento Sans"/>
                <a:cs typeface="Quattrocento Sans"/>
                <a:sym typeface="Quattrocento Sans"/>
              </a:rPr>
              <a:t>Name:</a:t>
            </a:r>
            <a:r>
              <a:rPr lang="en-US" sz="2000">
                <a:solidFill>
                  <a:schemeClr val="lt1"/>
                </a:solidFill>
                <a:latin typeface="Quattrocento Sans"/>
                <a:ea typeface="Quattrocento Sans"/>
                <a:cs typeface="Quattrocento Sans"/>
                <a:sym typeface="Quattrocento Sans"/>
              </a:rPr>
              <a:t> </a:t>
            </a:r>
            <a:r>
              <a:rPr lang="en-US" sz="2000">
                <a:solidFill>
                  <a:schemeClr val="lt1"/>
                </a:solidFill>
                <a:latin typeface="Quattrocento Sans"/>
                <a:ea typeface="Quattrocento Sans"/>
                <a:cs typeface="Quattrocento Sans"/>
                <a:sym typeface="Quattrocento Sans"/>
              </a:rPr>
              <a:t>Moonmoon Samal</a:t>
            </a:r>
            <a:endParaRPr sz="2000">
              <a:solidFill>
                <a:schemeClr val="lt1"/>
              </a:solidFill>
              <a:latin typeface="Quattrocento Sans"/>
              <a:ea typeface="Quattrocento Sans"/>
              <a:cs typeface="Quattrocento Sans"/>
              <a:sym typeface="Quattrocento Sans"/>
            </a:endParaRPr>
          </a:p>
        </p:txBody>
      </p:sp>
      <p:sp>
        <p:nvSpPr>
          <p:cNvPr id="248" name="Google Shape;248;p21"/>
          <p:cNvSpPr txBox="1"/>
          <p:nvPr/>
        </p:nvSpPr>
        <p:spPr>
          <a:xfrm>
            <a:off x="1575150" y="4418075"/>
            <a:ext cx="3162900" cy="307800"/>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lang="en-US" sz="2000">
                <a:solidFill>
                  <a:schemeClr val="lt1"/>
                </a:solidFill>
              </a:rPr>
              <a:t>Cap-DS-05</a:t>
            </a:r>
            <a:endParaRPr sz="2000">
              <a:solidFill>
                <a:schemeClr val="lt1"/>
              </a:solidFill>
              <a:latin typeface="Arial"/>
              <a:ea typeface="Arial"/>
              <a:cs typeface="Arial"/>
              <a:sym typeface="Arial"/>
            </a:endParaRPr>
          </a:p>
        </p:txBody>
      </p:sp>
    </p:spTree>
  </p:cSld>
  <p:clrMapOvr>
    <a:masterClrMapping/>
  </p:clrMapOvr>
  <mc:AlternateContent>
    <mc:Choice Requires="p14">
      <p:transition spd="slow" p14:dur="1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pic>
        <p:nvPicPr>
          <p:cNvPr id="339" name="Google Shape;339;p30"/>
          <p:cNvPicPr preferRelativeResize="0"/>
          <p:nvPr/>
        </p:nvPicPr>
        <p:blipFill rotWithShape="1">
          <a:blip r:embed="rId3">
            <a:alphaModFix/>
          </a:blip>
          <a:srcRect b="0" l="1447" r="1437" t="0"/>
          <a:stretch/>
        </p:blipFill>
        <p:spPr>
          <a:xfrm>
            <a:off x="1" y="0"/>
            <a:ext cx="12192000" cy="6857999"/>
          </a:xfrm>
          <a:prstGeom prst="rect">
            <a:avLst/>
          </a:prstGeom>
          <a:noFill/>
          <a:ln>
            <a:noFill/>
          </a:ln>
        </p:spPr>
      </p:pic>
      <p:sp>
        <p:nvSpPr>
          <p:cNvPr id="340" name="Google Shape;340;p30"/>
          <p:cNvSpPr/>
          <p:nvPr/>
        </p:nvSpPr>
        <p:spPr>
          <a:xfrm>
            <a:off x="1167150" y="1579225"/>
            <a:ext cx="9705000" cy="5015100"/>
          </a:xfrm>
          <a:prstGeom prst="roundRect">
            <a:avLst>
              <a:gd fmla="val 4688" name="adj"/>
            </a:avLst>
          </a:prstGeom>
          <a:solidFill>
            <a:schemeClr val="lt1">
              <a:alpha val="21960"/>
            </a:schemeClr>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457200" marR="0" rtl="0" algn="l">
              <a:lnSpc>
                <a:spcPct val="100000"/>
              </a:lnSpc>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pic>
        <p:nvPicPr>
          <p:cNvPr id="341" name="Google Shape;341;p30"/>
          <p:cNvPicPr preferRelativeResize="0"/>
          <p:nvPr/>
        </p:nvPicPr>
        <p:blipFill rotWithShape="1">
          <a:blip r:embed="rId4">
            <a:alphaModFix/>
          </a:blip>
          <a:srcRect b="0" l="0" r="0" t="0"/>
          <a:stretch/>
        </p:blipFill>
        <p:spPr>
          <a:xfrm>
            <a:off x="12976225" y="978195"/>
            <a:ext cx="7181709" cy="4901608"/>
          </a:xfrm>
          <a:prstGeom prst="rect">
            <a:avLst/>
          </a:prstGeom>
          <a:noFill/>
          <a:ln>
            <a:noFill/>
          </a:ln>
        </p:spPr>
      </p:pic>
      <p:sp>
        <p:nvSpPr>
          <p:cNvPr id="342" name="Google Shape;342;p30"/>
          <p:cNvSpPr txBox="1"/>
          <p:nvPr/>
        </p:nvSpPr>
        <p:spPr>
          <a:xfrm>
            <a:off x="909450" y="555900"/>
            <a:ext cx="10220400" cy="755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US" sz="2400">
                <a:solidFill>
                  <a:schemeClr val="lt1"/>
                </a:solidFill>
                <a:latin typeface="Quattrocento Sans"/>
                <a:ea typeface="Quattrocento Sans"/>
                <a:cs typeface="Quattrocento Sans"/>
                <a:sym typeface="Quattrocento Sans"/>
              </a:rPr>
              <a:t>Kilometers driven for cars sold by individual sellers compared to dealers :</a:t>
            </a:r>
            <a:endParaRPr sz="2400">
              <a:solidFill>
                <a:schemeClr val="lt1"/>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sz="2400">
              <a:solidFill>
                <a:schemeClr val="lt1"/>
              </a:solidFill>
              <a:latin typeface="Quattrocento Sans"/>
              <a:ea typeface="Quattrocento Sans"/>
              <a:cs typeface="Quattrocento Sans"/>
              <a:sym typeface="Quattrocento Sans"/>
            </a:endParaRPr>
          </a:p>
        </p:txBody>
      </p:sp>
      <p:sp>
        <p:nvSpPr>
          <p:cNvPr id="343" name="Google Shape;343;p30"/>
          <p:cNvSpPr txBox="1"/>
          <p:nvPr/>
        </p:nvSpPr>
        <p:spPr>
          <a:xfrm>
            <a:off x="1381000" y="1932150"/>
            <a:ext cx="4979100" cy="422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solidFill>
                  <a:schemeClr val="lt1"/>
                </a:solidFill>
                <a:latin typeface="Quattrocento Sans"/>
                <a:ea typeface="Quattrocento Sans"/>
                <a:cs typeface="Quattrocento Sans"/>
                <a:sym typeface="Quattrocento Sans"/>
              </a:rPr>
              <a:t>       ( Seller_type, Min_km, Max_km, Avg_km) </a:t>
            </a:r>
            <a:endParaRPr sz="1600">
              <a:solidFill>
                <a:schemeClr val="lt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600">
              <a:solidFill>
                <a:schemeClr val="lt1"/>
              </a:solidFill>
              <a:latin typeface="Quattrocento Sans"/>
              <a:ea typeface="Quattrocento Sans"/>
              <a:cs typeface="Quattrocento Sans"/>
              <a:sym typeface="Quattrocento Sans"/>
            </a:endParaRPr>
          </a:p>
          <a:p>
            <a:pPr indent="-387350" lvl="0" marL="457200" rtl="0" algn="l">
              <a:spcBef>
                <a:spcPts val="0"/>
              </a:spcBef>
              <a:spcAft>
                <a:spcPts val="0"/>
              </a:spcAft>
              <a:buClr>
                <a:schemeClr val="lt1"/>
              </a:buClr>
              <a:buSzPts val="2500"/>
              <a:buFont typeface="Calibri"/>
              <a:buChar char="➢"/>
            </a:pPr>
            <a:r>
              <a:rPr lang="en-US" sz="2500">
                <a:solidFill>
                  <a:schemeClr val="lt1"/>
                </a:solidFill>
                <a:latin typeface="Quattrocento Sans"/>
                <a:ea typeface="Quattrocento Sans"/>
                <a:cs typeface="Quattrocento Sans"/>
                <a:sym typeface="Quattrocento Sans"/>
              </a:rPr>
              <a:t>Dealer 1303, 221889, 44383.9805</a:t>
            </a:r>
            <a:endParaRPr sz="2500">
              <a:solidFill>
                <a:schemeClr val="lt1"/>
              </a:solidFill>
              <a:latin typeface="Quattrocento Sans"/>
              <a:ea typeface="Quattrocento Sans"/>
              <a:cs typeface="Quattrocento Sans"/>
              <a:sym typeface="Quattrocento Sans"/>
            </a:endParaRPr>
          </a:p>
          <a:p>
            <a:pPr indent="-387350" lvl="0" marL="457200" rtl="0" algn="l">
              <a:spcBef>
                <a:spcPts val="0"/>
              </a:spcBef>
              <a:spcAft>
                <a:spcPts val="0"/>
              </a:spcAft>
              <a:buClr>
                <a:schemeClr val="lt1"/>
              </a:buClr>
              <a:buSzPts val="2500"/>
              <a:buFont typeface="Calibri"/>
              <a:buChar char="➢"/>
            </a:pPr>
            <a:r>
              <a:rPr lang="en-US" sz="2500">
                <a:solidFill>
                  <a:schemeClr val="lt1"/>
                </a:solidFill>
                <a:latin typeface="Quattrocento Sans"/>
                <a:ea typeface="Quattrocento Sans"/>
                <a:cs typeface="Quattrocento Sans"/>
                <a:sym typeface="Quattrocento Sans"/>
              </a:rPr>
              <a:t>Individual 1, 2360457,  75013.8077</a:t>
            </a:r>
            <a:endParaRPr sz="2500">
              <a:solidFill>
                <a:schemeClr val="lt1"/>
              </a:solidFill>
              <a:latin typeface="Quattrocento Sans"/>
              <a:ea typeface="Quattrocento Sans"/>
              <a:cs typeface="Quattrocento Sans"/>
              <a:sym typeface="Quattrocento Sans"/>
            </a:endParaRPr>
          </a:p>
          <a:p>
            <a:pPr indent="-387350" lvl="0" marL="457200" rtl="0" algn="l">
              <a:spcBef>
                <a:spcPts val="0"/>
              </a:spcBef>
              <a:spcAft>
                <a:spcPts val="0"/>
              </a:spcAft>
              <a:buClr>
                <a:schemeClr val="lt1"/>
              </a:buClr>
              <a:buSzPts val="2500"/>
              <a:buFont typeface="Calibri"/>
              <a:buChar char="➢"/>
            </a:pPr>
            <a:r>
              <a:rPr lang="en-US" sz="2500">
                <a:solidFill>
                  <a:schemeClr val="lt1"/>
                </a:solidFill>
                <a:latin typeface="Quattrocento Sans"/>
                <a:ea typeface="Quattrocento Sans"/>
                <a:cs typeface="Quattrocento Sans"/>
                <a:sym typeface="Quattrocento Sans"/>
              </a:rPr>
              <a:t>Trustmark Dealer 2286,  79328,  42259.3178</a:t>
            </a:r>
            <a:endParaRPr sz="2500">
              <a:solidFill>
                <a:schemeClr val="lt1"/>
              </a:solidFill>
              <a:latin typeface="Quattrocento Sans"/>
              <a:ea typeface="Quattrocento Sans"/>
              <a:cs typeface="Quattrocento Sans"/>
              <a:sym typeface="Quattrocento Sans"/>
            </a:endParaRPr>
          </a:p>
        </p:txBody>
      </p:sp>
      <p:pic>
        <p:nvPicPr>
          <p:cNvPr id="344" name="Google Shape;344;p30"/>
          <p:cNvPicPr preferRelativeResize="0"/>
          <p:nvPr/>
        </p:nvPicPr>
        <p:blipFill>
          <a:blip r:embed="rId5">
            <a:alphaModFix/>
          </a:blip>
          <a:stretch>
            <a:fillRect/>
          </a:stretch>
        </p:blipFill>
        <p:spPr>
          <a:xfrm>
            <a:off x="7259875" y="2395600"/>
            <a:ext cx="2965550" cy="2965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pic>
        <p:nvPicPr>
          <p:cNvPr id="349" name="Google Shape;349;p31"/>
          <p:cNvPicPr preferRelativeResize="0"/>
          <p:nvPr/>
        </p:nvPicPr>
        <p:blipFill rotWithShape="1">
          <a:blip r:embed="rId3">
            <a:alphaModFix/>
          </a:blip>
          <a:srcRect b="0" l="1447" r="1437" t="0"/>
          <a:stretch/>
        </p:blipFill>
        <p:spPr>
          <a:xfrm>
            <a:off x="1" y="0"/>
            <a:ext cx="12192000" cy="6857999"/>
          </a:xfrm>
          <a:prstGeom prst="rect">
            <a:avLst/>
          </a:prstGeom>
          <a:noFill/>
          <a:ln>
            <a:noFill/>
          </a:ln>
        </p:spPr>
      </p:pic>
      <p:sp>
        <p:nvSpPr>
          <p:cNvPr id="350" name="Google Shape;350;p31"/>
          <p:cNvSpPr/>
          <p:nvPr/>
        </p:nvSpPr>
        <p:spPr>
          <a:xfrm>
            <a:off x="1243500" y="1453975"/>
            <a:ext cx="9705000" cy="5015100"/>
          </a:xfrm>
          <a:prstGeom prst="roundRect">
            <a:avLst>
              <a:gd fmla="val 4688" name="adj"/>
            </a:avLst>
          </a:prstGeom>
          <a:solidFill>
            <a:schemeClr val="lt1">
              <a:alpha val="21960"/>
            </a:schemeClr>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457200" marR="0" rtl="0" algn="l">
              <a:lnSpc>
                <a:spcPct val="100000"/>
              </a:lnSpc>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pic>
        <p:nvPicPr>
          <p:cNvPr id="351" name="Google Shape;351;p31"/>
          <p:cNvPicPr preferRelativeResize="0"/>
          <p:nvPr/>
        </p:nvPicPr>
        <p:blipFill rotWithShape="1">
          <a:blip r:embed="rId4">
            <a:alphaModFix/>
          </a:blip>
          <a:srcRect b="0" l="0" r="0" t="0"/>
          <a:stretch/>
        </p:blipFill>
        <p:spPr>
          <a:xfrm>
            <a:off x="12976225" y="978195"/>
            <a:ext cx="7181709" cy="4901608"/>
          </a:xfrm>
          <a:prstGeom prst="rect">
            <a:avLst/>
          </a:prstGeom>
          <a:noFill/>
          <a:ln>
            <a:noFill/>
          </a:ln>
        </p:spPr>
      </p:pic>
      <p:sp>
        <p:nvSpPr>
          <p:cNvPr id="352" name="Google Shape;352;p31"/>
          <p:cNvSpPr txBox="1"/>
          <p:nvPr/>
        </p:nvSpPr>
        <p:spPr>
          <a:xfrm>
            <a:off x="836800" y="352350"/>
            <a:ext cx="10220400" cy="755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US" sz="2400">
                <a:solidFill>
                  <a:schemeClr val="lt1"/>
                </a:solidFill>
                <a:latin typeface="Quattrocento Sans"/>
                <a:ea typeface="Quattrocento Sans"/>
                <a:cs typeface="Quattrocento Sans"/>
                <a:sym typeface="Quattrocento Sans"/>
              </a:rPr>
              <a:t>car models with consistently low mileage across different years</a:t>
            </a:r>
            <a:r>
              <a:rPr lang="en-US" sz="2400">
                <a:solidFill>
                  <a:schemeClr val="lt1"/>
                </a:solidFill>
                <a:latin typeface="Quattrocento Sans"/>
                <a:ea typeface="Quattrocento Sans"/>
                <a:cs typeface="Quattrocento Sans"/>
                <a:sym typeface="Quattrocento Sans"/>
              </a:rPr>
              <a:t>:</a:t>
            </a:r>
            <a:endParaRPr sz="2400">
              <a:solidFill>
                <a:schemeClr val="lt1"/>
              </a:solidFill>
              <a:latin typeface="Quattrocento Sans"/>
              <a:ea typeface="Quattrocento Sans"/>
              <a:cs typeface="Quattrocento Sans"/>
              <a:sym typeface="Quattrocento Sans"/>
            </a:endParaRPr>
          </a:p>
          <a:p>
            <a:pPr indent="0" lvl="0" marL="0" rtl="0" algn="l">
              <a:lnSpc>
                <a:spcPct val="115000"/>
              </a:lnSpc>
              <a:spcBef>
                <a:spcPts val="0"/>
              </a:spcBef>
              <a:spcAft>
                <a:spcPts val="0"/>
              </a:spcAft>
              <a:buNone/>
            </a:pPr>
            <a:r>
              <a:t/>
            </a:r>
            <a:endParaRPr sz="2400">
              <a:solidFill>
                <a:schemeClr val="lt1"/>
              </a:solidFill>
              <a:latin typeface="Quattrocento Sans"/>
              <a:ea typeface="Quattrocento Sans"/>
              <a:cs typeface="Quattrocento Sans"/>
              <a:sym typeface="Quattrocento Sans"/>
            </a:endParaRPr>
          </a:p>
        </p:txBody>
      </p:sp>
      <p:sp>
        <p:nvSpPr>
          <p:cNvPr id="353" name="Google Shape;353;p31"/>
          <p:cNvSpPr txBox="1"/>
          <p:nvPr/>
        </p:nvSpPr>
        <p:spPr>
          <a:xfrm>
            <a:off x="1381000" y="1972075"/>
            <a:ext cx="5104500" cy="422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solidFill>
                  <a:schemeClr val="lt1"/>
                </a:solidFill>
                <a:latin typeface="Quattrocento Sans"/>
                <a:ea typeface="Quattrocento Sans"/>
                <a:cs typeface="Quattrocento Sans"/>
                <a:sym typeface="Quattrocento Sans"/>
              </a:rPr>
              <a:t>       (name, year, mileage) </a:t>
            </a:r>
            <a:endParaRPr sz="1600">
              <a:solidFill>
                <a:schemeClr val="lt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600">
              <a:solidFill>
                <a:schemeClr val="lt1"/>
              </a:solidFill>
              <a:latin typeface="Quattrocento Sans"/>
              <a:ea typeface="Quattrocento Sans"/>
              <a:cs typeface="Quattrocento Sans"/>
              <a:sym typeface="Quattrocento Sans"/>
            </a:endParaRPr>
          </a:p>
          <a:p>
            <a:pPr indent="-336550" lvl="0" marL="457200" rtl="0" algn="l">
              <a:spcBef>
                <a:spcPts val="0"/>
              </a:spcBef>
              <a:spcAft>
                <a:spcPts val="0"/>
              </a:spcAft>
              <a:buClr>
                <a:schemeClr val="lt1"/>
              </a:buClr>
              <a:buSzPts val="1700"/>
              <a:buFont typeface="Calibri"/>
              <a:buChar char="➢"/>
            </a:pPr>
            <a:r>
              <a:rPr lang="en-US" sz="1700">
                <a:solidFill>
                  <a:schemeClr val="lt1"/>
                </a:solidFill>
                <a:latin typeface="Quattrocento Sans"/>
                <a:ea typeface="Quattrocento Sans"/>
                <a:cs typeface="Quattrocento Sans"/>
                <a:sym typeface="Quattrocento Sans"/>
              </a:rPr>
              <a:t>Ambassador CLASSIC 1500 DSL AC, 2000, 12.8</a:t>
            </a:r>
            <a:endParaRPr sz="1700">
              <a:solidFill>
                <a:schemeClr val="lt1"/>
              </a:solidFill>
              <a:latin typeface="Quattrocento Sans"/>
              <a:ea typeface="Quattrocento Sans"/>
              <a:cs typeface="Quattrocento Sans"/>
              <a:sym typeface="Quattrocento Sans"/>
            </a:endParaRPr>
          </a:p>
          <a:p>
            <a:pPr indent="-336550" lvl="0" marL="457200" rtl="0" algn="l">
              <a:spcBef>
                <a:spcPts val="0"/>
              </a:spcBef>
              <a:spcAft>
                <a:spcPts val="0"/>
              </a:spcAft>
              <a:buClr>
                <a:schemeClr val="lt1"/>
              </a:buClr>
              <a:buSzPts val="1700"/>
              <a:buFont typeface="Calibri"/>
              <a:buChar char="➢"/>
            </a:pPr>
            <a:r>
              <a:rPr lang="en-US" sz="1700">
                <a:solidFill>
                  <a:schemeClr val="lt1"/>
                </a:solidFill>
                <a:latin typeface="Quattrocento Sans"/>
                <a:ea typeface="Quattrocento Sans"/>
                <a:cs typeface="Quattrocento Sans"/>
                <a:sym typeface="Quattrocento Sans"/>
              </a:rPr>
              <a:t>Ambassador Classic 2000 DSZ AC PS, 1994, 12.8</a:t>
            </a:r>
            <a:endParaRPr sz="1700">
              <a:solidFill>
                <a:schemeClr val="lt1"/>
              </a:solidFill>
              <a:latin typeface="Quattrocento Sans"/>
              <a:ea typeface="Quattrocento Sans"/>
              <a:cs typeface="Quattrocento Sans"/>
              <a:sym typeface="Quattrocento Sans"/>
            </a:endParaRPr>
          </a:p>
          <a:p>
            <a:pPr indent="-336550" lvl="0" marL="457200" rtl="0" algn="l">
              <a:spcBef>
                <a:spcPts val="0"/>
              </a:spcBef>
              <a:spcAft>
                <a:spcPts val="0"/>
              </a:spcAft>
              <a:buClr>
                <a:schemeClr val="lt1"/>
              </a:buClr>
              <a:buSzPts val="1700"/>
              <a:buFont typeface="Calibri"/>
              <a:buChar char="➢"/>
            </a:pPr>
            <a:r>
              <a:rPr lang="en-US" sz="1700">
                <a:solidFill>
                  <a:schemeClr val="lt1"/>
                </a:solidFill>
                <a:latin typeface="Quattrocento Sans"/>
                <a:ea typeface="Quattrocento Sans"/>
                <a:cs typeface="Quattrocento Sans"/>
                <a:sym typeface="Quattrocento Sans"/>
              </a:rPr>
              <a:t>Ambassador Grand 1500 DSZ BS III, 2008, 12.8</a:t>
            </a:r>
            <a:endParaRPr sz="1700">
              <a:solidFill>
                <a:schemeClr val="lt1"/>
              </a:solidFill>
              <a:latin typeface="Quattrocento Sans"/>
              <a:ea typeface="Quattrocento Sans"/>
              <a:cs typeface="Quattrocento Sans"/>
              <a:sym typeface="Quattrocento Sans"/>
            </a:endParaRPr>
          </a:p>
          <a:p>
            <a:pPr indent="-336550" lvl="0" marL="457200" rtl="0" algn="l">
              <a:spcBef>
                <a:spcPts val="0"/>
              </a:spcBef>
              <a:spcAft>
                <a:spcPts val="0"/>
              </a:spcAft>
              <a:buClr>
                <a:schemeClr val="lt1"/>
              </a:buClr>
              <a:buSzPts val="1700"/>
              <a:buFont typeface="Calibri"/>
              <a:buChar char="➢"/>
            </a:pPr>
            <a:r>
              <a:rPr lang="en-US" sz="1700">
                <a:solidFill>
                  <a:schemeClr val="lt1"/>
                </a:solidFill>
                <a:latin typeface="Quattrocento Sans"/>
                <a:ea typeface="Quattrocento Sans"/>
                <a:cs typeface="Quattrocento Sans"/>
                <a:sym typeface="Quattrocento Sans"/>
              </a:rPr>
              <a:t>Ambassador Grand 2000 DSZ PW CL, 2008, 13.5</a:t>
            </a:r>
            <a:endParaRPr sz="1700">
              <a:solidFill>
                <a:schemeClr val="lt1"/>
              </a:solidFill>
              <a:latin typeface="Quattrocento Sans"/>
              <a:ea typeface="Quattrocento Sans"/>
              <a:cs typeface="Quattrocento Sans"/>
              <a:sym typeface="Quattrocento Sans"/>
            </a:endParaRPr>
          </a:p>
          <a:p>
            <a:pPr indent="-336550" lvl="0" marL="457200" rtl="0" algn="l">
              <a:spcBef>
                <a:spcPts val="0"/>
              </a:spcBef>
              <a:spcAft>
                <a:spcPts val="0"/>
              </a:spcAft>
              <a:buClr>
                <a:schemeClr val="lt1"/>
              </a:buClr>
              <a:buSzPts val="1700"/>
              <a:buFont typeface="Calibri"/>
              <a:buChar char="➢"/>
            </a:pPr>
            <a:r>
              <a:rPr lang="en-US" sz="1700">
                <a:solidFill>
                  <a:schemeClr val="lt1"/>
                </a:solidFill>
                <a:latin typeface="Quattrocento Sans"/>
                <a:ea typeface="Quattrocento Sans"/>
                <a:cs typeface="Quattrocento Sans"/>
                <a:sym typeface="Quattrocento Sans"/>
              </a:rPr>
              <a:t>Audi A3 40 TFSI Premium, 2017, 16.6</a:t>
            </a:r>
            <a:endParaRPr sz="1700">
              <a:solidFill>
                <a:schemeClr val="lt1"/>
              </a:solidFill>
              <a:latin typeface="Quattrocento Sans"/>
              <a:ea typeface="Quattrocento Sans"/>
              <a:cs typeface="Quattrocento Sans"/>
              <a:sym typeface="Quattrocento Sans"/>
            </a:endParaRPr>
          </a:p>
          <a:p>
            <a:pPr indent="-336550" lvl="0" marL="457200" rtl="0" algn="l">
              <a:spcBef>
                <a:spcPts val="0"/>
              </a:spcBef>
              <a:spcAft>
                <a:spcPts val="0"/>
              </a:spcAft>
              <a:buClr>
                <a:schemeClr val="lt1"/>
              </a:buClr>
              <a:buSzPts val="1700"/>
              <a:buFont typeface="Calibri"/>
              <a:buChar char="➢"/>
            </a:pPr>
            <a:r>
              <a:rPr lang="en-US" sz="1700">
                <a:solidFill>
                  <a:schemeClr val="lt1"/>
                </a:solidFill>
                <a:latin typeface="Quattrocento Sans"/>
                <a:ea typeface="Quattrocento Sans"/>
                <a:cs typeface="Quattrocento Sans"/>
                <a:sym typeface="Quattrocento Sans"/>
              </a:rPr>
              <a:t>Audi A4 1.8 TFSI, 2010, 12.3</a:t>
            </a:r>
            <a:endParaRPr sz="1700">
              <a:solidFill>
                <a:schemeClr val="lt1"/>
              </a:solidFill>
              <a:latin typeface="Quattrocento Sans"/>
              <a:ea typeface="Quattrocento Sans"/>
              <a:cs typeface="Quattrocento Sans"/>
              <a:sym typeface="Quattrocento Sans"/>
            </a:endParaRPr>
          </a:p>
          <a:p>
            <a:pPr indent="-336550" lvl="0" marL="457200" rtl="0" algn="l">
              <a:spcBef>
                <a:spcPts val="0"/>
              </a:spcBef>
              <a:spcAft>
                <a:spcPts val="0"/>
              </a:spcAft>
              <a:buClr>
                <a:schemeClr val="lt1"/>
              </a:buClr>
              <a:buSzPts val="1700"/>
              <a:buFont typeface="Calibri"/>
              <a:buChar char="➢"/>
            </a:pPr>
            <a:r>
              <a:rPr lang="en-US" sz="1700">
                <a:solidFill>
                  <a:schemeClr val="lt1"/>
                </a:solidFill>
                <a:latin typeface="Quattrocento Sans"/>
                <a:ea typeface="Quattrocento Sans"/>
                <a:cs typeface="Quattrocento Sans"/>
                <a:sym typeface="Quattrocento Sans"/>
              </a:rPr>
              <a:t>Audi A4 2.0 TDI, 2014, 16.55</a:t>
            </a:r>
            <a:endParaRPr sz="1700">
              <a:solidFill>
                <a:schemeClr val="lt1"/>
              </a:solidFill>
              <a:latin typeface="Quattrocento Sans"/>
              <a:ea typeface="Quattrocento Sans"/>
              <a:cs typeface="Quattrocento Sans"/>
              <a:sym typeface="Quattrocento Sans"/>
            </a:endParaRPr>
          </a:p>
          <a:p>
            <a:pPr indent="-336550" lvl="0" marL="457200" rtl="0" algn="l">
              <a:spcBef>
                <a:spcPts val="0"/>
              </a:spcBef>
              <a:spcAft>
                <a:spcPts val="0"/>
              </a:spcAft>
              <a:buClr>
                <a:schemeClr val="lt1"/>
              </a:buClr>
              <a:buSzPts val="1700"/>
              <a:buFont typeface="Calibri"/>
              <a:buChar char="➢"/>
            </a:pPr>
            <a:r>
              <a:rPr lang="en-US" sz="1700">
                <a:solidFill>
                  <a:schemeClr val="lt1"/>
                </a:solidFill>
                <a:latin typeface="Quattrocento Sans"/>
                <a:ea typeface="Quattrocento Sans"/>
                <a:cs typeface="Quattrocento Sans"/>
                <a:sym typeface="Quattrocento Sans"/>
              </a:rPr>
              <a:t>Audi A4 2.0 TDI, 2014, 16.55</a:t>
            </a:r>
            <a:endParaRPr sz="1700">
              <a:solidFill>
                <a:schemeClr val="lt1"/>
              </a:solidFill>
              <a:latin typeface="Quattrocento Sans"/>
              <a:ea typeface="Quattrocento Sans"/>
              <a:cs typeface="Quattrocento Sans"/>
              <a:sym typeface="Quattrocento Sans"/>
            </a:endParaRPr>
          </a:p>
          <a:p>
            <a:pPr indent="-336550" lvl="0" marL="457200" rtl="0" algn="l">
              <a:spcBef>
                <a:spcPts val="0"/>
              </a:spcBef>
              <a:spcAft>
                <a:spcPts val="0"/>
              </a:spcAft>
              <a:buClr>
                <a:schemeClr val="lt1"/>
              </a:buClr>
              <a:buSzPts val="1700"/>
              <a:buFont typeface="Calibri"/>
              <a:buChar char="➢"/>
            </a:pPr>
            <a:r>
              <a:rPr lang="en-US" sz="1700">
                <a:solidFill>
                  <a:schemeClr val="lt1"/>
                </a:solidFill>
                <a:latin typeface="Quattrocento Sans"/>
                <a:ea typeface="Quattrocento Sans"/>
                <a:cs typeface="Quattrocento Sans"/>
                <a:sym typeface="Quattrocento Sans"/>
              </a:rPr>
              <a:t>Audi A4 2.0 TDI 177Bhp Premium Plus, 2013, 17.11</a:t>
            </a:r>
            <a:endParaRPr sz="1700">
              <a:solidFill>
                <a:schemeClr val="lt1"/>
              </a:solidFill>
              <a:latin typeface="Quattrocento Sans"/>
              <a:ea typeface="Quattrocento Sans"/>
              <a:cs typeface="Quattrocento Sans"/>
              <a:sym typeface="Quattrocento Sans"/>
            </a:endParaRPr>
          </a:p>
          <a:p>
            <a:pPr indent="-336550" lvl="0" marL="457200" rtl="0" algn="l">
              <a:spcBef>
                <a:spcPts val="0"/>
              </a:spcBef>
              <a:spcAft>
                <a:spcPts val="0"/>
              </a:spcAft>
              <a:buClr>
                <a:schemeClr val="lt1"/>
              </a:buClr>
              <a:buSzPts val="1700"/>
              <a:buFont typeface="Calibri"/>
              <a:buChar char="➢"/>
            </a:pPr>
            <a:r>
              <a:rPr lang="en-US" sz="1700">
                <a:solidFill>
                  <a:schemeClr val="lt1"/>
                </a:solidFill>
                <a:latin typeface="Quattrocento Sans"/>
                <a:ea typeface="Quattrocento Sans"/>
                <a:cs typeface="Quattrocento Sans"/>
                <a:sym typeface="Quattrocento Sans"/>
              </a:rPr>
              <a:t>Audi A4 35 TDI Premium Plus, 2015, 18.25</a:t>
            </a:r>
            <a:endParaRPr sz="1700">
              <a:solidFill>
                <a:schemeClr val="lt1"/>
              </a:solidFill>
              <a:latin typeface="Quattrocento Sans"/>
              <a:ea typeface="Quattrocento Sans"/>
              <a:cs typeface="Quattrocento Sans"/>
              <a:sym typeface="Quattrocento Sans"/>
            </a:endParaRPr>
          </a:p>
        </p:txBody>
      </p:sp>
      <p:pic>
        <p:nvPicPr>
          <p:cNvPr id="354" name="Google Shape;354;p31"/>
          <p:cNvPicPr preferRelativeResize="0"/>
          <p:nvPr/>
        </p:nvPicPr>
        <p:blipFill>
          <a:blip r:embed="rId5">
            <a:alphaModFix/>
          </a:blip>
          <a:stretch>
            <a:fillRect/>
          </a:stretch>
        </p:blipFill>
        <p:spPr>
          <a:xfrm>
            <a:off x="7146600" y="2442575"/>
            <a:ext cx="3221825" cy="3221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pic>
        <p:nvPicPr>
          <p:cNvPr id="359" name="Google Shape;359;p32"/>
          <p:cNvPicPr preferRelativeResize="0"/>
          <p:nvPr/>
        </p:nvPicPr>
        <p:blipFill rotWithShape="1">
          <a:blip r:embed="rId3">
            <a:alphaModFix/>
          </a:blip>
          <a:srcRect b="0" l="1447" r="1437" t="0"/>
          <a:stretch/>
        </p:blipFill>
        <p:spPr>
          <a:xfrm>
            <a:off x="1" y="0"/>
            <a:ext cx="12192000" cy="6857999"/>
          </a:xfrm>
          <a:prstGeom prst="rect">
            <a:avLst/>
          </a:prstGeom>
          <a:noFill/>
          <a:ln>
            <a:noFill/>
          </a:ln>
        </p:spPr>
      </p:pic>
      <p:sp>
        <p:nvSpPr>
          <p:cNvPr id="360" name="Google Shape;360;p32"/>
          <p:cNvSpPr/>
          <p:nvPr/>
        </p:nvSpPr>
        <p:spPr>
          <a:xfrm>
            <a:off x="1167150" y="1313050"/>
            <a:ext cx="9705000" cy="5015100"/>
          </a:xfrm>
          <a:prstGeom prst="roundRect">
            <a:avLst>
              <a:gd fmla="val 4688" name="adj"/>
            </a:avLst>
          </a:prstGeom>
          <a:solidFill>
            <a:schemeClr val="lt1">
              <a:alpha val="21960"/>
            </a:schemeClr>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457200" marR="0" rtl="0" algn="l">
              <a:lnSpc>
                <a:spcPct val="100000"/>
              </a:lnSpc>
              <a:spcBef>
                <a:spcPts val="0"/>
              </a:spcBef>
              <a:spcAft>
                <a:spcPts val="0"/>
              </a:spcAft>
              <a:buNone/>
            </a:pPr>
            <a:r>
              <a:rPr lang="en-US" sz="2300">
                <a:solidFill>
                  <a:srgbClr val="FFFFFF"/>
                </a:solidFill>
                <a:latin typeface="Quattrocento Sans"/>
                <a:ea typeface="Quattrocento Sans"/>
                <a:cs typeface="Quattrocento Sans"/>
                <a:sym typeface="Quattrocento Sans"/>
              </a:rPr>
              <a:t>Fuel types: We saw a mix of petrol, LPG, diesel, and CNG cars. ⛽️</a:t>
            </a:r>
            <a:endParaRPr sz="2300">
              <a:solidFill>
                <a:srgbClr val="FFFFFF"/>
              </a:solidFill>
              <a:latin typeface="Quattrocento Sans"/>
              <a:ea typeface="Quattrocento Sans"/>
              <a:cs typeface="Quattrocento Sans"/>
              <a:sym typeface="Quattrocento Sans"/>
            </a:endParaRPr>
          </a:p>
          <a:p>
            <a:pPr indent="0" lvl="0" marL="457200" marR="0" rtl="0" algn="l">
              <a:lnSpc>
                <a:spcPct val="100000"/>
              </a:lnSpc>
              <a:spcBef>
                <a:spcPts val="0"/>
              </a:spcBef>
              <a:spcAft>
                <a:spcPts val="0"/>
              </a:spcAft>
              <a:buNone/>
            </a:pPr>
            <a:r>
              <a:t/>
            </a:r>
            <a:endParaRPr sz="2300">
              <a:solidFill>
                <a:srgbClr val="FFFFFF"/>
              </a:solidFill>
              <a:latin typeface="Quattrocento Sans"/>
              <a:ea typeface="Quattrocento Sans"/>
              <a:cs typeface="Quattrocento Sans"/>
              <a:sym typeface="Quattrocento Sans"/>
            </a:endParaRPr>
          </a:p>
          <a:p>
            <a:pPr indent="0" lvl="0" marL="457200" marR="0" rtl="0" algn="l">
              <a:lnSpc>
                <a:spcPct val="100000"/>
              </a:lnSpc>
              <a:spcBef>
                <a:spcPts val="0"/>
              </a:spcBef>
              <a:spcAft>
                <a:spcPts val="0"/>
              </a:spcAft>
              <a:buNone/>
            </a:pPr>
            <a:r>
              <a:rPr lang="en-US" sz="2300">
                <a:solidFill>
                  <a:srgbClr val="FFFFFF"/>
                </a:solidFill>
                <a:latin typeface="Quattrocento Sans"/>
                <a:ea typeface="Quattrocento Sans"/>
                <a:cs typeface="Quattrocento Sans"/>
                <a:sym typeface="Quattrocento Sans"/>
              </a:rPr>
              <a:t>Mileage: The average car has been driven about 69819.5108 kilometers.</a:t>
            </a:r>
            <a:endParaRPr sz="2300">
              <a:solidFill>
                <a:srgbClr val="FFFFFF"/>
              </a:solidFill>
              <a:latin typeface="Quattrocento Sans"/>
              <a:ea typeface="Quattrocento Sans"/>
              <a:cs typeface="Quattrocento Sans"/>
              <a:sym typeface="Quattrocento Sans"/>
            </a:endParaRPr>
          </a:p>
          <a:p>
            <a:pPr indent="0" lvl="0" marL="457200" marR="0" rtl="0" algn="l">
              <a:lnSpc>
                <a:spcPct val="100000"/>
              </a:lnSpc>
              <a:spcBef>
                <a:spcPts val="0"/>
              </a:spcBef>
              <a:spcAft>
                <a:spcPts val="0"/>
              </a:spcAft>
              <a:buNone/>
            </a:pPr>
            <a:r>
              <a:t/>
            </a:r>
            <a:endParaRPr sz="2300">
              <a:solidFill>
                <a:srgbClr val="FFFFFF"/>
              </a:solidFill>
              <a:latin typeface="Quattrocento Sans"/>
              <a:ea typeface="Quattrocento Sans"/>
              <a:cs typeface="Quattrocento Sans"/>
              <a:sym typeface="Quattrocento Sans"/>
            </a:endParaRPr>
          </a:p>
          <a:p>
            <a:pPr indent="0" lvl="0" marL="457200" marR="0" rtl="0" algn="l">
              <a:lnSpc>
                <a:spcPct val="100000"/>
              </a:lnSpc>
              <a:spcBef>
                <a:spcPts val="0"/>
              </a:spcBef>
              <a:spcAft>
                <a:spcPts val="0"/>
              </a:spcAft>
              <a:buNone/>
            </a:pPr>
            <a:r>
              <a:rPr lang="en-US" sz="2300">
                <a:solidFill>
                  <a:srgbClr val="FFFFFF"/>
                </a:solidFill>
                <a:latin typeface="Quattrocento Sans"/>
                <a:ea typeface="Quattrocento Sans"/>
                <a:cs typeface="Quattrocento Sans"/>
                <a:sym typeface="Quattrocento Sans"/>
              </a:rPr>
              <a:t>Popular models: Maruti Swift and Alto, BMW are top sellers!</a:t>
            </a:r>
            <a:endParaRPr sz="2300">
              <a:solidFill>
                <a:srgbClr val="FFFFFF"/>
              </a:solidFill>
              <a:latin typeface="Quattrocento Sans"/>
              <a:ea typeface="Quattrocento Sans"/>
              <a:cs typeface="Quattrocento Sans"/>
              <a:sym typeface="Quattrocento Sans"/>
            </a:endParaRPr>
          </a:p>
          <a:p>
            <a:pPr indent="0" lvl="0" marL="457200" marR="0" rtl="0" algn="l">
              <a:lnSpc>
                <a:spcPct val="100000"/>
              </a:lnSpc>
              <a:spcBef>
                <a:spcPts val="0"/>
              </a:spcBef>
              <a:spcAft>
                <a:spcPts val="0"/>
              </a:spcAft>
              <a:buNone/>
            </a:pPr>
            <a:r>
              <a:t/>
            </a:r>
            <a:endParaRPr sz="2300">
              <a:solidFill>
                <a:srgbClr val="FFFFFF"/>
              </a:solidFill>
              <a:latin typeface="Quattrocento Sans"/>
              <a:ea typeface="Quattrocento Sans"/>
              <a:cs typeface="Quattrocento Sans"/>
              <a:sym typeface="Quattrocento Sans"/>
            </a:endParaRPr>
          </a:p>
          <a:p>
            <a:pPr indent="0" lvl="0" marL="457200" marR="0" rtl="0" algn="l">
              <a:lnSpc>
                <a:spcPct val="100000"/>
              </a:lnSpc>
              <a:spcBef>
                <a:spcPts val="0"/>
              </a:spcBef>
              <a:spcAft>
                <a:spcPts val="0"/>
              </a:spcAft>
              <a:buNone/>
            </a:pPr>
            <a:r>
              <a:rPr lang="en-US" sz="2300">
                <a:solidFill>
                  <a:srgbClr val="FFFFFF"/>
                </a:solidFill>
                <a:latin typeface="Quattrocento Sans"/>
                <a:ea typeface="Quattrocento Sans"/>
                <a:cs typeface="Quattrocento Sans"/>
                <a:sym typeface="Quattrocento Sans"/>
              </a:rPr>
              <a:t>Selling prices: They vary depending on the car, with some brands costing more.</a:t>
            </a:r>
            <a:endParaRPr sz="2300">
              <a:solidFill>
                <a:srgbClr val="FFFFFF"/>
              </a:solidFill>
              <a:latin typeface="Quattrocento Sans"/>
              <a:ea typeface="Quattrocento Sans"/>
              <a:cs typeface="Quattrocento Sans"/>
              <a:sym typeface="Quattrocento Sans"/>
            </a:endParaRPr>
          </a:p>
          <a:p>
            <a:pPr indent="0" lvl="0" marL="457200" marR="0" rtl="0" algn="l">
              <a:lnSpc>
                <a:spcPct val="100000"/>
              </a:lnSpc>
              <a:spcBef>
                <a:spcPts val="0"/>
              </a:spcBef>
              <a:spcAft>
                <a:spcPts val="0"/>
              </a:spcAft>
              <a:buNone/>
            </a:pPr>
            <a:r>
              <a:t/>
            </a:r>
            <a:endParaRPr sz="2300">
              <a:solidFill>
                <a:srgbClr val="FFFFFF"/>
              </a:solidFill>
              <a:latin typeface="Quattrocento Sans"/>
              <a:ea typeface="Quattrocento Sans"/>
              <a:cs typeface="Quattrocento Sans"/>
              <a:sym typeface="Quattrocento Sans"/>
            </a:endParaRPr>
          </a:p>
          <a:p>
            <a:pPr indent="0" lvl="0" marL="457200" marR="0" rtl="0" algn="l">
              <a:lnSpc>
                <a:spcPct val="100000"/>
              </a:lnSpc>
              <a:spcBef>
                <a:spcPts val="0"/>
              </a:spcBef>
              <a:spcAft>
                <a:spcPts val="0"/>
              </a:spcAft>
              <a:buNone/>
            </a:pPr>
            <a:r>
              <a:rPr lang="en-US" sz="2300">
                <a:solidFill>
                  <a:srgbClr val="FFFFFF"/>
                </a:solidFill>
                <a:latin typeface="Quattrocento Sans"/>
                <a:ea typeface="Quattrocento Sans"/>
                <a:cs typeface="Quattrocento Sans"/>
                <a:sym typeface="Quattrocento Sans"/>
              </a:rPr>
              <a:t>Sellers: Individual car </a:t>
            </a:r>
            <a:r>
              <a:rPr lang="en-US" sz="2300">
                <a:solidFill>
                  <a:srgbClr val="FFFFFF"/>
                </a:solidFill>
                <a:latin typeface="Quattrocento Sans"/>
                <a:ea typeface="Quattrocento Sans"/>
                <a:cs typeface="Quattrocento Sans"/>
                <a:sym typeface="Quattrocento Sans"/>
              </a:rPr>
              <a:t>seller</a:t>
            </a:r>
            <a:r>
              <a:rPr lang="en-US" sz="2300">
                <a:solidFill>
                  <a:srgbClr val="FFFFFF"/>
                </a:solidFill>
                <a:latin typeface="Quattrocento Sans"/>
                <a:ea typeface="Quattrocento Sans"/>
                <a:cs typeface="Quattrocento Sans"/>
                <a:sym typeface="Quattrocento Sans"/>
              </a:rPr>
              <a:t> sold the most cars, followed by dealers.</a:t>
            </a:r>
            <a:endParaRPr sz="2300">
              <a:solidFill>
                <a:srgbClr val="FFFFFF"/>
              </a:solidFill>
              <a:latin typeface="Quattrocento Sans"/>
              <a:ea typeface="Quattrocento Sans"/>
              <a:cs typeface="Quattrocento Sans"/>
              <a:sym typeface="Quattrocento Sans"/>
            </a:endParaRPr>
          </a:p>
        </p:txBody>
      </p:sp>
      <p:pic>
        <p:nvPicPr>
          <p:cNvPr id="361" name="Google Shape;361;p32"/>
          <p:cNvPicPr preferRelativeResize="0"/>
          <p:nvPr/>
        </p:nvPicPr>
        <p:blipFill rotWithShape="1">
          <a:blip r:embed="rId4">
            <a:alphaModFix/>
          </a:blip>
          <a:srcRect b="0" l="0" r="0" t="0"/>
          <a:stretch/>
        </p:blipFill>
        <p:spPr>
          <a:xfrm>
            <a:off x="12976225" y="978195"/>
            <a:ext cx="7181709" cy="4901608"/>
          </a:xfrm>
          <a:prstGeom prst="rect">
            <a:avLst/>
          </a:prstGeom>
          <a:noFill/>
          <a:ln>
            <a:noFill/>
          </a:ln>
        </p:spPr>
      </p:pic>
      <p:sp>
        <p:nvSpPr>
          <p:cNvPr id="362" name="Google Shape;362;p32"/>
          <p:cNvSpPr txBox="1"/>
          <p:nvPr/>
        </p:nvSpPr>
        <p:spPr>
          <a:xfrm>
            <a:off x="4839450" y="321025"/>
            <a:ext cx="2360400" cy="755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US" sz="2400">
                <a:solidFill>
                  <a:schemeClr val="lt1"/>
                </a:solidFill>
                <a:latin typeface="Quattrocento Sans"/>
                <a:ea typeface="Quattrocento Sans"/>
                <a:cs typeface="Quattrocento Sans"/>
                <a:sym typeface="Quattrocento Sans"/>
              </a:rPr>
              <a:t>Conclusion </a:t>
            </a:r>
            <a:endParaRPr sz="2400">
              <a:solidFill>
                <a:schemeClr val="lt1"/>
              </a:solidFill>
              <a:latin typeface="Quattrocento Sans"/>
              <a:ea typeface="Quattrocento Sans"/>
              <a:cs typeface="Quattrocento Sans"/>
              <a:sym typeface="Quattrocento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pic>
        <p:nvPicPr>
          <p:cNvPr id="253" name="Google Shape;253;p22"/>
          <p:cNvPicPr preferRelativeResize="0"/>
          <p:nvPr/>
        </p:nvPicPr>
        <p:blipFill rotWithShape="1">
          <a:blip r:embed="rId3">
            <a:alphaModFix/>
          </a:blip>
          <a:srcRect b="0" l="1447" r="1437" t="0"/>
          <a:stretch/>
        </p:blipFill>
        <p:spPr>
          <a:xfrm>
            <a:off x="0" y="0"/>
            <a:ext cx="12192000" cy="6858001"/>
          </a:xfrm>
          <a:prstGeom prst="rect">
            <a:avLst/>
          </a:prstGeom>
          <a:noFill/>
          <a:ln>
            <a:noFill/>
          </a:ln>
        </p:spPr>
      </p:pic>
      <p:pic>
        <p:nvPicPr>
          <p:cNvPr id="254" name="Google Shape;254;p22"/>
          <p:cNvPicPr preferRelativeResize="0"/>
          <p:nvPr/>
        </p:nvPicPr>
        <p:blipFill rotWithShape="1">
          <a:blip r:embed="rId4">
            <a:alphaModFix/>
          </a:blip>
          <a:srcRect b="0" l="25719" r="25724" t="0"/>
          <a:stretch/>
        </p:blipFill>
        <p:spPr>
          <a:xfrm>
            <a:off x="11130276" y="0"/>
            <a:ext cx="1061726" cy="6858001"/>
          </a:xfrm>
          <a:prstGeom prst="rect">
            <a:avLst/>
          </a:prstGeom>
          <a:noFill/>
          <a:ln>
            <a:noFill/>
          </a:ln>
        </p:spPr>
      </p:pic>
      <p:sp>
        <p:nvSpPr>
          <p:cNvPr id="255" name="Google Shape;255;p22"/>
          <p:cNvSpPr txBox="1"/>
          <p:nvPr/>
        </p:nvSpPr>
        <p:spPr>
          <a:xfrm>
            <a:off x="-14598838" y="274290"/>
            <a:ext cx="11474700" cy="3155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9900">
                <a:solidFill>
                  <a:schemeClr val="lt1"/>
                </a:solidFill>
                <a:latin typeface="Arial"/>
                <a:ea typeface="Arial"/>
                <a:cs typeface="Arial"/>
                <a:sym typeface="Arial"/>
              </a:rPr>
              <a:t>Vietnam</a:t>
            </a:r>
            <a:endParaRPr sz="19900">
              <a:solidFill>
                <a:schemeClr val="lt1"/>
              </a:solidFill>
              <a:latin typeface="Arial"/>
              <a:ea typeface="Arial"/>
              <a:cs typeface="Arial"/>
              <a:sym typeface="Arial"/>
            </a:endParaRPr>
          </a:p>
        </p:txBody>
      </p:sp>
      <p:sp>
        <p:nvSpPr>
          <p:cNvPr id="256" name="Google Shape;256;p22"/>
          <p:cNvSpPr txBox="1"/>
          <p:nvPr/>
        </p:nvSpPr>
        <p:spPr>
          <a:xfrm>
            <a:off x="1767600" y="1605175"/>
            <a:ext cx="9037800" cy="3986700"/>
          </a:xfrm>
          <a:prstGeom prst="rect">
            <a:avLst/>
          </a:prstGeom>
          <a:noFill/>
          <a:ln>
            <a:noFill/>
          </a:ln>
        </p:spPr>
        <p:txBody>
          <a:bodyPr anchorCtr="0" anchor="t" bIns="0" lIns="0" spcFirstLastPara="1" rIns="0" wrap="square" tIns="0">
            <a:spAutoFit/>
          </a:bodyPr>
          <a:lstStyle/>
          <a:p>
            <a:pPr indent="-584200" lvl="0" marL="457200" marR="0" rtl="0" algn="l">
              <a:spcBef>
                <a:spcPts val="0"/>
              </a:spcBef>
              <a:spcAft>
                <a:spcPts val="0"/>
              </a:spcAft>
              <a:buClr>
                <a:schemeClr val="lt1"/>
              </a:buClr>
              <a:buSzPts val="5600"/>
              <a:buFont typeface="Quattrocento Sans"/>
              <a:buChar char="❏"/>
            </a:pPr>
            <a:r>
              <a:rPr b="1" lang="en-US" sz="5600">
                <a:solidFill>
                  <a:schemeClr val="lt1"/>
                </a:solidFill>
                <a:latin typeface="Quattrocento Sans"/>
                <a:ea typeface="Quattrocento Sans"/>
                <a:cs typeface="Quattrocento Sans"/>
                <a:sym typeface="Quattrocento Sans"/>
              </a:rPr>
              <a:t>Introduction</a:t>
            </a:r>
            <a:endParaRPr b="1" sz="5600">
              <a:solidFill>
                <a:schemeClr val="lt1"/>
              </a:solidFill>
              <a:latin typeface="Quattrocento Sans"/>
              <a:ea typeface="Quattrocento Sans"/>
              <a:cs typeface="Quattrocento Sans"/>
              <a:sym typeface="Quattrocento Sans"/>
            </a:endParaRPr>
          </a:p>
          <a:p>
            <a:pPr indent="-584200" lvl="0" marL="457200" marR="0" rtl="0" algn="l">
              <a:spcBef>
                <a:spcPts val="0"/>
              </a:spcBef>
              <a:spcAft>
                <a:spcPts val="0"/>
              </a:spcAft>
              <a:buClr>
                <a:schemeClr val="lt1"/>
              </a:buClr>
              <a:buSzPts val="5600"/>
              <a:buFont typeface="Quattrocento Sans"/>
              <a:buChar char="❏"/>
            </a:pPr>
            <a:r>
              <a:rPr b="1" lang="en-US" sz="5600">
                <a:solidFill>
                  <a:schemeClr val="lt1"/>
                </a:solidFill>
                <a:latin typeface="Quattrocento Sans"/>
                <a:ea typeface="Quattrocento Sans"/>
                <a:cs typeface="Quattrocento Sans"/>
                <a:sym typeface="Quattrocento Sans"/>
              </a:rPr>
              <a:t>Dataset </a:t>
            </a:r>
            <a:r>
              <a:rPr b="1" lang="en-US" sz="5600">
                <a:solidFill>
                  <a:schemeClr val="lt1"/>
                </a:solidFill>
                <a:latin typeface="Quattrocento Sans"/>
                <a:ea typeface="Quattrocento Sans"/>
                <a:cs typeface="Quattrocento Sans"/>
                <a:sym typeface="Quattrocento Sans"/>
              </a:rPr>
              <a:t>Summary</a:t>
            </a:r>
            <a:endParaRPr b="1" sz="5600">
              <a:solidFill>
                <a:schemeClr val="lt1"/>
              </a:solidFill>
              <a:latin typeface="Quattrocento Sans"/>
              <a:ea typeface="Quattrocento Sans"/>
              <a:cs typeface="Quattrocento Sans"/>
              <a:sym typeface="Quattrocento Sans"/>
            </a:endParaRPr>
          </a:p>
          <a:p>
            <a:pPr indent="-584200" lvl="0" marL="457200" marR="0" rtl="0" algn="l">
              <a:spcBef>
                <a:spcPts val="0"/>
              </a:spcBef>
              <a:spcAft>
                <a:spcPts val="0"/>
              </a:spcAft>
              <a:buClr>
                <a:schemeClr val="lt1"/>
              </a:buClr>
              <a:buSzPts val="5600"/>
              <a:buFont typeface="Quattrocento Sans"/>
              <a:buChar char="❏"/>
            </a:pPr>
            <a:r>
              <a:rPr b="1" lang="en-US" sz="5600">
                <a:solidFill>
                  <a:schemeClr val="lt1"/>
                </a:solidFill>
                <a:latin typeface="Quattrocento Sans"/>
                <a:ea typeface="Quattrocento Sans"/>
                <a:cs typeface="Quattrocento Sans"/>
                <a:sym typeface="Quattrocento Sans"/>
              </a:rPr>
              <a:t>Key Insights</a:t>
            </a:r>
            <a:endParaRPr b="1" sz="5600">
              <a:solidFill>
                <a:schemeClr val="lt1"/>
              </a:solidFill>
              <a:latin typeface="Quattrocento Sans"/>
              <a:ea typeface="Quattrocento Sans"/>
              <a:cs typeface="Quattrocento Sans"/>
              <a:sym typeface="Quattrocento Sans"/>
            </a:endParaRPr>
          </a:p>
          <a:p>
            <a:pPr indent="-584200" lvl="0" marL="457200" marR="0" rtl="0" algn="l">
              <a:spcBef>
                <a:spcPts val="0"/>
              </a:spcBef>
              <a:spcAft>
                <a:spcPts val="0"/>
              </a:spcAft>
              <a:buClr>
                <a:schemeClr val="lt1"/>
              </a:buClr>
              <a:buSzPts val="5600"/>
              <a:buFont typeface="Quattrocento Sans"/>
              <a:buChar char="❏"/>
            </a:pPr>
            <a:r>
              <a:rPr b="1" lang="en-US" sz="5600">
                <a:solidFill>
                  <a:schemeClr val="lt1"/>
                </a:solidFill>
                <a:latin typeface="Quattrocento Sans"/>
                <a:ea typeface="Quattrocento Sans"/>
                <a:cs typeface="Quattrocento Sans"/>
                <a:sym typeface="Quattrocento Sans"/>
              </a:rPr>
              <a:t>Conclusion</a:t>
            </a:r>
            <a:endParaRPr b="1" sz="5600">
              <a:solidFill>
                <a:schemeClr val="lt1"/>
              </a:solidFill>
              <a:latin typeface="Quattrocento Sans"/>
              <a:ea typeface="Quattrocento Sans"/>
              <a:cs typeface="Quattrocento Sans"/>
              <a:sym typeface="Quattrocento Sans"/>
            </a:endParaRPr>
          </a:p>
          <a:p>
            <a:pPr indent="0" lvl="0" marL="0" marR="0" rtl="0" algn="ctr">
              <a:spcBef>
                <a:spcPts val="0"/>
              </a:spcBef>
              <a:spcAft>
                <a:spcPts val="0"/>
              </a:spcAft>
              <a:buNone/>
            </a:pPr>
            <a:r>
              <a:t/>
            </a:r>
            <a:endParaRPr sz="3500">
              <a:solidFill>
                <a:schemeClr val="lt1"/>
              </a:solidFill>
              <a:latin typeface="Quattrocento Sans"/>
              <a:ea typeface="Quattrocento Sans"/>
              <a:cs typeface="Quattrocento Sans"/>
              <a:sym typeface="Quattrocento Sans"/>
            </a:endParaRPr>
          </a:p>
        </p:txBody>
      </p:sp>
    </p:spTree>
  </p:cSld>
  <p:clrMapOvr>
    <a:masterClrMapping/>
  </p:clrMapOvr>
  <mc:AlternateContent>
    <mc:Choice Requires="p14">
      <p:transition spd="slow" p14:dur="18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pic>
        <p:nvPicPr>
          <p:cNvPr id="261" name="Google Shape;261;p23"/>
          <p:cNvPicPr preferRelativeResize="0"/>
          <p:nvPr/>
        </p:nvPicPr>
        <p:blipFill rotWithShape="1">
          <a:blip r:embed="rId3">
            <a:alphaModFix/>
          </a:blip>
          <a:srcRect b="0" l="1447" r="1437" t="0"/>
          <a:stretch/>
        </p:blipFill>
        <p:spPr>
          <a:xfrm>
            <a:off x="0" y="0"/>
            <a:ext cx="12192000" cy="6858001"/>
          </a:xfrm>
          <a:prstGeom prst="rect">
            <a:avLst/>
          </a:prstGeom>
          <a:noFill/>
          <a:ln>
            <a:noFill/>
          </a:ln>
        </p:spPr>
      </p:pic>
      <p:pic>
        <p:nvPicPr>
          <p:cNvPr id="262" name="Google Shape;262;p23"/>
          <p:cNvPicPr preferRelativeResize="0"/>
          <p:nvPr/>
        </p:nvPicPr>
        <p:blipFill rotWithShape="1">
          <a:blip r:embed="rId4">
            <a:alphaModFix/>
          </a:blip>
          <a:srcRect b="0" l="25719" r="25724" t="0"/>
          <a:stretch/>
        </p:blipFill>
        <p:spPr>
          <a:xfrm>
            <a:off x="11130276" y="0"/>
            <a:ext cx="1061726" cy="6858001"/>
          </a:xfrm>
          <a:prstGeom prst="rect">
            <a:avLst/>
          </a:prstGeom>
          <a:noFill/>
          <a:ln>
            <a:noFill/>
          </a:ln>
        </p:spPr>
      </p:pic>
      <p:sp>
        <p:nvSpPr>
          <p:cNvPr id="263" name="Google Shape;263;p23"/>
          <p:cNvSpPr txBox="1"/>
          <p:nvPr/>
        </p:nvSpPr>
        <p:spPr>
          <a:xfrm>
            <a:off x="-14598838" y="274290"/>
            <a:ext cx="11474700" cy="3155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9900">
                <a:solidFill>
                  <a:schemeClr val="lt1"/>
                </a:solidFill>
                <a:latin typeface="Arial"/>
                <a:ea typeface="Arial"/>
                <a:cs typeface="Arial"/>
                <a:sym typeface="Arial"/>
              </a:rPr>
              <a:t>Vietnam</a:t>
            </a:r>
            <a:endParaRPr sz="19900">
              <a:solidFill>
                <a:schemeClr val="lt1"/>
              </a:solidFill>
              <a:latin typeface="Arial"/>
              <a:ea typeface="Arial"/>
              <a:cs typeface="Arial"/>
              <a:sym typeface="Arial"/>
            </a:endParaRPr>
          </a:p>
        </p:txBody>
      </p:sp>
      <p:sp>
        <p:nvSpPr>
          <p:cNvPr id="264" name="Google Shape;264;p23"/>
          <p:cNvSpPr txBox="1"/>
          <p:nvPr/>
        </p:nvSpPr>
        <p:spPr>
          <a:xfrm>
            <a:off x="3642450" y="657000"/>
            <a:ext cx="4907100" cy="431100"/>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lang="en-US" sz="2800">
                <a:solidFill>
                  <a:schemeClr val="lt1"/>
                </a:solidFill>
              </a:rPr>
              <a:t>Dataset Summary :</a:t>
            </a:r>
            <a:endParaRPr sz="2800">
              <a:solidFill>
                <a:schemeClr val="lt1"/>
              </a:solidFill>
              <a:latin typeface="Arial"/>
              <a:ea typeface="Arial"/>
              <a:cs typeface="Arial"/>
              <a:sym typeface="Arial"/>
            </a:endParaRPr>
          </a:p>
        </p:txBody>
      </p:sp>
      <p:sp>
        <p:nvSpPr>
          <p:cNvPr id="265" name="Google Shape;265;p23"/>
          <p:cNvSpPr txBox="1"/>
          <p:nvPr/>
        </p:nvSpPr>
        <p:spPr>
          <a:xfrm>
            <a:off x="441550" y="2011175"/>
            <a:ext cx="5041800" cy="32787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2200">
                <a:solidFill>
                  <a:schemeClr val="lt1"/>
                </a:solidFill>
                <a:latin typeface="Avenir"/>
                <a:ea typeface="Avenir"/>
                <a:cs typeface="Avenir"/>
                <a:sym typeface="Avenir"/>
              </a:rPr>
              <a:t>N</a:t>
            </a:r>
            <a:r>
              <a:rPr b="1" lang="en-US" sz="2200">
                <a:solidFill>
                  <a:schemeClr val="lt1"/>
                </a:solidFill>
                <a:latin typeface="Avenir"/>
                <a:ea typeface="Avenir"/>
                <a:cs typeface="Avenir"/>
                <a:sym typeface="Avenir"/>
              </a:rPr>
              <a:t>ame:</a:t>
            </a:r>
            <a:r>
              <a:rPr lang="en-US" sz="2200">
                <a:solidFill>
                  <a:schemeClr val="lt1"/>
                </a:solidFill>
                <a:latin typeface="Avenir"/>
                <a:ea typeface="Avenir"/>
                <a:cs typeface="Avenir"/>
                <a:sym typeface="Avenir"/>
              </a:rPr>
              <a:t> The name or model of the car.</a:t>
            </a:r>
            <a:endParaRPr sz="2200">
              <a:solidFill>
                <a:schemeClr val="lt1"/>
              </a:solidFill>
              <a:latin typeface="Avenir"/>
              <a:ea typeface="Avenir"/>
              <a:cs typeface="Avenir"/>
              <a:sym typeface="Avenir"/>
            </a:endParaRPr>
          </a:p>
          <a:p>
            <a:pPr indent="0" lvl="0" marL="0" marR="0" rtl="0" algn="l">
              <a:spcBef>
                <a:spcPts val="0"/>
              </a:spcBef>
              <a:spcAft>
                <a:spcPts val="0"/>
              </a:spcAft>
              <a:buNone/>
            </a:pPr>
            <a:r>
              <a:rPr b="1" lang="en-US" sz="2200">
                <a:solidFill>
                  <a:schemeClr val="lt1"/>
                </a:solidFill>
                <a:latin typeface="Avenir"/>
                <a:ea typeface="Avenir"/>
                <a:cs typeface="Avenir"/>
                <a:sym typeface="Avenir"/>
              </a:rPr>
              <a:t>Ye</a:t>
            </a:r>
            <a:r>
              <a:rPr b="1" lang="en-US" sz="2200">
                <a:solidFill>
                  <a:schemeClr val="lt1"/>
                </a:solidFill>
                <a:latin typeface="Avenir"/>
                <a:ea typeface="Avenir"/>
                <a:cs typeface="Avenir"/>
                <a:sym typeface="Avenir"/>
              </a:rPr>
              <a:t>ar:</a:t>
            </a:r>
            <a:r>
              <a:rPr lang="en-US" sz="2200">
                <a:solidFill>
                  <a:schemeClr val="lt1"/>
                </a:solidFill>
                <a:latin typeface="Avenir"/>
                <a:ea typeface="Avenir"/>
                <a:cs typeface="Avenir"/>
                <a:sym typeface="Avenir"/>
              </a:rPr>
              <a:t> The manufacturing year of the car.</a:t>
            </a:r>
            <a:endParaRPr sz="2200">
              <a:solidFill>
                <a:schemeClr val="lt1"/>
              </a:solidFill>
              <a:latin typeface="Avenir"/>
              <a:ea typeface="Avenir"/>
              <a:cs typeface="Avenir"/>
              <a:sym typeface="Avenir"/>
            </a:endParaRPr>
          </a:p>
          <a:p>
            <a:pPr indent="0" lvl="0" marL="0" marR="0" rtl="0" algn="l">
              <a:spcBef>
                <a:spcPts val="0"/>
              </a:spcBef>
              <a:spcAft>
                <a:spcPts val="0"/>
              </a:spcAft>
              <a:buNone/>
            </a:pPr>
            <a:r>
              <a:rPr lang="en-US" sz="2200">
                <a:solidFill>
                  <a:schemeClr val="lt1"/>
                </a:solidFill>
                <a:latin typeface="Avenir"/>
                <a:ea typeface="Avenir"/>
                <a:cs typeface="Avenir"/>
                <a:sym typeface="Avenir"/>
              </a:rPr>
              <a:t>selling_price: The price at which the car was sold.</a:t>
            </a:r>
            <a:endParaRPr sz="2200">
              <a:solidFill>
                <a:schemeClr val="lt1"/>
              </a:solidFill>
              <a:latin typeface="Avenir"/>
              <a:ea typeface="Avenir"/>
              <a:cs typeface="Avenir"/>
              <a:sym typeface="Avenir"/>
            </a:endParaRPr>
          </a:p>
          <a:p>
            <a:pPr indent="0" lvl="0" marL="0" marR="0" rtl="0" algn="l">
              <a:spcBef>
                <a:spcPts val="0"/>
              </a:spcBef>
              <a:spcAft>
                <a:spcPts val="0"/>
              </a:spcAft>
              <a:buNone/>
            </a:pPr>
            <a:r>
              <a:rPr b="1" lang="en-US" sz="2200">
                <a:solidFill>
                  <a:schemeClr val="lt1"/>
                </a:solidFill>
                <a:latin typeface="Avenir"/>
                <a:ea typeface="Avenir"/>
                <a:cs typeface="Avenir"/>
                <a:sym typeface="Avenir"/>
              </a:rPr>
              <a:t>KM_Driven:</a:t>
            </a:r>
            <a:r>
              <a:rPr lang="en-US" sz="2200">
                <a:solidFill>
                  <a:schemeClr val="lt1"/>
                </a:solidFill>
                <a:latin typeface="Avenir"/>
                <a:ea typeface="Avenir"/>
                <a:cs typeface="Avenir"/>
                <a:sym typeface="Avenir"/>
              </a:rPr>
              <a:t> The number of kilometers driven by the car.</a:t>
            </a:r>
            <a:endParaRPr sz="2200">
              <a:solidFill>
                <a:schemeClr val="lt1"/>
              </a:solidFill>
              <a:latin typeface="Avenir"/>
              <a:ea typeface="Avenir"/>
              <a:cs typeface="Avenir"/>
              <a:sym typeface="Avenir"/>
            </a:endParaRPr>
          </a:p>
          <a:p>
            <a:pPr indent="0" lvl="0" marL="0" marR="0" rtl="0" algn="l">
              <a:spcBef>
                <a:spcPts val="0"/>
              </a:spcBef>
              <a:spcAft>
                <a:spcPts val="0"/>
              </a:spcAft>
              <a:buNone/>
            </a:pPr>
            <a:r>
              <a:rPr b="1" lang="en-US" sz="2200">
                <a:solidFill>
                  <a:schemeClr val="lt1"/>
                </a:solidFill>
                <a:latin typeface="Avenir"/>
                <a:ea typeface="Avenir"/>
                <a:cs typeface="Avenir"/>
                <a:sym typeface="Avenir"/>
              </a:rPr>
              <a:t>Fuel:</a:t>
            </a:r>
            <a:r>
              <a:rPr lang="en-US" sz="2200">
                <a:solidFill>
                  <a:schemeClr val="lt1"/>
                </a:solidFill>
                <a:latin typeface="Avenir"/>
                <a:ea typeface="Avenir"/>
                <a:cs typeface="Avenir"/>
                <a:sym typeface="Avenir"/>
              </a:rPr>
              <a:t> The type of fuel the car uses.</a:t>
            </a:r>
            <a:endParaRPr sz="2200">
              <a:solidFill>
                <a:schemeClr val="lt1"/>
              </a:solidFill>
              <a:latin typeface="Avenir"/>
              <a:ea typeface="Avenir"/>
              <a:cs typeface="Avenir"/>
              <a:sym typeface="Avenir"/>
            </a:endParaRPr>
          </a:p>
          <a:p>
            <a:pPr indent="0" lvl="0" marL="0" marR="0" rtl="0" algn="l">
              <a:spcBef>
                <a:spcPts val="0"/>
              </a:spcBef>
              <a:spcAft>
                <a:spcPts val="0"/>
              </a:spcAft>
              <a:buNone/>
            </a:pPr>
            <a:r>
              <a:rPr b="1" lang="en-US" sz="2200">
                <a:solidFill>
                  <a:schemeClr val="lt1"/>
                </a:solidFill>
                <a:latin typeface="Avenir"/>
                <a:ea typeface="Avenir"/>
                <a:cs typeface="Avenir"/>
                <a:sym typeface="Avenir"/>
              </a:rPr>
              <a:t>Seller_Type:</a:t>
            </a:r>
            <a:r>
              <a:rPr lang="en-US" sz="2200">
                <a:solidFill>
                  <a:schemeClr val="lt1"/>
                </a:solidFill>
                <a:latin typeface="Avenir"/>
                <a:ea typeface="Avenir"/>
                <a:cs typeface="Avenir"/>
                <a:sym typeface="Avenir"/>
              </a:rPr>
              <a:t> The type of seller (individual, dealer, or Trustmark dealer).</a:t>
            </a:r>
            <a:endParaRPr sz="2200">
              <a:solidFill>
                <a:schemeClr val="lt1"/>
              </a:solidFill>
              <a:latin typeface="Avenir"/>
              <a:ea typeface="Avenir"/>
              <a:cs typeface="Avenir"/>
              <a:sym typeface="Avenir"/>
            </a:endParaRPr>
          </a:p>
          <a:p>
            <a:pPr indent="0" lvl="0" marL="0" marR="0" rtl="0" algn="l">
              <a:spcBef>
                <a:spcPts val="0"/>
              </a:spcBef>
              <a:spcAft>
                <a:spcPts val="0"/>
              </a:spcAft>
              <a:buNone/>
            </a:pPr>
            <a:r>
              <a:t/>
            </a:r>
            <a:endParaRPr sz="1500">
              <a:solidFill>
                <a:schemeClr val="lt1"/>
              </a:solidFill>
              <a:latin typeface="Avenir"/>
              <a:ea typeface="Avenir"/>
              <a:cs typeface="Avenir"/>
              <a:sym typeface="Avenir"/>
            </a:endParaRPr>
          </a:p>
        </p:txBody>
      </p:sp>
      <p:sp>
        <p:nvSpPr>
          <p:cNvPr id="266" name="Google Shape;266;p23"/>
          <p:cNvSpPr txBox="1"/>
          <p:nvPr/>
        </p:nvSpPr>
        <p:spPr>
          <a:xfrm>
            <a:off x="5749450" y="1924475"/>
            <a:ext cx="6322500" cy="366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Font typeface="Arial"/>
              <a:buNone/>
            </a:pPr>
            <a:r>
              <a:rPr b="1" lang="en-US" sz="2000">
                <a:solidFill>
                  <a:schemeClr val="lt1"/>
                </a:solidFill>
                <a:latin typeface="Avenir"/>
                <a:ea typeface="Avenir"/>
                <a:cs typeface="Avenir"/>
                <a:sym typeface="Avenir"/>
              </a:rPr>
              <a:t>T</a:t>
            </a:r>
            <a:r>
              <a:rPr b="1" lang="en-US" sz="2000">
                <a:solidFill>
                  <a:schemeClr val="lt1"/>
                </a:solidFill>
                <a:latin typeface="Avenir"/>
                <a:ea typeface="Avenir"/>
                <a:cs typeface="Avenir"/>
                <a:sym typeface="Avenir"/>
              </a:rPr>
              <a:t>ransmission:</a:t>
            </a:r>
            <a:r>
              <a:rPr lang="en-US" sz="2000">
                <a:solidFill>
                  <a:schemeClr val="lt1"/>
                </a:solidFill>
                <a:latin typeface="Avenir"/>
                <a:ea typeface="Avenir"/>
                <a:cs typeface="Avenir"/>
                <a:sym typeface="Avenir"/>
              </a:rPr>
              <a:t> The type of transmission (manual or automatic).</a:t>
            </a:r>
            <a:endParaRPr sz="2000">
              <a:solidFill>
                <a:schemeClr val="lt1"/>
              </a:solidFill>
              <a:latin typeface="Avenir"/>
              <a:ea typeface="Avenir"/>
              <a:cs typeface="Avenir"/>
              <a:sym typeface="Avenir"/>
            </a:endParaRPr>
          </a:p>
          <a:p>
            <a:pPr indent="0" lvl="0" marL="0" rtl="0" algn="l">
              <a:spcBef>
                <a:spcPts val="0"/>
              </a:spcBef>
              <a:spcAft>
                <a:spcPts val="0"/>
              </a:spcAft>
              <a:buClr>
                <a:schemeClr val="dk1"/>
              </a:buClr>
              <a:buFont typeface="Arial"/>
              <a:buNone/>
            </a:pPr>
            <a:r>
              <a:rPr b="1" lang="en-US" sz="2000">
                <a:solidFill>
                  <a:schemeClr val="lt1"/>
                </a:solidFill>
                <a:latin typeface="Avenir"/>
                <a:ea typeface="Avenir"/>
                <a:cs typeface="Avenir"/>
                <a:sym typeface="Avenir"/>
              </a:rPr>
              <a:t>0wner:</a:t>
            </a:r>
            <a:r>
              <a:rPr lang="en-US" sz="2000">
                <a:solidFill>
                  <a:schemeClr val="lt1"/>
                </a:solidFill>
                <a:latin typeface="Avenir"/>
                <a:ea typeface="Avenir"/>
                <a:cs typeface="Avenir"/>
                <a:sym typeface="Avenir"/>
              </a:rPr>
              <a:t> The number of previous owners of the car.</a:t>
            </a:r>
            <a:endParaRPr sz="2000">
              <a:solidFill>
                <a:schemeClr val="lt1"/>
              </a:solidFill>
              <a:latin typeface="Avenir"/>
              <a:ea typeface="Avenir"/>
              <a:cs typeface="Avenir"/>
              <a:sym typeface="Avenir"/>
            </a:endParaRPr>
          </a:p>
          <a:p>
            <a:pPr indent="0" lvl="0" marL="0" rtl="0" algn="l">
              <a:spcBef>
                <a:spcPts val="0"/>
              </a:spcBef>
              <a:spcAft>
                <a:spcPts val="0"/>
              </a:spcAft>
              <a:buClr>
                <a:schemeClr val="dk1"/>
              </a:buClr>
              <a:buFont typeface="Arial"/>
              <a:buNone/>
            </a:pPr>
            <a:r>
              <a:rPr lang="en-US" sz="2000">
                <a:solidFill>
                  <a:schemeClr val="lt1"/>
                </a:solidFill>
                <a:latin typeface="Avenir"/>
                <a:ea typeface="Avenir"/>
                <a:cs typeface="Avenir"/>
                <a:sym typeface="Avenir"/>
              </a:rPr>
              <a:t>Mileage: The mileage of the car in kilometers per liter.</a:t>
            </a:r>
            <a:endParaRPr sz="2000">
              <a:solidFill>
                <a:schemeClr val="lt1"/>
              </a:solidFill>
              <a:latin typeface="Avenir"/>
              <a:ea typeface="Avenir"/>
              <a:cs typeface="Avenir"/>
              <a:sym typeface="Avenir"/>
            </a:endParaRPr>
          </a:p>
          <a:p>
            <a:pPr indent="0" lvl="0" marL="0" rtl="0" algn="l">
              <a:spcBef>
                <a:spcPts val="0"/>
              </a:spcBef>
              <a:spcAft>
                <a:spcPts val="0"/>
              </a:spcAft>
              <a:buClr>
                <a:schemeClr val="dk1"/>
              </a:buClr>
              <a:buFont typeface="Arial"/>
              <a:buNone/>
            </a:pPr>
            <a:r>
              <a:rPr b="1" lang="en-US" sz="2000">
                <a:solidFill>
                  <a:schemeClr val="lt1"/>
                </a:solidFill>
                <a:latin typeface="Avenir"/>
                <a:ea typeface="Avenir"/>
                <a:cs typeface="Avenir"/>
                <a:sym typeface="Avenir"/>
              </a:rPr>
              <a:t>Engine [CC]:</a:t>
            </a:r>
            <a:r>
              <a:rPr lang="en-US" sz="2000">
                <a:solidFill>
                  <a:schemeClr val="lt1"/>
                </a:solidFill>
                <a:latin typeface="Avenir"/>
                <a:ea typeface="Avenir"/>
                <a:cs typeface="Avenir"/>
                <a:sym typeface="Avenir"/>
              </a:rPr>
              <a:t> The engine displacement in cubic centimeters (CC).</a:t>
            </a:r>
            <a:endParaRPr sz="2000">
              <a:solidFill>
                <a:schemeClr val="lt1"/>
              </a:solidFill>
              <a:latin typeface="Avenir"/>
              <a:ea typeface="Avenir"/>
              <a:cs typeface="Avenir"/>
              <a:sym typeface="Avenir"/>
            </a:endParaRPr>
          </a:p>
          <a:p>
            <a:pPr indent="0" lvl="0" marL="0" rtl="0" algn="l">
              <a:spcBef>
                <a:spcPts val="0"/>
              </a:spcBef>
              <a:spcAft>
                <a:spcPts val="0"/>
              </a:spcAft>
              <a:buClr>
                <a:schemeClr val="dk1"/>
              </a:buClr>
              <a:buFont typeface="Arial"/>
              <a:buNone/>
            </a:pPr>
            <a:r>
              <a:rPr b="1" lang="en-US" sz="2000">
                <a:solidFill>
                  <a:schemeClr val="lt1"/>
                </a:solidFill>
                <a:latin typeface="Avenir"/>
                <a:ea typeface="Avenir"/>
                <a:cs typeface="Avenir"/>
                <a:sym typeface="Avenir"/>
              </a:rPr>
              <a:t>Max_Power:</a:t>
            </a:r>
            <a:r>
              <a:rPr lang="en-US" sz="2000">
                <a:solidFill>
                  <a:schemeClr val="lt1"/>
                </a:solidFill>
                <a:latin typeface="Avenir"/>
                <a:ea typeface="Avenir"/>
                <a:cs typeface="Avenir"/>
                <a:sym typeface="Avenir"/>
              </a:rPr>
              <a:t> The maximum power output of the car's engine.</a:t>
            </a:r>
            <a:endParaRPr sz="2000">
              <a:solidFill>
                <a:schemeClr val="lt1"/>
              </a:solidFill>
              <a:latin typeface="Avenir"/>
              <a:ea typeface="Avenir"/>
              <a:cs typeface="Avenir"/>
              <a:sym typeface="Avenir"/>
            </a:endParaRPr>
          </a:p>
          <a:p>
            <a:pPr indent="0" lvl="0" marL="0" rtl="0" algn="l">
              <a:spcBef>
                <a:spcPts val="0"/>
              </a:spcBef>
              <a:spcAft>
                <a:spcPts val="0"/>
              </a:spcAft>
              <a:buClr>
                <a:schemeClr val="dk1"/>
              </a:buClr>
              <a:buFont typeface="Arial"/>
              <a:buNone/>
            </a:pPr>
            <a:r>
              <a:rPr b="1" lang="en-US" sz="2000">
                <a:solidFill>
                  <a:schemeClr val="lt1"/>
                </a:solidFill>
                <a:latin typeface="Avenir"/>
                <a:ea typeface="Avenir"/>
                <a:cs typeface="Avenir"/>
                <a:sym typeface="Avenir"/>
              </a:rPr>
              <a:t>Seats: </a:t>
            </a:r>
            <a:r>
              <a:rPr lang="en-US" sz="2000">
                <a:solidFill>
                  <a:schemeClr val="lt1"/>
                </a:solidFill>
                <a:latin typeface="Avenir"/>
                <a:ea typeface="Avenir"/>
                <a:cs typeface="Avenir"/>
                <a:sym typeface="Avenir"/>
              </a:rPr>
              <a:t>The number of seats in the car. write this ina correct way</a:t>
            </a:r>
            <a:endParaRPr sz="2000">
              <a:solidFill>
                <a:schemeClr val="lt1"/>
              </a:solidFill>
              <a:latin typeface="Avenir"/>
              <a:ea typeface="Avenir"/>
              <a:cs typeface="Avenir"/>
              <a:sym typeface="Avenir"/>
            </a:endParaRPr>
          </a:p>
          <a:p>
            <a:pPr indent="0" lvl="0" marL="0" rtl="0" algn="l">
              <a:spcBef>
                <a:spcPts val="0"/>
              </a:spcBef>
              <a:spcAft>
                <a:spcPts val="0"/>
              </a:spcAft>
              <a:buNone/>
            </a:pPr>
            <a:r>
              <a:t/>
            </a:r>
            <a:endParaRPr sz="2600">
              <a:solidFill>
                <a:schemeClr val="dk1"/>
              </a:solidFill>
              <a:latin typeface="Calibri"/>
              <a:ea typeface="Calibri"/>
              <a:cs typeface="Calibri"/>
              <a:sym typeface="Calibri"/>
            </a:endParaRPr>
          </a:p>
        </p:txBody>
      </p:sp>
      <p:sp>
        <p:nvSpPr>
          <p:cNvPr id="267" name="Google Shape;267;p23"/>
          <p:cNvSpPr/>
          <p:nvPr/>
        </p:nvSpPr>
        <p:spPr>
          <a:xfrm>
            <a:off x="128300" y="1732325"/>
            <a:ext cx="5433300" cy="35028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68" name="Google Shape;268;p23"/>
          <p:cNvSpPr/>
          <p:nvPr/>
        </p:nvSpPr>
        <p:spPr>
          <a:xfrm>
            <a:off x="5655500" y="1677575"/>
            <a:ext cx="6322500" cy="36123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id="273" name="Google Shape;273;p24"/>
          <p:cNvPicPr preferRelativeResize="0"/>
          <p:nvPr/>
        </p:nvPicPr>
        <p:blipFill rotWithShape="1">
          <a:blip r:embed="rId3">
            <a:alphaModFix/>
          </a:blip>
          <a:srcRect b="0" l="1447" r="1437" t="0"/>
          <a:stretch/>
        </p:blipFill>
        <p:spPr>
          <a:xfrm>
            <a:off x="0" y="0"/>
            <a:ext cx="12192000" cy="6858001"/>
          </a:xfrm>
          <a:prstGeom prst="rect">
            <a:avLst/>
          </a:prstGeom>
          <a:noFill/>
          <a:ln>
            <a:noFill/>
          </a:ln>
        </p:spPr>
      </p:pic>
      <p:sp>
        <p:nvSpPr>
          <p:cNvPr id="274" name="Google Shape;274;p24"/>
          <p:cNvSpPr txBox="1"/>
          <p:nvPr/>
        </p:nvSpPr>
        <p:spPr>
          <a:xfrm>
            <a:off x="-14598838" y="274290"/>
            <a:ext cx="11474700" cy="3155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9900">
                <a:solidFill>
                  <a:schemeClr val="lt1"/>
                </a:solidFill>
                <a:latin typeface="Arial"/>
                <a:ea typeface="Arial"/>
                <a:cs typeface="Arial"/>
                <a:sym typeface="Arial"/>
              </a:rPr>
              <a:t>Vietnam</a:t>
            </a:r>
            <a:endParaRPr sz="19900">
              <a:solidFill>
                <a:schemeClr val="lt1"/>
              </a:solidFill>
              <a:latin typeface="Arial"/>
              <a:ea typeface="Arial"/>
              <a:cs typeface="Arial"/>
              <a:sym typeface="Arial"/>
            </a:endParaRPr>
          </a:p>
        </p:txBody>
      </p:sp>
      <p:sp>
        <p:nvSpPr>
          <p:cNvPr id="275" name="Google Shape;275;p24"/>
          <p:cNvSpPr txBox="1"/>
          <p:nvPr/>
        </p:nvSpPr>
        <p:spPr>
          <a:xfrm>
            <a:off x="463475" y="350725"/>
            <a:ext cx="3648300" cy="5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600">
                <a:solidFill>
                  <a:schemeClr val="lt1"/>
                </a:solidFill>
                <a:latin typeface="Quattrocento Sans"/>
                <a:ea typeface="Quattrocento Sans"/>
                <a:cs typeface="Quattrocento Sans"/>
                <a:sym typeface="Quattrocento Sans"/>
              </a:rPr>
              <a:t>Key Insights:</a:t>
            </a:r>
            <a:endParaRPr sz="2600">
              <a:solidFill>
                <a:schemeClr val="lt1"/>
              </a:solidFill>
              <a:latin typeface="Quattrocento Sans"/>
              <a:ea typeface="Quattrocento Sans"/>
              <a:cs typeface="Quattrocento Sans"/>
              <a:sym typeface="Quattrocento Sans"/>
            </a:endParaRPr>
          </a:p>
        </p:txBody>
      </p:sp>
      <p:sp>
        <p:nvSpPr>
          <p:cNvPr id="276" name="Google Shape;276;p24"/>
          <p:cNvSpPr/>
          <p:nvPr/>
        </p:nvSpPr>
        <p:spPr>
          <a:xfrm>
            <a:off x="930275" y="1102300"/>
            <a:ext cx="10446600" cy="5198400"/>
          </a:xfrm>
          <a:prstGeom prst="roundRect">
            <a:avLst>
              <a:gd fmla="val 4688" name="adj"/>
            </a:avLst>
          </a:prstGeom>
          <a:solidFill>
            <a:schemeClr val="lt1">
              <a:alpha val="21960"/>
            </a:schemeClr>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355600" lvl="0" marL="457200" rtl="0" algn="l">
              <a:lnSpc>
                <a:spcPct val="115000"/>
              </a:lnSpc>
              <a:spcBef>
                <a:spcPts val="0"/>
              </a:spcBef>
              <a:spcAft>
                <a:spcPts val="0"/>
              </a:spcAft>
              <a:buClr>
                <a:schemeClr val="lt1"/>
              </a:buClr>
              <a:buSzPts val="2000"/>
              <a:buFont typeface="Quattrocento Sans"/>
              <a:buChar char="➢"/>
            </a:pPr>
            <a:r>
              <a:rPr lang="en-US" sz="2000">
                <a:solidFill>
                  <a:schemeClr val="lt1"/>
                </a:solidFill>
                <a:latin typeface="Quattrocento Sans"/>
                <a:ea typeface="Quattrocento Sans"/>
                <a:cs typeface="Quattrocento Sans"/>
                <a:sym typeface="Quattrocento Sans"/>
              </a:rPr>
              <a:t>Reading the whole table</a:t>
            </a:r>
            <a:endParaRPr sz="2000">
              <a:solidFill>
                <a:schemeClr val="lt1"/>
              </a:solidFill>
              <a:latin typeface="Quattrocento Sans"/>
              <a:ea typeface="Quattrocento Sans"/>
              <a:cs typeface="Quattrocento Sans"/>
              <a:sym typeface="Quattrocento Sans"/>
            </a:endParaRPr>
          </a:p>
          <a:p>
            <a:pPr indent="-355600" lvl="0" marL="457200" rtl="0" algn="l">
              <a:lnSpc>
                <a:spcPct val="115000"/>
              </a:lnSpc>
              <a:spcBef>
                <a:spcPts val="0"/>
              </a:spcBef>
              <a:spcAft>
                <a:spcPts val="0"/>
              </a:spcAft>
              <a:buClr>
                <a:schemeClr val="lt1"/>
              </a:buClr>
              <a:buSzPts val="2000"/>
              <a:buFont typeface="Quattrocento Sans"/>
              <a:buChar char="➢"/>
            </a:pPr>
            <a:r>
              <a:rPr lang="en-US" sz="2000">
                <a:solidFill>
                  <a:schemeClr val="lt1"/>
                </a:solidFill>
                <a:latin typeface="Quattrocento Sans"/>
                <a:ea typeface="Quattrocento Sans"/>
                <a:cs typeface="Quattrocento Sans"/>
                <a:sym typeface="Quattrocento Sans"/>
              </a:rPr>
              <a:t>counting the total number cars present in the data set</a:t>
            </a:r>
            <a:endParaRPr sz="2000">
              <a:solidFill>
                <a:schemeClr val="lt1"/>
              </a:solidFill>
              <a:latin typeface="Quattrocento Sans"/>
              <a:ea typeface="Quattrocento Sans"/>
              <a:cs typeface="Quattrocento Sans"/>
              <a:sym typeface="Quattrocento Sans"/>
            </a:endParaRPr>
          </a:p>
          <a:p>
            <a:pPr indent="-355600" lvl="0" marL="457200" rtl="0" algn="l">
              <a:lnSpc>
                <a:spcPct val="115000"/>
              </a:lnSpc>
              <a:spcBef>
                <a:spcPts val="0"/>
              </a:spcBef>
              <a:spcAft>
                <a:spcPts val="0"/>
              </a:spcAft>
              <a:buClr>
                <a:schemeClr val="lt1"/>
              </a:buClr>
              <a:buSzPts val="2000"/>
              <a:buFont typeface="Quattrocento Sans"/>
              <a:buChar char="➢"/>
            </a:pPr>
            <a:r>
              <a:rPr lang="en-US" sz="2000">
                <a:solidFill>
                  <a:schemeClr val="lt1"/>
                </a:solidFill>
                <a:latin typeface="Quattrocento Sans"/>
                <a:ea typeface="Quattrocento Sans"/>
                <a:cs typeface="Quattrocento Sans"/>
                <a:sym typeface="Quattrocento Sans"/>
              </a:rPr>
              <a:t>unique fuel types in this table</a:t>
            </a:r>
            <a:endParaRPr sz="2000">
              <a:solidFill>
                <a:schemeClr val="lt1"/>
              </a:solidFill>
              <a:latin typeface="Quattrocento Sans"/>
              <a:ea typeface="Quattrocento Sans"/>
              <a:cs typeface="Quattrocento Sans"/>
              <a:sym typeface="Quattrocento Sans"/>
            </a:endParaRPr>
          </a:p>
          <a:p>
            <a:pPr indent="-355600" lvl="0" marL="457200" rtl="0" algn="l">
              <a:lnSpc>
                <a:spcPct val="115000"/>
              </a:lnSpc>
              <a:spcBef>
                <a:spcPts val="0"/>
              </a:spcBef>
              <a:spcAft>
                <a:spcPts val="0"/>
              </a:spcAft>
              <a:buClr>
                <a:schemeClr val="lt1"/>
              </a:buClr>
              <a:buSzPts val="2000"/>
              <a:buFont typeface="Quattrocento Sans"/>
              <a:buChar char="➢"/>
            </a:pPr>
            <a:r>
              <a:rPr lang="en-US" sz="2000">
                <a:solidFill>
                  <a:schemeClr val="lt1"/>
                </a:solidFill>
                <a:latin typeface="Quattrocento Sans"/>
                <a:ea typeface="Quattrocento Sans"/>
                <a:cs typeface="Quattrocento Sans"/>
                <a:sym typeface="Quattrocento Sans"/>
              </a:rPr>
              <a:t>Average kilometer driven by cars</a:t>
            </a:r>
            <a:endParaRPr sz="2000">
              <a:solidFill>
                <a:schemeClr val="lt1"/>
              </a:solidFill>
              <a:latin typeface="Quattrocento Sans"/>
              <a:ea typeface="Quattrocento Sans"/>
              <a:cs typeface="Quattrocento Sans"/>
              <a:sym typeface="Quattrocento Sans"/>
            </a:endParaRPr>
          </a:p>
          <a:p>
            <a:pPr indent="-355600" lvl="0" marL="457200" rtl="0" algn="l">
              <a:lnSpc>
                <a:spcPct val="115000"/>
              </a:lnSpc>
              <a:spcBef>
                <a:spcPts val="0"/>
              </a:spcBef>
              <a:spcAft>
                <a:spcPts val="0"/>
              </a:spcAft>
              <a:buClr>
                <a:schemeClr val="lt1"/>
              </a:buClr>
              <a:buSzPts val="2000"/>
              <a:buFont typeface="Quattrocento Sans"/>
              <a:buChar char="➢"/>
            </a:pPr>
            <a:r>
              <a:rPr lang="en-US" sz="2000">
                <a:solidFill>
                  <a:schemeClr val="lt1"/>
                </a:solidFill>
                <a:latin typeface="Quattrocento Sans"/>
                <a:ea typeface="Quattrocento Sans"/>
                <a:cs typeface="Quattrocento Sans"/>
                <a:sym typeface="Quattrocento Sans"/>
              </a:rPr>
              <a:t>Average selling price of different car models</a:t>
            </a:r>
            <a:endParaRPr sz="2000">
              <a:solidFill>
                <a:schemeClr val="lt1"/>
              </a:solidFill>
              <a:latin typeface="Quattrocento Sans"/>
              <a:ea typeface="Quattrocento Sans"/>
              <a:cs typeface="Quattrocento Sans"/>
              <a:sym typeface="Quattrocento Sans"/>
            </a:endParaRPr>
          </a:p>
          <a:p>
            <a:pPr indent="-355600" lvl="0" marL="457200" rtl="0" algn="l">
              <a:lnSpc>
                <a:spcPct val="115000"/>
              </a:lnSpc>
              <a:spcBef>
                <a:spcPts val="0"/>
              </a:spcBef>
              <a:spcAft>
                <a:spcPts val="0"/>
              </a:spcAft>
              <a:buClr>
                <a:schemeClr val="lt1"/>
              </a:buClr>
              <a:buSzPts val="2000"/>
              <a:buFont typeface="Quattrocento Sans"/>
              <a:buChar char="➢"/>
            </a:pPr>
            <a:r>
              <a:rPr lang="en-US" sz="2000">
                <a:solidFill>
                  <a:schemeClr val="lt1"/>
                </a:solidFill>
                <a:latin typeface="Quattrocento Sans"/>
                <a:ea typeface="Quattrocento Sans"/>
                <a:cs typeface="Quattrocento Sans"/>
                <a:sym typeface="Quattrocento Sans"/>
              </a:rPr>
              <a:t>10 car model driven the most on average</a:t>
            </a:r>
            <a:endParaRPr sz="2000">
              <a:solidFill>
                <a:schemeClr val="lt1"/>
              </a:solidFill>
              <a:latin typeface="Quattrocento Sans"/>
              <a:ea typeface="Quattrocento Sans"/>
              <a:cs typeface="Quattrocento Sans"/>
              <a:sym typeface="Quattrocento Sans"/>
            </a:endParaRPr>
          </a:p>
          <a:p>
            <a:pPr indent="-355600" lvl="0" marL="457200" rtl="0" algn="l">
              <a:lnSpc>
                <a:spcPct val="115000"/>
              </a:lnSpc>
              <a:spcBef>
                <a:spcPts val="0"/>
              </a:spcBef>
              <a:spcAft>
                <a:spcPts val="0"/>
              </a:spcAft>
              <a:buClr>
                <a:schemeClr val="lt1"/>
              </a:buClr>
              <a:buSzPts val="2000"/>
              <a:buFont typeface="Quattrocento Sans"/>
              <a:buChar char="➢"/>
            </a:pPr>
            <a:r>
              <a:rPr lang="en-US" sz="2000">
                <a:solidFill>
                  <a:schemeClr val="lt1"/>
                </a:solidFill>
                <a:latin typeface="Quattrocento Sans"/>
                <a:ea typeface="Quattrocento Sans"/>
                <a:cs typeface="Quattrocento Sans"/>
                <a:sym typeface="Quattrocento Sans"/>
              </a:rPr>
              <a:t>Top 10 popular car model</a:t>
            </a:r>
            <a:endParaRPr sz="2000">
              <a:solidFill>
                <a:schemeClr val="lt1"/>
              </a:solidFill>
              <a:latin typeface="Quattrocento Sans"/>
              <a:ea typeface="Quattrocento Sans"/>
              <a:cs typeface="Quattrocento Sans"/>
              <a:sym typeface="Quattrocento Sans"/>
            </a:endParaRPr>
          </a:p>
          <a:p>
            <a:pPr indent="-355600" lvl="0" marL="457200" rtl="0" algn="l">
              <a:lnSpc>
                <a:spcPct val="115000"/>
              </a:lnSpc>
              <a:spcBef>
                <a:spcPts val="0"/>
              </a:spcBef>
              <a:spcAft>
                <a:spcPts val="0"/>
              </a:spcAft>
              <a:buClr>
                <a:schemeClr val="lt1"/>
              </a:buClr>
              <a:buSzPts val="2000"/>
              <a:buFont typeface="Quattrocento Sans"/>
              <a:buChar char="➢"/>
            </a:pPr>
            <a:r>
              <a:rPr lang="en-US" sz="2000">
                <a:solidFill>
                  <a:schemeClr val="lt1"/>
                </a:solidFill>
                <a:latin typeface="Quattrocento Sans"/>
                <a:ea typeface="Quattrocento Sans"/>
                <a:cs typeface="Quattrocento Sans"/>
                <a:sym typeface="Quattrocento Sans"/>
              </a:rPr>
              <a:t>Numbers of cars sold by each seller type</a:t>
            </a:r>
            <a:endParaRPr sz="2000">
              <a:solidFill>
                <a:schemeClr val="lt1"/>
              </a:solidFill>
              <a:latin typeface="Quattrocento Sans"/>
              <a:ea typeface="Quattrocento Sans"/>
              <a:cs typeface="Quattrocento Sans"/>
              <a:sym typeface="Quattrocento Sans"/>
            </a:endParaRPr>
          </a:p>
          <a:p>
            <a:pPr indent="-355600" lvl="0" marL="457200" rtl="0" algn="l">
              <a:lnSpc>
                <a:spcPct val="115000"/>
              </a:lnSpc>
              <a:spcBef>
                <a:spcPts val="0"/>
              </a:spcBef>
              <a:spcAft>
                <a:spcPts val="0"/>
              </a:spcAft>
              <a:buClr>
                <a:schemeClr val="lt1"/>
              </a:buClr>
              <a:buSzPts val="2000"/>
              <a:buFont typeface="Quattrocento Sans"/>
              <a:buChar char="➢"/>
            </a:pPr>
            <a:r>
              <a:rPr lang="en-US" sz="2000">
                <a:solidFill>
                  <a:schemeClr val="lt1"/>
                </a:solidFill>
                <a:latin typeface="Quattrocento Sans"/>
                <a:ea typeface="Quattrocento Sans"/>
                <a:cs typeface="Quattrocento Sans"/>
                <a:sym typeface="Quattrocento Sans"/>
              </a:rPr>
              <a:t>Car with the highest mileage</a:t>
            </a:r>
            <a:endParaRPr sz="2000">
              <a:solidFill>
                <a:schemeClr val="lt1"/>
              </a:solidFill>
              <a:latin typeface="Quattrocento Sans"/>
              <a:ea typeface="Quattrocento Sans"/>
              <a:cs typeface="Quattrocento Sans"/>
              <a:sym typeface="Quattrocento Sans"/>
            </a:endParaRPr>
          </a:p>
          <a:p>
            <a:pPr indent="-355600" lvl="0" marL="457200" rtl="0" algn="l">
              <a:lnSpc>
                <a:spcPct val="115000"/>
              </a:lnSpc>
              <a:spcBef>
                <a:spcPts val="0"/>
              </a:spcBef>
              <a:spcAft>
                <a:spcPts val="0"/>
              </a:spcAft>
              <a:buClr>
                <a:schemeClr val="lt1"/>
              </a:buClr>
              <a:buSzPts val="2000"/>
              <a:buFont typeface="Quattrocento Sans"/>
              <a:buChar char="➢"/>
            </a:pPr>
            <a:r>
              <a:rPr lang="en-US" sz="2000">
                <a:solidFill>
                  <a:schemeClr val="lt1"/>
                </a:solidFill>
                <a:latin typeface="Quattrocento Sans"/>
                <a:ea typeface="Quattrocento Sans"/>
                <a:cs typeface="Quattrocento Sans"/>
                <a:sym typeface="Quattrocento Sans"/>
              </a:rPr>
              <a:t>Car with the lowest mileage</a:t>
            </a:r>
            <a:endParaRPr sz="2000">
              <a:solidFill>
                <a:schemeClr val="lt1"/>
              </a:solidFill>
              <a:latin typeface="Quattrocento Sans"/>
              <a:ea typeface="Quattrocento Sans"/>
              <a:cs typeface="Quattrocento Sans"/>
              <a:sym typeface="Quattrocento Sans"/>
            </a:endParaRPr>
          </a:p>
          <a:p>
            <a:pPr indent="-355600" lvl="0" marL="457200" rtl="0" algn="l">
              <a:lnSpc>
                <a:spcPct val="115000"/>
              </a:lnSpc>
              <a:spcBef>
                <a:spcPts val="0"/>
              </a:spcBef>
              <a:spcAft>
                <a:spcPts val="0"/>
              </a:spcAft>
              <a:buClr>
                <a:schemeClr val="lt1"/>
              </a:buClr>
              <a:buSzPts val="2000"/>
              <a:buFont typeface="Quattrocento Sans"/>
              <a:buChar char="➢"/>
            </a:pPr>
            <a:r>
              <a:rPr lang="en-US" sz="2000">
                <a:solidFill>
                  <a:schemeClr val="lt1"/>
                </a:solidFill>
                <a:latin typeface="Quattrocento Sans"/>
                <a:ea typeface="Quattrocento Sans"/>
                <a:cs typeface="Quattrocento Sans"/>
                <a:sym typeface="Quattrocento Sans"/>
              </a:rPr>
              <a:t>Cars sold by each transmission type with lower than 12000 km driven</a:t>
            </a:r>
            <a:endParaRPr sz="2000">
              <a:solidFill>
                <a:schemeClr val="lt1"/>
              </a:solidFill>
              <a:latin typeface="Quattrocento Sans"/>
              <a:ea typeface="Quattrocento Sans"/>
              <a:cs typeface="Quattrocento Sans"/>
              <a:sym typeface="Quattrocento Sans"/>
            </a:endParaRPr>
          </a:p>
          <a:p>
            <a:pPr indent="-355600" lvl="0" marL="457200" rtl="0" algn="l">
              <a:lnSpc>
                <a:spcPct val="115000"/>
              </a:lnSpc>
              <a:spcBef>
                <a:spcPts val="0"/>
              </a:spcBef>
              <a:spcAft>
                <a:spcPts val="0"/>
              </a:spcAft>
              <a:buClr>
                <a:schemeClr val="lt1"/>
              </a:buClr>
              <a:buSzPts val="2000"/>
              <a:buFont typeface="Quattrocento Sans"/>
              <a:buChar char="➢"/>
            </a:pPr>
            <a:r>
              <a:rPr lang="en-US" sz="2000">
                <a:solidFill>
                  <a:schemeClr val="lt1"/>
                </a:solidFill>
                <a:latin typeface="Quattrocento Sans"/>
                <a:ea typeface="Quattrocento Sans"/>
                <a:cs typeface="Quattrocento Sans"/>
                <a:sym typeface="Quattrocento Sans"/>
              </a:rPr>
              <a:t>Kilometers driven for cars sold by individual sellers compared to dealers</a:t>
            </a:r>
            <a:endParaRPr sz="2000">
              <a:solidFill>
                <a:schemeClr val="lt1"/>
              </a:solidFill>
              <a:latin typeface="Quattrocento Sans"/>
              <a:ea typeface="Quattrocento Sans"/>
              <a:cs typeface="Quattrocento Sans"/>
              <a:sym typeface="Quattrocento Sans"/>
            </a:endParaRPr>
          </a:p>
          <a:p>
            <a:pPr indent="-355600" lvl="0" marL="457200" rtl="0" algn="l">
              <a:lnSpc>
                <a:spcPct val="115000"/>
              </a:lnSpc>
              <a:spcBef>
                <a:spcPts val="0"/>
              </a:spcBef>
              <a:spcAft>
                <a:spcPts val="0"/>
              </a:spcAft>
              <a:buClr>
                <a:schemeClr val="lt1"/>
              </a:buClr>
              <a:buSzPts val="2000"/>
              <a:buFont typeface="Quattrocento Sans"/>
              <a:buChar char="➢"/>
            </a:pPr>
            <a:r>
              <a:rPr lang="en-US" sz="2000">
                <a:solidFill>
                  <a:schemeClr val="lt1"/>
                </a:solidFill>
                <a:latin typeface="Quattrocento Sans"/>
                <a:ea typeface="Quattrocento Sans"/>
                <a:cs typeface="Quattrocento Sans"/>
                <a:sym typeface="Quattrocento Sans"/>
              </a:rPr>
              <a:t>car models with consistently low mileage across different years</a:t>
            </a:r>
            <a:endParaRPr sz="1800">
              <a:solidFill>
                <a:srgbClr val="FFFFFF"/>
              </a:solidFill>
              <a:latin typeface="Quattrocento Sans"/>
              <a:ea typeface="Quattrocento Sans"/>
              <a:cs typeface="Quattrocento Sans"/>
              <a:sym typeface="Quattrocento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pic>
        <p:nvPicPr>
          <p:cNvPr id="281" name="Google Shape;281;p25"/>
          <p:cNvPicPr preferRelativeResize="0"/>
          <p:nvPr/>
        </p:nvPicPr>
        <p:blipFill rotWithShape="1">
          <a:blip r:embed="rId3">
            <a:alphaModFix/>
          </a:blip>
          <a:srcRect b="0" l="1447" r="1437" t="0"/>
          <a:stretch/>
        </p:blipFill>
        <p:spPr>
          <a:xfrm>
            <a:off x="0" y="0"/>
            <a:ext cx="12192000" cy="6858001"/>
          </a:xfrm>
          <a:prstGeom prst="rect">
            <a:avLst/>
          </a:prstGeom>
          <a:noFill/>
          <a:ln>
            <a:noFill/>
          </a:ln>
        </p:spPr>
      </p:pic>
      <p:sp>
        <p:nvSpPr>
          <p:cNvPr id="282" name="Google Shape;282;p25"/>
          <p:cNvSpPr txBox="1"/>
          <p:nvPr/>
        </p:nvSpPr>
        <p:spPr>
          <a:xfrm>
            <a:off x="-14598838" y="274290"/>
            <a:ext cx="11474700" cy="3155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9900">
                <a:solidFill>
                  <a:schemeClr val="lt1"/>
                </a:solidFill>
                <a:latin typeface="Arial"/>
                <a:ea typeface="Arial"/>
                <a:cs typeface="Arial"/>
                <a:sym typeface="Arial"/>
              </a:rPr>
              <a:t>Vietnam</a:t>
            </a:r>
            <a:endParaRPr sz="19900">
              <a:solidFill>
                <a:schemeClr val="lt1"/>
              </a:solidFill>
              <a:latin typeface="Arial"/>
              <a:ea typeface="Arial"/>
              <a:cs typeface="Arial"/>
              <a:sym typeface="Arial"/>
            </a:endParaRPr>
          </a:p>
        </p:txBody>
      </p:sp>
      <p:sp>
        <p:nvSpPr>
          <p:cNvPr id="283" name="Google Shape;283;p25"/>
          <p:cNvSpPr txBox="1"/>
          <p:nvPr/>
        </p:nvSpPr>
        <p:spPr>
          <a:xfrm>
            <a:off x="3609600" y="274300"/>
            <a:ext cx="4972800" cy="5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200">
                <a:solidFill>
                  <a:schemeClr val="lt1"/>
                </a:solidFill>
                <a:latin typeface="Quattrocento Sans"/>
                <a:ea typeface="Quattrocento Sans"/>
                <a:cs typeface="Quattrocento Sans"/>
                <a:sym typeface="Quattrocento Sans"/>
              </a:rPr>
              <a:t>Reading the whole table of the Dataset</a:t>
            </a:r>
            <a:r>
              <a:rPr lang="en-US" sz="2600">
                <a:solidFill>
                  <a:schemeClr val="lt1"/>
                </a:solidFill>
                <a:latin typeface="Quattrocento Sans"/>
                <a:ea typeface="Quattrocento Sans"/>
                <a:cs typeface="Quattrocento Sans"/>
                <a:sym typeface="Quattrocento Sans"/>
              </a:rPr>
              <a:t>:</a:t>
            </a:r>
            <a:endParaRPr sz="2600">
              <a:solidFill>
                <a:schemeClr val="lt1"/>
              </a:solidFill>
              <a:latin typeface="Quattrocento Sans"/>
              <a:ea typeface="Quattrocento Sans"/>
              <a:cs typeface="Quattrocento Sans"/>
              <a:sym typeface="Quattrocento Sans"/>
            </a:endParaRPr>
          </a:p>
        </p:txBody>
      </p:sp>
      <p:sp>
        <p:nvSpPr>
          <p:cNvPr id="284" name="Google Shape;284;p25"/>
          <p:cNvSpPr/>
          <p:nvPr/>
        </p:nvSpPr>
        <p:spPr>
          <a:xfrm>
            <a:off x="930275" y="1102300"/>
            <a:ext cx="10446600" cy="5198400"/>
          </a:xfrm>
          <a:prstGeom prst="roundRect">
            <a:avLst>
              <a:gd fmla="val 4688" name="adj"/>
            </a:avLst>
          </a:prstGeom>
          <a:solidFill>
            <a:schemeClr val="lt1">
              <a:alpha val="21960"/>
            </a:schemeClr>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457200" rtl="0" algn="l">
              <a:lnSpc>
                <a:spcPct val="115000"/>
              </a:lnSpc>
              <a:spcBef>
                <a:spcPts val="0"/>
              </a:spcBef>
              <a:spcAft>
                <a:spcPts val="0"/>
              </a:spcAft>
              <a:buNone/>
            </a:pPr>
            <a:r>
              <a:t/>
            </a:r>
            <a:endParaRPr sz="1800">
              <a:solidFill>
                <a:srgbClr val="FFFFFF"/>
              </a:solidFill>
              <a:latin typeface="Quattrocento Sans"/>
              <a:ea typeface="Quattrocento Sans"/>
              <a:cs typeface="Quattrocento Sans"/>
              <a:sym typeface="Quattrocento Sans"/>
            </a:endParaRPr>
          </a:p>
        </p:txBody>
      </p:sp>
      <p:pic>
        <p:nvPicPr>
          <p:cNvPr id="285" name="Google Shape;285;p25"/>
          <p:cNvPicPr preferRelativeResize="0"/>
          <p:nvPr/>
        </p:nvPicPr>
        <p:blipFill>
          <a:blip r:embed="rId4">
            <a:alphaModFix/>
          </a:blip>
          <a:stretch>
            <a:fillRect/>
          </a:stretch>
        </p:blipFill>
        <p:spPr>
          <a:xfrm>
            <a:off x="1197562" y="1493788"/>
            <a:ext cx="9912024" cy="4415425"/>
          </a:xfrm>
          <a:prstGeom prst="rect">
            <a:avLst/>
          </a:prstGeom>
          <a:solidFill>
            <a:schemeClr val="lt1">
              <a:alpha val="21960"/>
            </a:schemeClr>
          </a:solidFill>
          <a:ln cap="flat" cmpd="sng" w="9525">
            <a:solidFill>
              <a:schemeClr val="lt1"/>
            </a:solidFill>
            <a:prstDash val="solid"/>
            <a:miter lim="8000"/>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pic>
        <p:nvPicPr>
          <p:cNvPr id="290" name="Google Shape;290;p26"/>
          <p:cNvPicPr preferRelativeResize="0"/>
          <p:nvPr/>
        </p:nvPicPr>
        <p:blipFill rotWithShape="1">
          <a:blip r:embed="rId3">
            <a:alphaModFix/>
          </a:blip>
          <a:srcRect b="0" l="1447" r="1437" t="0"/>
          <a:stretch/>
        </p:blipFill>
        <p:spPr>
          <a:xfrm>
            <a:off x="1" y="0"/>
            <a:ext cx="12192000" cy="6857999"/>
          </a:xfrm>
          <a:prstGeom prst="rect">
            <a:avLst/>
          </a:prstGeom>
          <a:noFill/>
          <a:ln>
            <a:noFill/>
          </a:ln>
        </p:spPr>
      </p:pic>
      <p:sp>
        <p:nvSpPr>
          <p:cNvPr id="291" name="Google Shape;291;p26"/>
          <p:cNvSpPr/>
          <p:nvPr/>
        </p:nvSpPr>
        <p:spPr>
          <a:xfrm>
            <a:off x="930275" y="2147239"/>
            <a:ext cx="2438400" cy="3645000"/>
          </a:xfrm>
          <a:prstGeom prst="roundRect">
            <a:avLst>
              <a:gd fmla="val 4688" name="adj"/>
            </a:avLst>
          </a:prstGeom>
          <a:solidFill>
            <a:schemeClr val="lt1">
              <a:alpha val="21960"/>
            </a:schemeClr>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2" name="Google Shape;292;p26"/>
          <p:cNvSpPr/>
          <p:nvPr/>
        </p:nvSpPr>
        <p:spPr>
          <a:xfrm>
            <a:off x="3561292" y="2147239"/>
            <a:ext cx="2438400" cy="3645000"/>
          </a:xfrm>
          <a:prstGeom prst="roundRect">
            <a:avLst>
              <a:gd fmla="val 4688" name="adj"/>
            </a:avLst>
          </a:prstGeom>
          <a:solidFill>
            <a:schemeClr val="lt1">
              <a:alpha val="21960"/>
            </a:schemeClr>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3" name="Google Shape;293;p26"/>
          <p:cNvSpPr/>
          <p:nvPr/>
        </p:nvSpPr>
        <p:spPr>
          <a:xfrm>
            <a:off x="6192309" y="2147239"/>
            <a:ext cx="2438400" cy="3645000"/>
          </a:xfrm>
          <a:prstGeom prst="roundRect">
            <a:avLst>
              <a:gd fmla="val 4688" name="adj"/>
            </a:avLst>
          </a:prstGeom>
          <a:solidFill>
            <a:schemeClr val="lt1">
              <a:alpha val="21960"/>
            </a:schemeClr>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4" name="Google Shape;294;p26"/>
          <p:cNvSpPr/>
          <p:nvPr/>
        </p:nvSpPr>
        <p:spPr>
          <a:xfrm>
            <a:off x="8823325" y="2147239"/>
            <a:ext cx="2438400" cy="3645000"/>
          </a:xfrm>
          <a:prstGeom prst="roundRect">
            <a:avLst>
              <a:gd fmla="val 4688" name="adj"/>
            </a:avLst>
          </a:prstGeom>
          <a:solidFill>
            <a:schemeClr val="lt1">
              <a:alpha val="21960"/>
            </a:schemeClr>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5" name="Google Shape;295;p26"/>
          <p:cNvSpPr txBox="1"/>
          <p:nvPr/>
        </p:nvSpPr>
        <p:spPr>
          <a:xfrm>
            <a:off x="1031150" y="2618550"/>
            <a:ext cx="2227200" cy="3016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3600"/>
              <a:buFont typeface="Poppins Light"/>
              <a:buNone/>
            </a:pPr>
            <a:r>
              <a:rPr lang="en-US" sz="1600">
                <a:solidFill>
                  <a:schemeClr val="lt1"/>
                </a:solidFill>
                <a:latin typeface="Quattrocento Sans"/>
                <a:ea typeface="Quattrocento Sans"/>
                <a:cs typeface="Quattrocento Sans"/>
                <a:sym typeface="Quattrocento Sans"/>
              </a:rPr>
              <a:t>Our dataset contains information for 8,128 cars.</a:t>
            </a:r>
            <a:endParaRPr sz="1600">
              <a:solidFill>
                <a:schemeClr val="lt1"/>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FFFFFF"/>
              </a:buClr>
              <a:buSzPts val="3600"/>
              <a:buFont typeface="Poppins Light"/>
              <a:buNone/>
            </a:pPr>
            <a:r>
              <a:t/>
            </a:r>
            <a:endParaRPr sz="1600">
              <a:solidFill>
                <a:schemeClr val="lt1"/>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FFFFFF"/>
              </a:buClr>
              <a:buSzPts val="3600"/>
              <a:buFont typeface="Poppins Light"/>
              <a:buNone/>
            </a:pPr>
            <a:r>
              <a:rPr lang="en-US" sz="1600">
                <a:solidFill>
                  <a:schemeClr val="lt1"/>
                </a:solidFill>
                <a:latin typeface="Quattrocento Sans"/>
                <a:ea typeface="Quattrocento Sans"/>
                <a:cs typeface="Quattrocento Sans"/>
                <a:sym typeface="Quattrocento Sans"/>
              </a:rPr>
              <a:t>Cars in our data run on petrol, diesel, LPG, or CNG.</a:t>
            </a:r>
            <a:endParaRPr sz="1600">
              <a:solidFill>
                <a:schemeClr val="lt1"/>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FFFFFF"/>
              </a:buClr>
              <a:buSzPts val="3600"/>
              <a:buFont typeface="Poppins Light"/>
              <a:buNone/>
            </a:pPr>
            <a:r>
              <a:t/>
            </a:r>
            <a:endParaRPr sz="1600">
              <a:solidFill>
                <a:schemeClr val="lt1"/>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FFFFFF"/>
              </a:buClr>
              <a:buSzPts val="3600"/>
              <a:buFont typeface="Poppins Light"/>
              <a:buNone/>
            </a:pPr>
            <a:r>
              <a:rPr lang="en-US" sz="1600">
                <a:solidFill>
                  <a:schemeClr val="lt1"/>
                </a:solidFill>
                <a:latin typeface="Quattrocento Sans"/>
                <a:ea typeface="Quattrocento Sans"/>
                <a:cs typeface="Quattrocento Sans"/>
                <a:sym typeface="Quattrocento Sans"/>
              </a:rPr>
              <a:t>On average, these cars have traveled about 69,819 kilometers</a:t>
            </a:r>
            <a:r>
              <a:rPr lang="en-US" sz="1500">
                <a:solidFill>
                  <a:schemeClr val="lt1"/>
                </a:solidFill>
                <a:latin typeface="Quattrocento Sans"/>
                <a:ea typeface="Quattrocento Sans"/>
                <a:cs typeface="Quattrocento Sans"/>
                <a:sym typeface="Quattrocento Sans"/>
              </a:rPr>
              <a:t>.</a:t>
            </a:r>
            <a:endParaRPr sz="1500">
              <a:solidFill>
                <a:schemeClr val="lt1"/>
              </a:solidFill>
              <a:latin typeface="Quattrocento Sans"/>
              <a:ea typeface="Quattrocento Sans"/>
              <a:cs typeface="Quattrocento Sans"/>
              <a:sym typeface="Quattrocento Sans"/>
            </a:endParaRPr>
          </a:p>
          <a:p>
            <a:pPr indent="0" lvl="0" marL="0" marR="0" rtl="0" algn="ctr">
              <a:lnSpc>
                <a:spcPct val="100000"/>
              </a:lnSpc>
              <a:spcBef>
                <a:spcPts val="0"/>
              </a:spcBef>
              <a:spcAft>
                <a:spcPts val="0"/>
              </a:spcAft>
              <a:buClr>
                <a:srgbClr val="FFFFFF"/>
              </a:buClr>
              <a:buSzPts val="3600"/>
              <a:buFont typeface="Poppins Light"/>
              <a:buNone/>
            </a:pPr>
            <a:r>
              <a:t/>
            </a:r>
            <a:endParaRPr>
              <a:latin typeface="Quattrocento Sans"/>
              <a:ea typeface="Quattrocento Sans"/>
              <a:cs typeface="Quattrocento Sans"/>
              <a:sym typeface="Quattrocento Sans"/>
            </a:endParaRPr>
          </a:p>
        </p:txBody>
      </p:sp>
      <p:sp>
        <p:nvSpPr>
          <p:cNvPr id="296" name="Google Shape;296;p26"/>
          <p:cNvSpPr txBox="1"/>
          <p:nvPr/>
        </p:nvSpPr>
        <p:spPr>
          <a:xfrm>
            <a:off x="3645775" y="2630700"/>
            <a:ext cx="2363400" cy="3047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900"/>
              <a:buFont typeface="Poppins Light"/>
              <a:buNone/>
            </a:pPr>
            <a:r>
              <a:rPr lang="en-US" sz="1500">
                <a:solidFill>
                  <a:srgbClr val="FFFFFF"/>
                </a:solidFill>
                <a:latin typeface="Quattrocento Sans"/>
                <a:ea typeface="Quattrocento Sans"/>
                <a:cs typeface="Quattrocento Sans"/>
                <a:sym typeface="Quattrocento Sans"/>
              </a:rPr>
              <a:t>C</a:t>
            </a:r>
            <a:r>
              <a:rPr lang="en-US" sz="1600">
                <a:solidFill>
                  <a:srgbClr val="FFFFFF"/>
                </a:solidFill>
                <a:latin typeface="Quattrocento Sans"/>
                <a:ea typeface="Quattrocento Sans"/>
                <a:cs typeface="Quattrocento Sans"/>
                <a:sym typeface="Quattrocento Sans"/>
              </a:rPr>
              <a:t>ars Sold By seller type :</a:t>
            </a:r>
            <a:endParaRPr sz="1600">
              <a:solidFill>
                <a:srgbClr val="FFFFFF"/>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FFFFFF"/>
              </a:buClr>
              <a:buSzPts val="900"/>
              <a:buFont typeface="Poppins Light"/>
              <a:buNone/>
            </a:pPr>
            <a:r>
              <a:t/>
            </a:r>
            <a:endParaRPr sz="1600">
              <a:solidFill>
                <a:srgbClr val="FFFFFF"/>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FFFFFF"/>
              </a:buClr>
              <a:buSzPts val="900"/>
              <a:buFont typeface="Poppins Light"/>
              <a:buNone/>
            </a:pPr>
            <a:r>
              <a:rPr lang="en-US" sz="1600">
                <a:solidFill>
                  <a:srgbClr val="FFFFFF"/>
                </a:solidFill>
                <a:latin typeface="Quattrocento Sans"/>
                <a:ea typeface="Quattrocento Sans"/>
                <a:cs typeface="Quattrocento Sans"/>
                <a:sym typeface="Quattrocento Sans"/>
              </a:rPr>
              <a:t>Dealer : 1126</a:t>
            </a:r>
            <a:endParaRPr sz="1600">
              <a:solidFill>
                <a:srgbClr val="FFFFFF"/>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FFFFFF"/>
              </a:buClr>
              <a:buSzPts val="900"/>
              <a:buFont typeface="Poppins Light"/>
              <a:buNone/>
            </a:pPr>
            <a:r>
              <a:rPr lang="en-US" sz="1600">
                <a:solidFill>
                  <a:srgbClr val="FFFFFF"/>
                </a:solidFill>
                <a:latin typeface="Quattrocento Sans"/>
                <a:ea typeface="Quattrocento Sans"/>
                <a:cs typeface="Quattrocento Sans"/>
                <a:sym typeface="Quattrocento Sans"/>
              </a:rPr>
              <a:t>Individual : 6766</a:t>
            </a:r>
            <a:endParaRPr sz="1600">
              <a:solidFill>
                <a:srgbClr val="FFFFFF"/>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FFFFFF"/>
              </a:buClr>
              <a:buSzPts val="900"/>
              <a:buFont typeface="Poppins Light"/>
              <a:buNone/>
            </a:pPr>
            <a:r>
              <a:rPr lang="en-US" sz="1600">
                <a:solidFill>
                  <a:srgbClr val="FFFFFF"/>
                </a:solidFill>
                <a:latin typeface="Quattrocento Sans"/>
                <a:ea typeface="Quattrocento Sans"/>
                <a:cs typeface="Quattrocento Sans"/>
                <a:sym typeface="Quattrocento Sans"/>
              </a:rPr>
              <a:t>Trustmark Dealer : 236</a:t>
            </a:r>
            <a:endParaRPr sz="1600">
              <a:solidFill>
                <a:srgbClr val="FFFFFF"/>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FFFFFF"/>
              </a:buClr>
              <a:buSzPts val="900"/>
              <a:buFont typeface="Poppins Light"/>
              <a:buNone/>
            </a:pPr>
            <a:r>
              <a:t/>
            </a:r>
            <a:endParaRPr sz="1600">
              <a:solidFill>
                <a:srgbClr val="FFFFFF"/>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FFFFFF"/>
              </a:buClr>
              <a:buSzPts val="900"/>
              <a:buFont typeface="Poppins Light"/>
              <a:buNone/>
            </a:pPr>
            <a:r>
              <a:rPr lang="en-US" sz="1600">
                <a:solidFill>
                  <a:srgbClr val="FFFFFF"/>
                </a:solidFill>
                <a:latin typeface="Quattrocento Sans"/>
                <a:ea typeface="Quattrocento Sans"/>
                <a:cs typeface="Quattrocento Sans"/>
                <a:sym typeface="Quattrocento Sans"/>
              </a:rPr>
              <a:t>Cars sold by transmission, under 12k km :</a:t>
            </a:r>
            <a:endParaRPr sz="1600">
              <a:solidFill>
                <a:srgbClr val="FFFFFF"/>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FFFFFF"/>
              </a:buClr>
              <a:buSzPts val="900"/>
              <a:buFont typeface="Poppins Light"/>
              <a:buNone/>
            </a:pPr>
            <a:r>
              <a:t/>
            </a:r>
            <a:endParaRPr sz="1600">
              <a:solidFill>
                <a:srgbClr val="FFFFFF"/>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FFFFFF"/>
              </a:buClr>
              <a:buSzPts val="900"/>
              <a:buFont typeface="Poppins Light"/>
              <a:buNone/>
            </a:pPr>
            <a:r>
              <a:rPr lang="en-US" sz="1600">
                <a:solidFill>
                  <a:srgbClr val="FFFFFF"/>
                </a:solidFill>
                <a:latin typeface="Quattrocento Sans"/>
                <a:ea typeface="Quattrocento Sans"/>
                <a:cs typeface="Quattrocento Sans"/>
                <a:sym typeface="Quattrocento Sans"/>
              </a:rPr>
              <a:t>Automatic : 304</a:t>
            </a:r>
            <a:endParaRPr sz="1600">
              <a:solidFill>
                <a:srgbClr val="FFFFFF"/>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FFFFFF"/>
              </a:buClr>
              <a:buSzPts val="900"/>
              <a:buFont typeface="Poppins Light"/>
              <a:buNone/>
            </a:pPr>
            <a:r>
              <a:rPr lang="en-US" sz="1600">
                <a:solidFill>
                  <a:srgbClr val="FFFFFF"/>
                </a:solidFill>
                <a:latin typeface="Quattrocento Sans"/>
                <a:ea typeface="Quattrocento Sans"/>
                <a:cs typeface="Quattrocento Sans"/>
                <a:sym typeface="Quattrocento Sans"/>
              </a:rPr>
              <a:t>Manual : 309</a:t>
            </a:r>
            <a:endParaRPr sz="1600">
              <a:solidFill>
                <a:srgbClr val="FFFFFF"/>
              </a:solidFill>
              <a:latin typeface="Quattrocento Sans"/>
              <a:ea typeface="Quattrocento Sans"/>
              <a:cs typeface="Quattrocento Sans"/>
              <a:sym typeface="Quattrocento Sans"/>
            </a:endParaRPr>
          </a:p>
        </p:txBody>
      </p:sp>
      <p:sp>
        <p:nvSpPr>
          <p:cNvPr id="297" name="Google Shape;297;p26"/>
          <p:cNvSpPr txBox="1"/>
          <p:nvPr/>
        </p:nvSpPr>
        <p:spPr>
          <a:xfrm>
            <a:off x="6302650" y="2749350"/>
            <a:ext cx="2227200" cy="2570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900"/>
              <a:buFont typeface="Poppins Light"/>
              <a:buNone/>
            </a:pPr>
            <a:r>
              <a:rPr lang="en-US" sz="1600">
                <a:solidFill>
                  <a:srgbClr val="FFFFFF"/>
                </a:solidFill>
                <a:latin typeface="Quattrocento Sans"/>
                <a:ea typeface="Quattrocento Sans"/>
                <a:cs typeface="Quattrocento Sans"/>
                <a:sym typeface="Quattrocento Sans"/>
              </a:rPr>
              <a:t>Highest mileage car :</a:t>
            </a:r>
            <a:endParaRPr sz="1600">
              <a:solidFill>
                <a:srgbClr val="FFFFFF"/>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FFFFFF"/>
              </a:buClr>
              <a:buSzPts val="900"/>
              <a:buFont typeface="Poppins Light"/>
              <a:buNone/>
            </a:pPr>
            <a:r>
              <a:t/>
            </a:r>
            <a:endParaRPr sz="1600">
              <a:solidFill>
                <a:srgbClr val="FFFFFF"/>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FFFFFF"/>
              </a:buClr>
              <a:buSzPts val="900"/>
              <a:buFont typeface="Poppins Light"/>
              <a:buNone/>
            </a:pPr>
            <a:r>
              <a:rPr lang="en-US" sz="1600">
                <a:solidFill>
                  <a:srgbClr val="FFFFFF"/>
                </a:solidFill>
                <a:latin typeface="Quattrocento Sans"/>
                <a:ea typeface="Quattrocento Sans"/>
                <a:cs typeface="Quattrocento Sans"/>
                <a:sym typeface="Quattrocento Sans"/>
              </a:rPr>
              <a:t>Volvo XC90 T8 Excellence BSVI – 42 Mileage</a:t>
            </a:r>
            <a:endParaRPr sz="1600">
              <a:solidFill>
                <a:srgbClr val="FFFFFF"/>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FFFFFF"/>
              </a:buClr>
              <a:buSzPts val="900"/>
              <a:buFont typeface="Poppins Light"/>
              <a:buNone/>
            </a:pPr>
            <a:r>
              <a:t/>
            </a:r>
            <a:endParaRPr sz="1600">
              <a:solidFill>
                <a:srgbClr val="FFFFFF"/>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FFFFFF"/>
              </a:buClr>
              <a:buSzPts val="900"/>
              <a:buFont typeface="Poppins Light"/>
              <a:buNone/>
            </a:pPr>
            <a:r>
              <a:rPr lang="en-US" sz="1600">
                <a:solidFill>
                  <a:srgbClr val="FFFFFF"/>
                </a:solidFill>
                <a:latin typeface="Quattrocento Sans"/>
                <a:ea typeface="Quattrocento Sans"/>
                <a:cs typeface="Quattrocento Sans"/>
                <a:sym typeface="Quattrocento Sans"/>
              </a:rPr>
              <a:t>Lowest mileage car:</a:t>
            </a:r>
            <a:endParaRPr sz="1600">
              <a:solidFill>
                <a:srgbClr val="FFFFFF"/>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FFFFFF"/>
              </a:buClr>
              <a:buSzPts val="900"/>
              <a:buFont typeface="Poppins Light"/>
              <a:buNone/>
            </a:pPr>
            <a:r>
              <a:t/>
            </a:r>
            <a:endParaRPr sz="1700">
              <a:solidFill>
                <a:srgbClr val="FFFFFF"/>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FFFFFF"/>
              </a:buClr>
              <a:buSzPts val="900"/>
              <a:buFont typeface="Poppins Light"/>
              <a:buNone/>
            </a:pPr>
            <a:r>
              <a:rPr lang="en-US" sz="1600">
                <a:solidFill>
                  <a:srgbClr val="FFFFFF"/>
                </a:solidFill>
                <a:latin typeface="Quattrocento Sans"/>
                <a:ea typeface="Quattrocento Sans"/>
                <a:cs typeface="Quattrocento Sans"/>
                <a:sym typeface="Quattrocento Sans"/>
              </a:rPr>
              <a:t>Hyundai Santro Xing (Non-AC) – 0 Mileage.</a:t>
            </a:r>
            <a:endParaRPr sz="1600">
              <a:solidFill>
                <a:srgbClr val="FFFFFF"/>
              </a:solidFill>
              <a:latin typeface="Quattrocento Sans"/>
              <a:ea typeface="Quattrocento Sans"/>
              <a:cs typeface="Quattrocento Sans"/>
              <a:sym typeface="Quattrocento Sans"/>
            </a:endParaRPr>
          </a:p>
        </p:txBody>
      </p:sp>
      <p:sp>
        <p:nvSpPr>
          <p:cNvPr id="298" name="Google Shape;298;p26"/>
          <p:cNvSpPr txBox="1"/>
          <p:nvPr/>
        </p:nvSpPr>
        <p:spPr>
          <a:xfrm>
            <a:off x="8851425" y="2782500"/>
            <a:ext cx="2363400" cy="1708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900"/>
              <a:buFont typeface="Poppins Light"/>
              <a:buNone/>
            </a:pPr>
            <a:r>
              <a:rPr lang="en-US" sz="1600">
                <a:solidFill>
                  <a:srgbClr val="FFFFFF"/>
                </a:solidFill>
                <a:latin typeface="Quattrocento Sans"/>
                <a:ea typeface="Quattrocento Sans"/>
                <a:cs typeface="Quattrocento Sans"/>
                <a:sym typeface="Quattrocento Sans"/>
              </a:rPr>
              <a:t>Cars with more seats having average mileage</a:t>
            </a:r>
            <a:endParaRPr sz="1600">
              <a:solidFill>
                <a:srgbClr val="FFFFFF"/>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FFFFFF"/>
              </a:buClr>
              <a:buSzPts val="900"/>
              <a:buFont typeface="Poppins Light"/>
              <a:buNone/>
            </a:pPr>
            <a:r>
              <a:t/>
            </a:r>
            <a:endParaRPr sz="1600">
              <a:solidFill>
                <a:srgbClr val="FFFFFF"/>
              </a:solidFill>
              <a:latin typeface="Quattrocento Sans"/>
              <a:ea typeface="Quattrocento Sans"/>
              <a:cs typeface="Quattrocento Sans"/>
              <a:sym typeface="Quattrocento Sans"/>
            </a:endParaRPr>
          </a:p>
          <a:p>
            <a:pPr indent="0" lvl="0" marL="0" marR="0" rtl="0" algn="l">
              <a:lnSpc>
                <a:spcPct val="100000"/>
              </a:lnSpc>
              <a:spcBef>
                <a:spcPts val="0"/>
              </a:spcBef>
              <a:spcAft>
                <a:spcPts val="0"/>
              </a:spcAft>
              <a:buClr>
                <a:srgbClr val="FFFFFF"/>
              </a:buClr>
              <a:buSzPts val="900"/>
              <a:buFont typeface="Poppins Light"/>
              <a:buNone/>
            </a:pPr>
            <a:r>
              <a:rPr lang="en-US" sz="1600">
                <a:solidFill>
                  <a:srgbClr val="FFFFFF"/>
                </a:solidFill>
                <a:latin typeface="Quattrocento Sans"/>
                <a:ea typeface="Quattrocento Sans"/>
                <a:cs typeface="Quattrocento Sans"/>
                <a:sym typeface="Quattrocento Sans"/>
              </a:rPr>
              <a:t>tata Winger Deluxe -Flat Roof (10.71M)- 14 seat</a:t>
            </a:r>
            <a:endParaRPr sz="1600">
              <a:solidFill>
                <a:srgbClr val="FFFFFF"/>
              </a:solidFill>
              <a:latin typeface="Quattrocento Sans"/>
              <a:ea typeface="Quattrocento Sans"/>
              <a:cs typeface="Quattrocento Sans"/>
              <a:sym typeface="Quattrocento Sans"/>
            </a:endParaRPr>
          </a:p>
        </p:txBody>
      </p:sp>
      <p:pic>
        <p:nvPicPr>
          <p:cNvPr id="299" name="Google Shape;299;p26"/>
          <p:cNvPicPr preferRelativeResize="0"/>
          <p:nvPr/>
        </p:nvPicPr>
        <p:blipFill rotWithShape="1">
          <a:blip r:embed="rId4">
            <a:alphaModFix/>
          </a:blip>
          <a:srcRect b="0" l="0" r="0" t="0"/>
          <a:stretch/>
        </p:blipFill>
        <p:spPr>
          <a:xfrm>
            <a:off x="12976225" y="978195"/>
            <a:ext cx="7181709" cy="4901608"/>
          </a:xfrm>
          <a:prstGeom prst="rect">
            <a:avLst/>
          </a:prstGeom>
          <a:noFill/>
          <a:ln>
            <a:noFill/>
          </a:ln>
        </p:spPr>
      </p:pic>
      <p:sp>
        <p:nvSpPr>
          <p:cNvPr id="300" name="Google Shape;300;p26"/>
          <p:cNvSpPr txBox="1"/>
          <p:nvPr/>
        </p:nvSpPr>
        <p:spPr>
          <a:xfrm>
            <a:off x="1062000" y="522950"/>
            <a:ext cx="10068000" cy="120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100">
                <a:solidFill>
                  <a:schemeClr val="lt1"/>
                </a:solidFill>
                <a:latin typeface="Quattrocento Sans"/>
                <a:ea typeface="Quattrocento Sans"/>
                <a:cs typeface="Quattrocento Sans"/>
                <a:sym typeface="Quattrocento Sans"/>
              </a:rPr>
              <a:t>Analysis helps us understand complex data by turning it into useful information. This can help us make better decisions, identify trends, and improve things in many areas, like businesses, science, and society.</a:t>
            </a:r>
            <a:endParaRPr sz="2100">
              <a:solidFill>
                <a:schemeClr val="lt1"/>
              </a:solidFill>
              <a:latin typeface="Quattrocento Sans"/>
              <a:ea typeface="Quattrocento Sans"/>
              <a:cs typeface="Quattrocento Sans"/>
              <a:sym typeface="Quattrocento Sans"/>
            </a:endParaRPr>
          </a:p>
        </p:txBody>
      </p:sp>
      <p:sp>
        <p:nvSpPr>
          <p:cNvPr id="301" name="Google Shape;301;p26"/>
          <p:cNvSpPr txBox="1"/>
          <p:nvPr/>
        </p:nvSpPr>
        <p:spPr>
          <a:xfrm>
            <a:off x="938675" y="2026150"/>
            <a:ext cx="908100" cy="29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lt1"/>
                </a:solidFill>
                <a:latin typeface="Calibri"/>
                <a:ea typeface="Calibri"/>
                <a:cs typeface="Calibri"/>
                <a:sym typeface="Calibri"/>
              </a:rPr>
              <a:t>01</a:t>
            </a:r>
            <a:endParaRPr sz="2800">
              <a:solidFill>
                <a:schemeClr val="lt1"/>
              </a:solidFill>
              <a:latin typeface="Calibri"/>
              <a:ea typeface="Calibri"/>
              <a:cs typeface="Calibri"/>
              <a:sym typeface="Calibri"/>
            </a:endParaRPr>
          </a:p>
        </p:txBody>
      </p:sp>
      <p:sp>
        <p:nvSpPr>
          <p:cNvPr id="302" name="Google Shape;302;p26"/>
          <p:cNvSpPr txBox="1"/>
          <p:nvPr/>
        </p:nvSpPr>
        <p:spPr>
          <a:xfrm>
            <a:off x="3651425" y="2026150"/>
            <a:ext cx="736200" cy="4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lt1"/>
                </a:solidFill>
                <a:latin typeface="Calibri"/>
                <a:ea typeface="Calibri"/>
                <a:cs typeface="Calibri"/>
                <a:sym typeface="Calibri"/>
              </a:rPr>
              <a:t>02</a:t>
            </a:r>
            <a:endParaRPr sz="2800">
              <a:solidFill>
                <a:schemeClr val="lt1"/>
              </a:solidFill>
              <a:latin typeface="Calibri"/>
              <a:ea typeface="Calibri"/>
              <a:cs typeface="Calibri"/>
              <a:sym typeface="Calibri"/>
            </a:endParaRPr>
          </a:p>
        </p:txBody>
      </p:sp>
      <p:sp>
        <p:nvSpPr>
          <p:cNvPr id="303" name="Google Shape;303;p26"/>
          <p:cNvSpPr txBox="1"/>
          <p:nvPr/>
        </p:nvSpPr>
        <p:spPr>
          <a:xfrm>
            <a:off x="6237375" y="1996300"/>
            <a:ext cx="736200" cy="48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lt1"/>
                </a:solidFill>
                <a:latin typeface="Calibri"/>
                <a:ea typeface="Calibri"/>
                <a:cs typeface="Calibri"/>
                <a:sym typeface="Calibri"/>
              </a:rPr>
              <a:t>03</a:t>
            </a:r>
            <a:endParaRPr sz="2800">
              <a:solidFill>
                <a:schemeClr val="lt1"/>
              </a:solidFill>
              <a:latin typeface="Calibri"/>
              <a:ea typeface="Calibri"/>
              <a:cs typeface="Calibri"/>
              <a:sym typeface="Calibri"/>
            </a:endParaRPr>
          </a:p>
        </p:txBody>
      </p:sp>
      <p:sp>
        <p:nvSpPr>
          <p:cNvPr id="304" name="Google Shape;304;p26"/>
          <p:cNvSpPr txBox="1"/>
          <p:nvPr/>
        </p:nvSpPr>
        <p:spPr>
          <a:xfrm>
            <a:off x="8823300" y="2036425"/>
            <a:ext cx="657600" cy="4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lt1"/>
                </a:solidFill>
                <a:latin typeface="Calibri"/>
                <a:ea typeface="Calibri"/>
                <a:cs typeface="Calibri"/>
                <a:sym typeface="Calibri"/>
              </a:rPr>
              <a:t>04</a:t>
            </a:r>
            <a:endParaRPr sz="2800">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pic>
        <p:nvPicPr>
          <p:cNvPr id="309" name="Google Shape;309;p27"/>
          <p:cNvPicPr preferRelativeResize="0"/>
          <p:nvPr/>
        </p:nvPicPr>
        <p:blipFill rotWithShape="1">
          <a:blip r:embed="rId3">
            <a:alphaModFix/>
          </a:blip>
          <a:srcRect b="0" l="1447" r="1437" t="0"/>
          <a:stretch/>
        </p:blipFill>
        <p:spPr>
          <a:xfrm>
            <a:off x="1" y="0"/>
            <a:ext cx="12192000" cy="6857999"/>
          </a:xfrm>
          <a:prstGeom prst="rect">
            <a:avLst/>
          </a:prstGeom>
          <a:noFill/>
          <a:ln>
            <a:noFill/>
          </a:ln>
        </p:spPr>
      </p:pic>
      <p:sp>
        <p:nvSpPr>
          <p:cNvPr id="310" name="Google Shape;310;p27"/>
          <p:cNvSpPr/>
          <p:nvPr/>
        </p:nvSpPr>
        <p:spPr>
          <a:xfrm>
            <a:off x="1167150" y="1579225"/>
            <a:ext cx="9705000" cy="5015100"/>
          </a:xfrm>
          <a:prstGeom prst="roundRect">
            <a:avLst>
              <a:gd fmla="val 4688" name="adj"/>
            </a:avLst>
          </a:prstGeom>
          <a:solidFill>
            <a:schemeClr val="lt1">
              <a:alpha val="21960"/>
            </a:schemeClr>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457200" marR="0" rtl="0" algn="l">
              <a:lnSpc>
                <a:spcPct val="100000"/>
              </a:lnSpc>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pic>
        <p:nvPicPr>
          <p:cNvPr id="311" name="Google Shape;311;p27"/>
          <p:cNvPicPr preferRelativeResize="0"/>
          <p:nvPr/>
        </p:nvPicPr>
        <p:blipFill rotWithShape="1">
          <a:blip r:embed="rId4">
            <a:alphaModFix/>
          </a:blip>
          <a:srcRect b="0" l="0" r="0" t="0"/>
          <a:stretch/>
        </p:blipFill>
        <p:spPr>
          <a:xfrm>
            <a:off x="12976225" y="978195"/>
            <a:ext cx="7181709" cy="4901608"/>
          </a:xfrm>
          <a:prstGeom prst="rect">
            <a:avLst/>
          </a:prstGeom>
          <a:noFill/>
          <a:ln>
            <a:noFill/>
          </a:ln>
        </p:spPr>
      </p:pic>
      <p:sp>
        <p:nvSpPr>
          <p:cNvPr id="312" name="Google Shape;312;p27"/>
          <p:cNvSpPr txBox="1"/>
          <p:nvPr/>
        </p:nvSpPr>
        <p:spPr>
          <a:xfrm>
            <a:off x="3886050" y="415000"/>
            <a:ext cx="4419900" cy="75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800">
                <a:solidFill>
                  <a:schemeClr val="lt1"/>
                </a:solidFill>
                <a:latin typeface="Quattrocento Sans"/>
                <a:ea typeface="Quattrocento Sans"/>
                <a:cs typeface="Quattrocento Sans"/>
                <a:sym typeface="Quattrocento Sans"/>
              </a:rPr>
              <a:t>Top 10 Popular Car Model :</a:t>
            </a:r>
            <a:endParaRPr sz="2800">
              <a:solidFill>
                <a:schemeClr val="lt1"/>
              </a:solidFill>
              <a:latin typeface="Quattrocento Sans"/>
              <a:ea typeface="Quattrocento Sans"/>
              <a:cs typeface="Quattrocento Sans"/>
              <a:sym typeface="Quattrocento Sans"/>
            </a:endParaRPr>
          </a:p>
        </p:txBody>
      </p:sp>
      <p:sp>
        <p:nvSpPr>
          <p:cNvPr id="313" name="Google Shape;313;p27"/>
          <p:cNvSpPr txBox="1"/>
          <p:nvPr/>
        </p:nvSpPr>
        <p:spPr>
          <a:xfrm>
            <a:off x="1381000" y="2006875"/>
            <a:ext cx="4979100" cy="4159800"/>
          </a:xfrm>
          <a:prstGeom prst="rect">
            <a:avLst/>
          </a:prstGeom>
          <a:noFill/>
          <a:ln>
            <a:noFill/>
          </a:ln>
        </p:spPr>
        <p:txBody>
          <a:bodyPr anchorCtr="0" anchor="t" bIns="91425" lIns="91425" spcFirstLastPara="1" rIns="91425" wrap="square" tIns="91425">
            <a:noAutofit/>
          </a:bodyPr>
          <a:lstStyle/>
          <a:p>
            <a:pPr indent="-387350" lvl="0" marL="457200" rtl="0" algn="l">
              <a:spcBef>
                <a:spcPts val="0"/>
              </a:spcBef>
              <a:spcAft>
                <a:spcPts val="0"/>
              </a:spcAft>
              <a:buClr>
                <a:schemeClr val="lt1"/>
              </a:buClr>
              <a:buSzPts val="2500"/>
              <a:buFont typeface="Calibri"/>
              <a:buChar char="➢"/>
            </a:pPr>
            <a:r>
              <a:rPr lang="en-US" sz="2500">
                <a:solidFill>
                  <a:schemeClr val="lt1"/>
                </a:solidFill>
                <a:latin typeface="Calibri"/>
                <a:ea typeface="Calibri"/>
                <a:cs typeface="Calibri"/>
                <a:sym typeface="Calibri"/>
              </a:rPr>
              <a:t>Maruti Swift Dzire VDi</a:t>
            </a:r>
            <a:endParaRPr sz="2500">
              <a:solidFill>
                <a:schemeClr val="lt1"/>
              </a:solidFill>
              <a:latin typeface="Calibri"/>
              <a:ea typeface="Calibri"/>
              <a:cs typeface="Calibri"/>
              <a:sym typeface="Calibri"/>
            </a:endParaRPr>
          </a:p>
          <a:p>
            <a:pPr indent="-387350" lvl="0" marL="457200" rtl="0" algn="l">
              <a:spcBef>
                <a:spcPts val="0"/>
              </a:spcBef>
              <a:spcAft>
                <a:spcPts val="0"/>
              </a:spcAft>
              <a:buClr>
                <a:schemeClr val="lt1"/>
              </a:buClr>
              <a:buSzPts val="2500"/>
              <a:buFont typeface="Calibri"/>
              <a:buChar char="➢"/>
            </a:pPr>
            <a:r>
              <a:rPr lang="en-US" sz="2500">
                <a:solidFill>
                  <a:schemeClr val="lt1"/>
                </a:solidFill>
                <a:latin typeface="Calibri"/>
                <a:ea typeface="Calibri"/>
                <a:cs typeface="Calibri"/>
                <a:sym typeface="Calibri"/>
              </a:rPr>
              <a:t>Maruti Alto 800 LXI	</a:t>
            </a:r>
            <a:endParaRPr sz="2500">
              <a:solidFill>
                <a:schemeClr val="lt1"/>
              </a:solidFill>
              <a:latin typeface="Calibri"/>
              <a:ea typeface="Calibri"/>
              <a:cs typeface="Calibri"/>
              <a:sym typeface="Calibri"/>
            </a:endParaRPr>
          </a:p>
          <a:p>
            <a:pPr indent="-387350" lvl="0" marL="457200" rtl="0" algn="l">
              <a:spcBef>
                <a:spcPts val="0"/>
              </a:spcBef>
              <a:spcAft>
                <a:spcPts val="0"/>
              </a:spcAft>
              <a:buClr>
                <a:schemeClr val="lt1"/>
              </a:buClr>
              <a:buSzPts val="2500"/>
              <a:buFont typeface="Calibri"/>
              <a:buChar char="➢"/>
            </a:pPr>
            <a:r>
              <a:rPr lang="en-US" sz="2500">
                <a:solidFill>
                  <a:schemeClr val="lt1"/>
                </a:solidFill>
                <a:latin typeface="Calibri"/>
                <a:ea typeface="Calibri"/>
                <a:cs typeface="Calibri"/>
                <a:sym typeface="Calibri"/>
              </a:rPr>
              <a:t>Maruti Alto LXi</a:t>
            </a:r>
            <a:endParaRPr sz="2500">
              <a:solidFill>
                <a:schemeClr val="lt1"/>
              </a:solidFill>
              <a:latin typeface="Calibri"/>
              <a:ea typeface="Calibri"/>
              <a:cs typeface="Calibri"/>
              <a:sym typeface="Calibri"/>
            </a:endParaRPr>
          </a:p>
          <a:p>
            <a:pPr indent="-387350" lvl="0" marL="457200" rtl="0" algn="l">
              <a:spcBef>
                <a:spcPts val="0"/>
              </a:spcBef>
              <a:spcAft>
                <a:spcPts val="0"/>
              </a:spcAft>
              <a:buClr>
                <a:schemeClr val="lt1"/>
              </a:buClr>
              <a:buSzPts val="2500"/>
              <a:buFont typeface="Calibri"/>
              <a:buChar char="➢"/>
            </a:pPr>
            <a:r>
              <a:rPr lang="en-US" sz="2500">
                <a:solidFill>
                  <a:schemeClr val="lt1"/>
                </a:solidFill>
                <a:latin typeface="Calibri"/>
                <a:ea typeface="Calibri"/>
                <a:cs typeface="Calibri"/>
                <a:sym typeface="Calibri"/>
              </a:rPr>
              <a:t>BMW X4 M Sport X xDrive20d</a:t>
            </a:r>
            <a:endParaRPr sz="2500">
              <a:solidFill>
                <a:schemeClr val="lt1"/>
              </a:solidFill>
              <a:latin typeface="Calibri"/>
              <a:ea typeface="Calibri"/>
              <a:cs typeface="Calibri"/>
              <a:sym typeface="Calibri"/>
            </a:endParaRPr>
          </a:p>
          <a:p>
            <a:pPr indent="-387350" lvl="0" marL="457200" rtl="0" algn="l">
              <a:spcBef>
                <a:spcPts val="0"/>
              </a:spcBef>
              <a:spcAft>
                <a:spcPts val="0"/>
              </a:spcAft>
              <a:buClr>
                <a:schemeClr val="lt1"/>
              </a:buClr>
              <a:buSzPts val="2500"/>
              <a:buFont typeface="Calibri"/>
              <a:buChar char="➢"/>
            </a:pPr>
            <a:r>
              <a:rPr lang="en-US" sz="2500">
                <a:solidFill>
                  <a:schemeClr val="lt1"/>
                </a:solidFill>
                <a:latin typeface="Calibri"/>
                <a:ea typeface="Calibri"/>
                <a:cs typeface="Calibri"/>
                <a:sym typeface="Calibri"/>
              </a:rPr>
              <a:t>Maruti Swift VDI</a:t>
            </a:r>
            <a:endParaRPr sz="2500">
              <a:solidFill>
                <a:schemeClr val="lt1"/>
              </a:solidFill>
              <a:latin typeface="Calibri"/>
              <a:ea typeface="Calibri"/>
              <a:cs typeface="Calibri"/>
              <a:sym typeface="Calibri"/>
            </a:endParaRPr>
          </a:p>
          <a:p>
            <a:pPr indent="-387350" lvl="0" marL="457200" rtl="0" algn="l">
              <a:spcBef>
                <a:spcPts val="0"/>
              </a:spcBef>
              <a:spcAft>
                <a:spcPts val="0"/>
              </a:spcAft>
              <a:buClr>
                <a:schemeClr val="lt1"/>
              </a:buClr>
              <a:buSzPts val="2500"/>
              <a:buFont typeface="Calibri"/>
              <a:buChar char="➢"/>
            </a:pPr>
            <a:r>
              <a:rPr lang="en-US" sz="2500">
                <a:solidFill>
                  <a:schemeClr val="lt1"/>
                </a:solidFill>
                <a:latin typeface="Calibri"/>
                <a:ea typeface="Calibri"/>
                <a:cs typeface="Calibri"/>
                <a:sym typeface="Calibri"/>
              </a:rPr>
              <a:t>Maruti Swift VDI </a:t>
            </a:r>
            <a:r>
              <a:rPr lang="en-US" sz="2500">
                <a:solidFill>
                  <a:schemeClr val="lt1"/>
                </a:solidFill>
                <a:latin typeface="Calibri"/>
                <a:ea typeface="Calibri"/>
                <a:cs typeface="Calibri"/>
                <a:sym typeface="Calibri"/>
              </a:rPr>
              <a:t>BS IV</a:t>
            </a:r>
            <a:endParaRPr sz="2500">
              <a:solidFill>
                <a:schemeClr val="lt1"/>
              </a:solidFill>
              <a:latin typeface="Calibri"/>
              <a:ea typeface="Calibri"/>
              <a:cs typeface="Calibri"/>
              <a:sym typeface="Calibri"/>
            </a:endParaRPr>
          </a:p>
          <a:p>
            <a:pPr indent="-387350" lvl="0" marL="457200" rtl="0" algn="l">
              <a:spcBef>
                <a:spcPts val="0"/>
              </a:spcBef>
              <a:spcAft>
                <a:spcPts val="0"/>
              </a:spcAft>
              <a:buClr>
                <a:schemeClr val="lt1"/>
              </a:buClr>
              <a:buSzPts val="2500"/>
              <a:buFont typeface="Calibri"/>
              <a:buChar char="➢"/>
            </a:pPr>
            <a:r>
              <a:rPr lang="en-US" sz="2500">
                <a:solidFill>
                  <a:schemeClr val="lt1"/>
                </a:solidFill>
                <a:latin typeface="Calibri"/>
                <a:ea typeface="Calibri"/>
                <a:cs typeface="Calibri"/>
                <a:sym typeface="Calibri"/>
              </a:rPr>
              <a:t>Maruti Swift Dzire VXi</a:t>
            </a:r>
            <a:endParaRPr sz="2500">
              <a:solidFill>
                <a:schemeClr val="lt1"/>
              </a:solidFill>
              <a:latin typeface="Calibri"/>
              <a:ea typeface="Calibri"/>
              <a:cs typeface="Calibri"/>
              <a:sym typeface="Calibri"/>
            </a:endParaRPr>
          </a:p>
          <a:p>
            <a:pPr indent="-387350" lvl="0" marL="457200" rtl="0" algn="l">
              <a:spcBef>
                <a:spcPts val="0"/>
              </a:spcBef>
              <a:spcAft>
                <a:spcPts val="0"/>
              </a:spcAft>
              <a:buClr>
                <a:schemeClr val="lt1"/>
              </a:buClr>
              <a:buSzPts val="2500"/>
              <a:buFont typeface="Calibri"/>
              <a:buChar char="➢"/>
            </a:pPr>
            <a:r>
              <a:rPr lang="en-US" sz="2500">
                <a:solidFill>
                  <a:schemeClr val="lt1"/>
                </a:solidFill>
                <a:latin typeface="Calibri"/>
                <a:ea typeface="Calibri"/>
                <a:cs typeface="Calibri"/>
                <a:sym typeface="Calibri"/>
              </a:rPr>
              <a:t>Maruti Wagon R LXI	</a:t>
            </a:r>
            <a:endParaRPr sz="2500">
              <a:solidFill>
                <a:schemeClr val="lt1"/>
              </a:solidFill>
              <a:latin typeface="Calibri"/>
              <a:ea typeface="Calibri"/>
              <a:cs typeface="Calibri"/>
              <a:sym typeface="Calibri"/>
            </a:endParaRPr>
          </a:p>
          <a:p>
            <a:pPr indent="-387350" lvl="0" marL="457200" rtl="0" algn="l">
              <a:spcBef>
                <a:spcPts val="0"/>
              </a:spcBef>
              <a:spcAft>
                <a:spcPts val="0"/>
              </a:spcAft>
              <a:buClr>
                <a:schemeClr val="lt1"/>
              </a:buClr>
              <a:buSzPts val="2500"/>
              <a:buFont typeface="Calibri"/>
              <a:buChar char="➢"/>
            </a:pPr>
            <a:r>
              <a:rPr lang="en-US" sz="2500">
                <a:solidFill>
                  <a:schemeClr val="lt1"/>
                </a:solidFill>
                <a:latin typeface="Calibri"/>
                <a:ea typeface="Calibri"/>
                <a:cs typeface="Calibri"/>
                <a:sym typeface="Calibri"/>
              </a:rPr>
              <a:t>Maruti Alto K10 VXI</a:t>
            </a:r>
            <a:endParaRPr sz="2500">
              <a:solidFill>
                <a:schemeClr val="lt1"/>
              </a:solidFill>
              <a:latin typeface="Calibri"/>
              <a:ea typeface="Calibri"/>
              <a:cs typeface="Calibri"/>
              <a:sym typeface="Calibri"/>
            </a:endParaRPr>
          </a:p>
          <a:p>
            <a:pPr indent="-387350" lvl="0" marL="457200" rtl="0" algn="l">
              <a:spcBef>
                <a:spcPts val="0"/>
              </a:spcBef>
              <a:spcAft>
                <a:spcPts val="0"/>
              </a:spcAft>
              <a:buClr>
                <a:schemeClr val="lt1"/>
              </a:buClr>
              <a:buSzPts val="2500"/>
              <a:buFont typeface="Calibri"/>
              <a:buChar char="➢"/>
            </a:pPr>
            <a:r>
              <a:rPr lang="en-US" sz="2500">
                <a:solidFill>
                  <a:schemeClr val="lt1"/>
                </a:solidFill>
                <a:latin typeface="Calibri"/>
                <a:ea typeface="Calibri"/>
                <a:cs typeface="Calibri"/>
                <a:sym typeface="Calibri"/>
              </a:rPr>
              <a:t>Hyundai EON Era Plus</a:t>
            </a:r>
            <a:endParaRPr sz="2500">
              <a:solidFill>
                <a:schemeClr val="lt1"/>
              </a:solidFill>
              <a:latin typeface="Calibri"/>
              <a:ea typeface="Calibri"/>
              <a:cs typeface="Calibri"/>
              <a:sym typeface="Calibri"/>
            </a:endParaRPr>
          </a:p>
        </p:txBody>
      </p:sp>
      <p:pic>
        <p:nvPicPr>
          <p:cNvPr id="314" name="Google Shape;314;p27"/>
          <p:cNvPicPr preferRelativeResize="0"/>
          <p:nvPr/>
        </p:nvPicPr>
        <p:blipFill>
          <a:blip r:embed="rId5">
            <a:alphaModFix/>
          </a:blip>
          <a:stretch>
            <a:fillRect/>
          </a:stretch>
        </p:blipFill>
        <p:spPr>
          <a:xfrm>
            <a:off x="7086750" y="2395600"/>
            <a:ext cx="3043825" cy="3043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pic>
        <p:nvPicPr>
          <p:cNvPr id="319" name="Google Shape;319;p28"/>
          <p:cNvPicPr preferRelativeResize="0"/>
          <p:nvPr/>
        </p:nvPicPr>
        <p:blipFill rotWithShape="1">
          <a:blip r:embed="rId3">
            <a:alphaModFix/>
          </a:blip>
          <a:srcRect b="0" l="1447" r="1437" t="0"/>
          <a:stretch/>
        </p:blipFill>
        <p:spPr>
          <a:xfrm>
            <a:off x="1" y="0"/>
            <a:ext cx="12192000" cy="6857999"/>
          </a:xfrm>
          <a:prstGeom prst="rect">
            <a:avLst/>
          </a:prstGeom>
          <a:noFill/>
          <a:ln>
            <a:noFill/>
          </a:ln>
        </p:spPr>
      </p:pic>
      <p:sp>
        <p:nvSpPr>
          <p:cNvPr id="320" name="Google Shape;320;p28"/>
          <p:cNvSpPr/>
          <p:nvPr/>
        </p:nvSpPr>
        <p:spPr>
          <a:xfrm>
            <a:off x="1167150" y="1579225"/>
            <a:ext cx="9705000" cy="5015100"/>
          </a:xfrm>
          <a:prstGeom prst="roundRect">
            <a:avLst>
              <a:gd fmla="val 4688" name="adj"/>
            </a:avLst>
          </a:prstGeom>
          <a:solidFill>
            <a:schemeClr val="lt1">
              <a:alpha val="21960"/>
            </a:schemeClr>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457200" marR="0" rtl="0" algn="l">
              <a:lnSpc>
                <a:spcPct val="100000"/>
              </a:lnSpc>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pic>
        <p:nvPicPr>
          <p:cNvPr id="321" name="Google Shape;321;p28"/>
          <p:cNvPicPr preferRelativeResize="0"/>
          <p:nvPr/>
        </p:nvPicPr>
        <p:blipFill rotWithShape="1">
          <a:blip r:embed="rId4">
            <a:alphaModFix/>
          </a:blip>
          <a:srcRect b="0" l="0" r="0" t="0"/>
          <a:stretch/>
        </p:blipFill>
        <p:spPr>
          <a:xfrm>
            <a:off x="12976225" y="978195"/>
            <a:ext cx="7181709" cy="4901608"/>
          </a:xfrm>
          <a:prstGeom prst="rect">
            <a:avLst/>
          </a:prstGeom>
          <a:noFill/>
          <a:ln>
            <a:noFill/>
          </a:ln>
        </p:spPr>
      </p:pic>
      <p:sp>
        <p:nvSpPr>
          <p:cNvPr id="322" name="Google Shape;322;p28"/>
          <p:cNvSpPr txBox="1"/>
          <p:nvPr/>
        </p:nvSpPr>
        <p:spPr>
          <a:xfrm>
            <a:off x="2505150" y="555900"/>
            <a:ext cx="7181700" cy="755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US" sz="2400">
                <a:solidFill>
                  <a:schemeClr val="lt1"/>
                </a:solidFill>
                <a:latin typeface="Quattrocento Sans"/>
                <a:ea typeface="Quattrocento Sans"/>
                <a:cs typeface="Quattrocento Sans"/>
                <a:sym typeface="Quattrocento Sans"/>
              </a:rPr>
              <a:t>Average selling price of top 5 car models :</a:t>
            </a:r>
            <a:endParaRPr sz="3200">
              <a:solidFill>
                <a:schemeClr val="lt1"/>
              </a:solidFill>
              <a:latin typeface="Quattrocento Sans"/>
              <a:ea typeface="Quattrocento Sans"/>
              <a:cs typeface="Quattrocento Sans"/>
              <a:sym typeface="Quattrocento Sans"/>
            </a:endParaRPr>
          </a:p>
        </p:txBody>
      </p:sp>
      <p:sp>
        <p:nvSpPr>
          <p:cNvPr id="323" name="Google Shape;323;p28"/>
          <p:cNvSpPr txBox="1"/>
          <p:nvPr/>
        </p:nvSpPr>
        <p:spPr>
          <a:xfrm>
            <a:off x="1381000" y="2006875"/>
            <a:ext cx="4979100" cy="4159800"/>
          </a:xfrm>
          <a:prstGeom prst="rect">
            <a:avLst/>
          </a:prstGeom>
          <a:noFill/>
          <a:ln>
            <a:noFill/>
          </a:ln>
        </p:spPr>
        <p:txBody>
          <a:bodyPr anchorCtr="0" anchor="t" bIns="91425" lIns="91425" spcFirstLastPara="1" rIns="91425" wrap="square" tIns="91425">
            <a:noAutofit/>
          </a:bodyPr>
          <a:lstStyle/>
          <a:p>
            <a:pPr indent="-387350" lvl="0" marL="457200" rtl="0" algn="l">
              <a:spcBef>
                <a:spcPts val="0"/>
              </a:spcBef>
              <a:spcAft>
                <a:spcPts val="0"/>
              </a:spcAft>
              <a:buClr>
                <a:schemeClr val="lt1"/>
              </a:buClr>
              <a:buSzPts val="2500"/>
              <a:buFont typeface="Calibri"/>
              <a:buChar char="➢"/>
            </a:pPr>
            <a:r>
              <a:rPr lang="en-US" sz="2500">
                <a:solidFill>
                  <a:schemeClr val="lt1"/>
                </a:solidFill>
                <a:latin typeface="Calibri"/>
                <a:ea typeface="Calibri"/>
                <a:cs typeface="Calibri"/>
                <a:sym typeface="Calibri"/>
              </a:rPr>
              <a:t>Volvo XC90 T8 Excellence BSIV, 10000000.0000</a:t>
            </a:r>
            <a:endParaRPr sz="2500">
              <a:solidFill>
                <a:schemeClr val="lt1"/>
              </a:solidFill>
              <a:latin typeface="Calibri"/>
              <a:ea typeface="Calibri"/>
              <a:cs typeface="Calibri"/>
              <a:sym typeface="Calibri"/>
            </a:endParaRPr>
          </a:p>
          <a:p>
            <a:pPr indent="-387350" lvl="0" marL="457200" rtl="0" algn="l">
              <a:spcBef>
                <a:spcPts val="0"/>
              </a:spcBef>
              <a:spcAft>
                <a:spcPts val="0"/>
              </a:spcAft>
              <a:buClr>
                <a:schemeClr val="lt1"/>
              </a:buClr>
              <a:buSzPts val="2500"/>
              <a:buFont typeface="Calibri"/>
              <a:buChar char="➢"/>
            </a:pPr>
            <a:r>
              <a:rPr lang="en-US" sz="2500">
                <a:solidFill>
                  <a:schemeClr val="lt1"/>
                </a:solidFill>
                <a:latin typeface="Calibri"/>
                <a:ea typeface="Calibri"/>
                <a:cs typeface="Calibri"/>
                <a:sym typeface="Calibri"/>
              </a:rPr>
              <a:t>BMW X7 </a:t>
            </a:r>
            <a:r>
              <a:rPr lang="en-US" sz="2500">
                <a:solidFill>
                  <a:schemeClr val="lt1"/>
                </a:solidFill>
                <a:latin typeface="Calibri"/>
                <a:ea typeface="Calibri"/>
                <a:cs typeface="Calibri"/>
                <a:sym typeface="Calibri"/>
              </a:rPr>
              <a:t>xDrive30d</a:t>
            </a:r>
            <a:r>
              <a:rPr lang="en-US" sz="2500">
                <a:solidFill>
                  <a:schemeClr val="lt1"/>
                </a:solidFill>
                <a:latin typeface="Calibri"/>
                <a:ea typeface="Calibri"/>
                <a:cs typeface="Calibri"/>
                <a:sym typeface="Calibri"/>
              </a:rPr>
              <a:t> DPE, 7200000.0000</a:t>
            </a:r>
            <a:endParaRPr sz="2500">
              <a:solidFill>
                <a:schemeClr val="lt1"/>
              </a:solidFill>
              <a:latin typeface="Calibri"/>
              <a:ea typeface="Calibri"/>
              <a:cs typeface="Calibri"/>
              <a:sym typeface="Calibri"/>
            </a:endParaRPr>
          </a:p>
          <a:p>
            <a:pPr indent="-387350" lvl="0" marL="457200" rtl="0" algn="l">
              <a:spcBef>
                <a:spcPts val="0"/>
              </a:spcBef>
              <a:spcAft>
                <a:spcPts val="0"/>
              </a:spcAft>
              <a:buClr>
                <a:schemeClr val="lt1"/>
              </a:buClr>
              <a:buSzPts val="2500"/>
              <a:buFont typeface="Calibri"/>
              <a:buChar char="➢"/>
            </a:pPr>
            <a:r>
              <a:rPr lang="en-US" sz="2500">
                <a:solidFill>
                  <a:schemeClr val="lt1"/>
                </a:solidFill>
                <a:latin typeface="Calibri"/>
                <a:ea typeface="Calibri"/>
                <a:cs typeface="Calibri"/>
                <a:sym typeface="Calibri"/>
              </a:rPr>
              <a:t>Audi A6 35 TFSI Matrix, 6223000.0000</a:t>
            </a:r>
            <a:endParaRPr sz="2500">
              <a:solidFill>
                <a:schemeClr val="lt1"/>
              </a:solidFill>
              <a:latin typeface="Calibri"/>
              <a:ea typeface="Calibri"/>
              <a:cs typeface="Calibri"/>
              <a:sym typeface="Calibri"/>
            </a:endParaRPr>
          </a:p>
          <a:p>
            <a:pPr indent="-387350" lvl="0" marL="457200" rtl="0" algn="l">
              <a:spcBef>
                <a:spcPts val="0"/>
              </a:spcBef>
              <a:spcAft>
                <a:spcPts val="0"/>
              </a:spcAft>
              <a:buClr>
                <a:schemeClr val="lt1"/>
              </a:buClr>
              <a:buSzPts val="2500"/>
              <a:buFont typeface="Calibri"/>
              <a:buChar char="➢"/>
            </a:pPr>
            <a:r>
              <a:rPr lang="en-US" sz="2500">
                <a:solidFill>
                  <a:schemeClr val="lt1"/>
                </a:solidFill>
                <a:latin typeface="Calibri"/>
                <a:ea typeface="Calibri"/>
                <a:cs typeface="Calibri"/>
                <a:sym typeface="Calibri"/>
              </a:rPr>
              <a:t>Mercedes-Benz S-Class S 350 CDI, 5962500.0000</a:t>
            </a:r>
            <a:endParaRPr sz="2500">
              <a:solidFill>
                <a:schemeClr val="lt1"/>
              </a:solidFill>
              <a:latin typeface="Calibri"/>
              <a:ea typeface="Calibri"/>
              <a:cs typeface="Calibri"/>
              <a:sym typeface="Calibri"/>
            </a:endParaRPr>
          </a:p>
          <a:p>
            <a:pPr indent="-387350" lvl="0" marL="457200" rtl="0" algn="l">
              <a:spcBef>
                <a:spcPts val="0"/>
              </a:spcBef>
              <a:spcAft>
                <a:spcPts val="0"/>
              </a:spcAft>
              <a:buClr>
                <a:schemeClr val="lt1"/>
              </a:buClr>
              <a:buSzPts val="2500"/>
              <a:buFont typeface="Calibri"/>
              <a:buChar char="➢"/>
            </a:pPr>
            <a:r>
              <a:rPr lang="en-US" sz="2500">
                <a:solidFill>
                  <a:schemeClr val="lt1"/>
                </a:solidFill>
                <a:latin typeface="Calibri"/>
                <a:ea typeface="Calibri"/>
                <a:cs typeface="Calibri"/>
                <a:sym typeface="Calibri"/>
              </a:rPr>
              <a:t>BMW 6 Series GT 630d Luxury Line, 5860000.0000</a:t>
            </a:r>
            <a:endParaRPr sz="2500">
              <a:solidFill>
                <a:schemeClr val="lt1"/>
              </a:solidFill>
              <a:latin typeface="Calibri"/>
              <a:ea typeface="Calibri"/>
              <a:cs typeface="Calibri"/>
              <a:sym typeface="Calibri"/>
            </a:endParaRPr>
          </a:p>
        </p:txBody>
      </p:sp>
      <p:pic>
        <p:nvPicPr>
          <p:cNvPr id="324" name="Google Shape;324;p28"/>
          <p:cNvPicPr preferRelativeResize="0"/>
          <p:nvPr/>
        </p:nvPicPr>
        <p:blipFill>
          <a:blip r:embed="rId5">
            <a:alphaModFix/>
          </a:blip>
          <a:stretch>
            <a:fillRect/>
          </a:stretch>
        </p:blipFill>
        <p:spPr>
          <a:xfrm>
            <a:off x="7039650" y="2648100"/>
            <a:ext cx="3231700" cy="3231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pic>
        <p:nvPicPr>
          <p:cNvPr id="329" name="Google Shape;329;p29"/>
          <p:cNvPicPr preferRelativeResize="0"/>
          <p:nvPr/>
        </p:nvPicPr>
        <p:blipFill rotWithShape="1">
          <a:blip r:embed="rId3">
            <a:alphaModFix/>
          </a:blip>
          <a:srcRect b="0" l="1447" r="1437" t="0"/>
          <a:stretch/>
        </p:blipFill>
        <p:spPr>
          <a:xfrm>
            <a:off x="1" y="0"/>
            <a:ext cx="12192000" cy="6857999"/>
          </a:xfrm>
          <a:prstGeom prst="rect">
            <a:avLst/>
          </a:prstGeom>
          <a:noFill/>
          <a:ln>
            <a:noFill/>
          </a:ln>
        </p:spPr>
      </p:pic>
      <p:sp>
        <p:nvSpPr>
          <p:cNvPr id="330" name="Google Shape;330;p29"/>
          <p:cNvSpPr/>
          <p:nvPr/>
        </p:nvSpPr>
        <p:spPr>
          <a:xfrm>
            <a:off x="1167150" y="1579225"/>
            <a:ext cx="9705000" cy="5015100"/>
          </a:xfrm>
          <a:prstGeom prst="roundRect">
            <a:avLst>
              <a:gd fmla="val 4688" name="adj"/>
            </a:avLst>
          </a:prstGeom>
          <a:solidFill>
            <a:schemeClr val="lt1">
              <a:alpha val="21960"/>
            </a:schemeClr>
          </a:solidFill>
          <a:ln cap="flat" cmpd="sng" w="952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457200" marR="0" rtl="0" algn="l">
              <a:lnSpc>
                <a:spcPct val="100000"/>
              </a:lnSpc>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pic>
        <p:nvPicPr>
          <p:cNvPr id="331" name="Google Shape;331;p29"/>
          <p:cNvPicPr preferRelativeResize="0"/>
          <p:nvPr/>
        </p:nvPicPr>
        <p:blipFill rotWithShape="1">
          <a:blip r:embed="rId4">
            <a:alphaModFix/>
          </a:blip>
          <a:srcRect b="0" l="0" r="0" t="0"/>
          <a:stretch/>
        </p:blipFill>
        <p:spPr>
          <a:xfrm>
            <a:off x="12976225" y="978195"/>
            <a:ext cx="7181709" cy="4901608"/>
          </a:xfrm>
          <a:prstGeom prst="rect">
            <a:avLst/>
          </a:prstGeom>
          <a:noFill/>
          <a:ln>
            <a:noFill/>
          </a:ln>
        </p:spPr>
      </p:pic>
      <p:sp>
        <p:nvSpPr>
          <p:cNvPr id="332" name="Google Shape;332;p29"/>
          <p:cNvSpPr txBox="1"/>
          <p:nvPr/>
        </p:nvSpPr>
        <p:spPr>
          <a:xfrm>
            <a:off x="2428800" y="555900"/>
            <a:ext cx="7181700" cy="755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US" sz="2400">
                <a:solidFill>
                  <a:schemeClr val="lt1"/>
                </a:solidFill>
                <a:latin typeface="Quattrocento Sans"/>
                <a:ea typeface="Quattrocento Sans"/>
                <a:cs typeface="Quattrocento Sans"/>
                <a:sym typeface="Quattrocento Sans"/>
              </a:rPr>
              <a:t>10 car model driven the most on average :</a:t>
            </a:r>
            <a:endParaRPr sz="3200">
              <a:solidFill>
                <a:schemeClr val="lt1"/>
              </a:solidFill>
              <a:latin typeface="Quattrocento Sans"/>
              <a:ea typeface="Quattrocento Sans"/>
              <a:cs typeface="Quattrocento Sans"/>
              <a:sym typeface="Quattrocento Sans"/>
            </a:endParaRPr>
          </a:p>
        </p:txBody>
      </p:sp>
      <p:sp>
        <p:nvSpPr>
          <p:cNvPr id="333" name="Google Shape;333;p29"/>
          <p:cNvSpPr txBox="1"/>
          <p:nvPr/>
        </p:nvSpPr>
        <p:spPr>
          <a:xfrm>
            <a:off x="1381000" y="1932150"/>
            <a:ext cx="4979100" cy="42294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lt1"/>
              </a:buClr>
              <a:buSzPts val="1600"/>
              <a:buFont typeface="Quattrocento Sans"/>
              <a:buChar char="➢"/>
            </a:pPr>
            <a:r>
              <a:rPr lang="en-US" sz="1600">
                <a:solidFill>
                  <a:schemeClr val="lt1"/>
                </a:solidFill>
                <a:latin typeface="Quattrocento Sans"/>
                <a:ea typeface="Quattrocento Sans"/>
                <a:cs typeface="Quattrocento Sans"/>
                <a:sym typeface="Quattrocento Sans"/>
              </a:rPr>
              <a:t>Toyota Innova 2.5 EV Diesel PS 7 Seater BSIII, 500000.0000</a:t>
            </a:r>
            <a:endParaRPr sz="1600">
              <a:solidFill>
                <a:schemeClr val="lt1"/>
              </a:solidFill>
              <a:latin typeface="Quattrocento Sans"/>
              <a:ea typeface="Quattrocento Sans"/>
              <a:cs typeface="Quattrocento Sans"/>
              <a:sym typeface="Quattrocento Sans"/>
            </a:endParaRPr>
          </a:p>
          <a:p>
            <a:pPr indent="-330200" lvl="0" marL="457200" rtl="0" algn="l">
              <a:spcBef>
                <a:spcPts val="0"/>
              </a:spcBef>
              <a:spcAft>
                <a:spcPts val="0"/>
              </a:spcAft>
              <a:buClr>
                <a:schemeClr val="lt1"/>
              </a:buClr>
              <a:buSzPts val="1600"/>
              <a:buFont typeface="Quattrocento Sans"/>
              <a:buChar char="➢"/>
            </a:pPr>
            <a:r>
              <a:rPr lang="en-US" sz="1600">
                <a:solidFill>
                  <a:schemeClr val="lt1"/>
                </a:solidFill>
                <a:latin typeface="Quattrocento Sans"/>
                <a:ea typeface="Quattrocento Sans"/>
                <a:cs typeface="Quattrocento Sans"/>
                <a:sym typeface="Quattrocento Sans"/>
              </a:rPr>
              <a:t>Toyota Innova 2.5 VX (Diesel) 7 Seater BS IV, 426000.0000</a:t>
            </a:r>
            <a:endParaRPr sz="1600">
              <a:solidFill>
                <a:schemeClr val="lt1"/>
              </a:solidFill>
              <a:latin typeface="Quattrocento Sans"/>
              <a:ea typeface="Quattrocento Sans"/>
              <a:cs typeface="Quattrocento Sans"/>
              <a:sym typeface="Quattrocento Sans"/>
            </a:endParaRPr>
          </a:p>
          <a:p>
            <a:pPr indent="-330200" lvl="0" marL="457200" rtl="0" algn="l">
              <a:spcBef>
                <a:spcPts val="0"/>
              </a:spcBef>
              <a:spcAft>
                <a:spcPts val="0"/>
              </a:spcAft>
              <a:buClr>
                <a:schemeClr val="lt1"/>
              </a:buClr>
              <a:buSzPts val="1600"/>
              <a:buFont typeface="Quattrocento Sans"/>
              <a:buChar char="➢"/>
            </a:pPr>
            <a:r>
              <a:rPr lang="en-US" sz="1600">
                <a:solidFill>
                  <a:schemeClr val="lt1"/>
                </a:solidFill>
                <a:latin typeface="Quattrocento Sans"/>
                <a:ea typeface="Quattrocento Sans"/>
                <a:cs typeface="Quattrocento Sans"/>
                <a:sym typeface="Quattrocento Sans"/>
              </a:rPr>
              <a:t>Mahindra Bolero DI Non AC </a:t>
            </a:r>
            <a:r>
              <a:rPr lang="en-US" sz="1600">
                <a:solidFill>
                  <a:schemeClr val="lt1"/>
                </a:solidFill>
                <a:latin typeface="Quattrocento Sans"/>
                <a:ea typeface="Quattrocento Sans"/>
                <a:cs typeface="Quattrocento Sans"/>
                <a:sym typeface="Quattrocento Sans"/>
              </a:rPr>
              <a:t>BS III</a:t>
            </a:r>
            <a:r>
              <a:rPr lang="en-US" sz="1600">
                <a:solidFill>
                  <a:schemeClr val="lt1"/>
                </a:solidFill>
                <a:latin typeface="Quattrocento Sans"/>
                <a:ea typeface="Quattrocento Sans"/>
                <a:cs typeface="Quattrocento Sans"/>
                <a:sym typeface="Quattrocento Sans"/>
              </a:rPr>
              <a:t>, 300000.0000</a:t>
            </a:r>
            <a:endParaRPr sz="1600">
              <a:solidFill>
                <a:schemeClr val="lt1"/>
              </a:solidFill>
              <a:latin typeface="Quattrocento Sans"/>
              <a:ea typeface="Quattrocento Sans"/>
              <a:cs typeface="Quattrocento Sans"/>
              <a:sym typeface="Quattrocento Sans"/>
            </a:endParaRPr>
          </a:p>
          <a:p>
            <a:pPr indent="-330200" lvl="0" marL="457200" rtl="0" algn="l">
              <a:spcBef>
                <a:spcPts val="0"/>
              </a:spcBef>
              <a:spcAft>
                <a:spcPts val="0"/>
              </a:spcAft>
              <a:buClr>
                <a:schemeClr val="lt1"/>
              </a:buClr>
              <a:buSzPts val="1600"/>
              <a:buFont typeface="Quattrocento Sans"/>
              <a:buChar char="➢"/>
            </a:pPr>
            <a:r>
              <a:rPr lang="en-US" sz="1600">
                <a:solidFill>
                  <a:schemeClr val="lt1"/>
                </a:solidFill>
                <a:latin typeface="Quattrocento Sans"/>
                <a:ea typeface="Quattrocento Sans"/>
                <a:cs typeface="Quattrocento Sans"/>
                <a:sym typeface="Quattrocento Sans"/>
              </a:rPr>
              <a:t>Toyota Qualis FS B3, 290000.0000</a:t>
            </a:r>
            <a:endParaRPr sz="1600">
              <a:solidFill>
                <a:schemeClr val="lt1"/>
              </a:solidFill>
              <a:latin typeface="Quattrocento Sans"/>
              <a:ea typeface="Quattrocento Sans"/>
              <a:cs typeface="Quattrocento Sans"/>
              <a:sym typeface="Quattrocento Sans"/>
            </a:endParaRPr>
          </a:p>
          <a:p>
            <a:pPr indent="-330200" lvl="0" marL="457200" rtl="0" algn="l">
              <a:spcBef>
                <a:spcPts val="0"/>
              </a:spcBef>
              <a:spcAft>
                <a:spcPts val="0"/>
              </a:spcAft>
              <a:buClr>
                <a:schemeClr val="lt1"/>
              </a:buClr>
              <a:buSzPts val="1600"/>
              <a:buFont typeface="Quattrocento Sans"/>
              <a:buChar char="➢"/>
            </a:pPr>
            <a:r>
              <a:rPr lang="en-US" sz="1600">
                <a:solidFill>
                  <a:schemeClr val="lt1"/>
                </a:solidFill>
                <a:latin typeface="Quattrocento Sans"/>
                <a:ea typeface="Quattrocento Sans"/>
                <a:cs typeface="Quattrocento Sans"/>
                <a:sym typeface="Quattrocento Sans"/>
              </a:rPr>
              <a:t>Tata Sumo Gold GX </a:t>
            </a:r>
            <a:r>
              <a:rPr lang="en-US" sz="1600">
                <a:solidFill>
                  <a:schemeClr val="lt1"/>
                </a:solidFill>
                <a:latin typeface="Quattrocento Sans"/>
                <a:ea typeface="Quattrocento Sans"/>
                <a:cs typeface="Quattrocento Sans"/>
                <a:sym typeface="Quattrocento Sans"/>
              </a:rPr>
              <a:t>BS III</a:t>
            </a:r>
            <a:r>
              <a:rPr lang="en-US" sz="1600">
                <a:solidFill>
                  <a:schemeClr val="lt1"/>
                </a:solidFill>
                <a:latin typeface="Quattrocento Sans"/>
                <a:ea typeface="Quattrocento Sans"/>
                <a:cs typeface="Quattrocento Sans"/>
                <a:sym typeface="Quattrocento Sans"/>
              </a:rPr>
              <a:t>, 270000.0000</a:t>
            </a:r>
            <a:endParaRPr sz="1600">
              <a:solidFill>
                <a:schemeClr val="lt1"/>
              </a:solidFill>
              <a:latin typeface="Quattrocento Sans"/>
              <a:ea typeface="Quattrocento Sans"/>
              <a:cs typeface="Quattrocento Sans"/>
              <a:sym typeface="Quattrocento Sans"/>
            </a:endParaRPr>
          </a:p>
          <a:p>
            <a:pPr indent="-330200" lvl="0" marL="457200" rtl="0" algn="l">
              <a:spcBef>
                <a:spcPts val="0"/>
              </a:spcBef>
              <a:spcAft>
                <a:spcPts val="0"/>
              </a:spcAft>
              <a:buClr>
                <a:schemeClr val="lt1"/>
              </a:buClr>
              <a:buSzPts val="1600"/>
              <a:buFont typeface="Quattrocento Sans"/>
              <a:buChar char="➢"/>
            </a:pPr>
            <a:r>
              <a:rPr lang="en-US" sz="1600">
                <a:solidFill>
                  <a:schemeClr val="lt1"/>
                </a:solidFill>
                <a:latin typeface="Quattrocento Sans"/>
                <a:ea typeface="Quattrocento Sans"/>
                <a:cs typeface="Quattrocento Sans"/>
                <a:sym typeface="Quattrocento Sans"/>
              </a:rPr>
              <a:t>Chevrolet Tavera Neo LT-L - 9 seats </a:t>
            </a:r>
            <a:r>
              <a:rPr lang="en-US" sz="1600">
                <a:solidFill>
                  <a:schemeClr val="lt1"/>
                </a:solidFill>
                <a:latin typeface="Quattrocento Sans"/>
                <a:ea typeface="Quattrocento Sans"/>
                <a:cs typeface="Quattrocento Sans"/>
                <a:sym typeface="Quattrocento Sans"/>
              </a:rPr>
              <a:t>BSIII</a:t>
            </a:r>
            <a:r>
              <a:rPr lang="en-US" sz="1600">
                <a:solidFill>
                  <a:schemeClr val="lt1"/>
                </a:solidFill>
                <a:latin typeface="Quattrocento Sans"/>
                <a:ea typeface="Quattrocento Sans"/>
                <a:cs typeface="Quattrocento Sans"/>
                <a:sym typeface="Quattrocento Sans"/>
              </a:rPr>
              <a:t>, 265000.0000</a:t>
            </a:r>
            <a:endParaRPr sz="1600">
              <a:solidFill>
                <a:schemeClr val="lt1"/>
              </a:solidFill>
              <a:latin typeface="Quattrocento Sans"/>
              <a:ea typeface="Quattrocento Sans"/>
              <a:cs typeface="Quattrocento Sans"/>
              <a:sym typeface="Quattrocento Sans"/>
            </a:endParaRPr>
          </a:p>
          <a:p>
            <a:pPr indent="-330200" lvl="0" marL="457200" rtl="0" algn="l">
              <a:spcBef>
                <a:spcPts val="0"/>
              </a:spcBef>
              <a:spcAft>
                <a:spcPts val="0"/>
              </a:spcAft>
              <a:buClr>
                <a:schemeClr val="lt1"/>
              </a:buClr>
              <a:buSzPts val="1600"/>
              <a:buFont typeface="Quattrocento Sans"/>
              <a:buChar char="➢"/>
            </a:pPr>
            <a:r>
              <a:rPr lang="en-US" sz="1600">
                <a:solidFill>
                  <a:schemeClr val="lt1"/>
                </a:solidFill>
                <a:latin typeface="Quattrocento Sans"/>
                <a:ea typeface="Quattrocento Sans"/>
                <a:cs typeface="Quattrocento Sans"/>
                <a:sym typeface="Quattrocento Sans"/>
              </a:rPr>
              <a:t>Hyundai i20 Asta 1.2, 260325.6667</a:t>
            </a:r>
            <a:endParaRPr sz="1600">
              <a:solidFill>
                <a:schemeClr val="lt1"/>
              </a:solidFill>
              <a:latin typeface="Quattrocento Sans"/>
              <a:ea typeface="Quattrocento Sans"/>
              <a:cs typeface="Quattrocento Sans"/>
              <a:sym typeface="Quattrocento Sans"/>
            </a:endParaRPr>
          </a:p>
          <a:p>
            <a:pPr indent="-330200" lvl="0" marL="457200" rtl="0" algn="l">
              <a:spcBef>
                <a:spcPts val="0"/>
              </a:spcBef>
              <a:spcAft>
                <a:spcPts val="0"/>
              </a:spcAft>
              <a:buClr>
                <a:schemeClr val="lt1"/>
              </a:buClr>
              <a:buSzPts val="1600"/>
              <a:buFont typeface="Quattrocento Sans"/>
              <a:buChar char="➢"/>
            </a:pPr>
            <a:r>
              <a:rPr lang="en-US" sz="1600">
                <a:solidFill>
                  <a:schemeClr val="lt1"/>
                </a:solidFill>
                <a:latin typeface="Quattrocento Sans"/>
                <a:ea typeface="Quattrocento Sans"/>
                <a:cs typeface="Quattrocento Sans"/>
                <a:sym typeface="Quattrocento Sans"/>
              </a:rPr>
              <a:t>Tata New Safari DICOR 2.2 EX 4x4 BS IV, 250000.0000</a:t>
            </a:r>
            <a:endParaRPr sz="1600">
              <a:solidFill>
                <a:schemeClr val="lt1"/>
              </a:solidFill>
              <a:latin typeface="Quattrocento Sans"/>
              <a:ea typeface="Quattrocento Sans"/>
              <a:cs typeface="Quattrocento Sans"/>
              <a:sym typeface="Quattrocento Sans"/>
            </a:endParaRPr>
          </a:p>
          <a:p>
            <a:pPr indent="-330200" lvl="0" marL="457200" rtl="0" algn="l">
              <a:spcBef>
                <a:spcPts val="0"/>
              </a:spcBef>
              <a:spcAft>
                <a:spcPts val="0"/>
              </a:spcAft>
              <a:buClr>
                <a:schemeClr val="lt1"/>
              </a:buClr>
              <a:buSzPts val="1600"/>
              <a:buFont typeface="Quattrocento Sans"/>
              <a:buChar char="➢"/>
            </a:pPr>
            <a:r>
              <a:rPr lang="en-US" sz="1600">
                <a:solidFill>
                  <a:schemeClr val="lt1"/>
                </a:solidFill>
                <a:latin typeface="Quattrocento Sans"/>
                <a:ea typeface="Quattrocento Sans"/>
                <a:cs typeface="Quattrocento Sans"/>
                <a:sym typeface="Quattrocento Sans"/>
              </a:rPr>
              <a:t>Chevrolet Tavera B2 8 Seats BSIII, 250000.0000</a:t>
            </a:r>
            <a:endParaRPr sz="1600">
              <a:solidFill>
                <a:schemeClr val="lt1"/>
              </a:solidFill>
              <a:latin typeface="Quattrocento Sans"/>
              <a:ea typeface="Quattrocento Sans"/>
              <a:cs typeface="Quattrocento Sans"/>
              <a:sym typeface="Quattrocento Sans"/>
            </a:endParaRPr>
          </a:p>
          <a:p>
            <a:pPr indent="-330200" lvl="0" marL="457200" rtl="0" algn="l">
              <a:spcBef>
                <a:spcPts val="0"/>
              </a:spcBef>
              <a:spcAft>
                <a:spcPts val="0"/>
              </a:spcAft>
              <a:buClr>
                <a:schemeClr val="lt1"/>
              </a:buClr>
              <a:buSzPts val="1600"/>
              <a:buFont typeface="Calibri"/>
              <a:buChar char="➢"/>
            </a:pPr>
            <a:r>
              <a:rPr lang="en-US" sz="1600">
                <a:solidFill>
                  <a:schemeClr val="lt1"/>
                </a:solidFill>
                <a:latin typeface="Quattrocento Sans"/>
                <a:ea typeface="Quattrocento Sans"/>
                <a:cs typeface="Quattrocento Sans"/>
                <a:sym typeface="Quattrocento Sans"/>
              </a:rPr>
              <a:t>Toyota Qualis FS F7, 2</a:t>
            </a:r>
            <a:r>
              <a:rPr lang="en-US" sz="1600">
                <a:solidFill>
                  <a:schemeClr val="lt1"/>
                </a:solidFill>
                <a:latin typeface="Calibri"/>
                <a:ea typeface="Calibri"/>
                <a:cs typeface="Calibri"/>
                <a:sym typeface="Calibri"/>
              </a:rPr>
              <a:t>50000.0000</a:t>
            </a:r>
            <a:endParaRPr sz="1600">
              <a:solidFill>
                <a:schemeClr val="lt1"/>
              </a:solidFill>
              <a:latin typeface="Calibri"/>
              <a:ea typeface="Calibri"/>
              <a:cs typeface="Calibri"/>
              <a:sym typeface="Calibri"/>
            </a:endParaRPr>
          </a:p>
        </p:txBody>
      </p:sp>
      <p:pic>
        <p:nvPicPr>
          <p:cNvPr id="334" name="Google Shape;334;p29"/>
          <p:cNvPicPr preferRelativeResize="0"/>
          <p:nvPr/>
        </p:nvPicPr>
        <p:blipFill>
          <a:blip r:embed="rId5">
            <a:alphaModFix/>
          </a:blip>
          <a:stretch>
            <a:fillRect/>
          </a:stretch>
        </p:blipFill>
        <p:spPr>
          <a:xfrm>
            <a:off x="6936300" y="2477763"/>
            <a:ext cx="3218025" cy="3218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