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ugultxdOt7OfPMS8RGtsAtSb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7ec932b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7ec932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7ec932b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7ec932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7c200a5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7c200a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7ec932b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7ec932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71252" y="2953936"/>
            <a:ext cx="9767454" cy="10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sz="3200"/>
              <a:t>Employing Blockchain Technology for Decentralized Crowdsourced Data Access and Management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By Moon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7ec932b4_0_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5" name="Google Shape;205;g5e7ec932b4_0_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addition of a database for the website, ideally mongoDB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Website security features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Automation of blockchain features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Addition of </a:t>
            </a:r>
            <a:r>
              <a:rPr lang="en-US"/>
              <a:t>redundancy</a:t>
            </a:r>
            <a:r>
              <a:rPr lang="en-US"/>
              <a:t> for the blockchain, ideally daily backups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Addition of authentication methods within API calls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7ec932b4_0_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11" name="Google Shape;211;g5e7ec932b4_0_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work has been published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plan on continuing work on this project as well as publishing a book chapter on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7c200a59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50" name="Google Shape;150;g5e7c200a59_0_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Arial"/>
              <a:buChar char="►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can we solve the issues of data access, management, and analysis along with user privacy and trust preservation within a data crowdsourcing application?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Arial"/>
              <a:buChar char="►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solution utilizes newer technologies, namely blockchain, to approach these issues</a:t>
            </a:r>
            <a:endParaRPr>
              <a:solidFill>
                <a:srgbClr val="90C2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Details of the project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OMNI holds multiple datasets (59 as of now)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want to allow for the crowdsourcing of these datasets by scientists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also want to be able to keep track of who has gained access to said datasets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tracking is handled by tracking the successful requests of data (transactions) through the use of blockchain technology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requests are made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77334" y="2160589"/>
            <a:ext cx="407279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user comes to our website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order to view what datasets are available and to make requests they must first request an account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request sends an email to a NERSC admin who must approve or deny it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320" y="1279219"/>
            <a:ext cx="7166758" cy="373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requests are made (cont.)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677334" y="2160589"/>
            <a:ext cx="3526531" cy="4204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After logging in the end user would be able to view all of the currently available datasets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user can pick and choose which datasets they would like access to, the date range of these datasets, and make any comments or special requests within this form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request is sent to a NERSC admin in the same way as an account request</a:t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393" y="1442853"/>
            <a:ext cx="7804580" cy="411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requests are made (cont.)</a:t>
            </a:r>
            <a:endParaRPr/>
          </a:p>
        </p:txBody>
      </p:sp>
      <p:pic>
        <p:nvPicPr>
          <p:cNvPr id="176" name="Google Shape;17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055" y="1452812"/>
            <a:ext cx="9137093" cy="479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7ec932b4_0_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intro</a:t>
            </a:r>
            <a:endParaRPr/>
          </a:p>
        </p:txBody>
      </p:sp>
      <p:sp>
        <p:nvSpPr>
          <p:cNvPr id="182" name="Google Shape;182;g5e7ec932b4_0_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Blockchain is a hot-topic new “technology” in which the “block” is the digital information stored in the public database which is the “chain” of blocks</a:t>
            </a:r>
            <a:endParaRPr>
              <a:solidFill>
                <a:srgbClr val="FFFFFF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In </a:t>
            </a:r>
            <a:r>
              <a:rPr lang="en-US">
                <a:solidFill>
                  <a:srgbClr val="FFFFFF"/>
                </a:solidFill>
              </a:rPr>
              <a:t>its</a:t>
            </a:r>
            <a:r>
              <a:rPr lang="en-US">
                <a:solidFill>
                  <a:srgbClr val="FFFFFF"/>
                </a:solidFill>
              </a:rPr>
              <a:t> most basic form a blockchain is simply a record of transactions stored within in a shared immutable ledger</a:t>
            </a:r>
            <a:endParaRPr>
              <a:solidFill>
                <a:srgbClr val="FFFFFF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Transactions can be whatever the programmer wants them to be, digital currency transactions, healthcare information records, car sales, etc.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blockchain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end user will also be able to view the current blockchain (though this can be changed if we wish to keep the blockchain private)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Below you can see some samples of what the blockchain will look like</a:t>
            </a:r>
            <a:endParaRPr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495326"/>
            <a:ext cx="9209314" cy="268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blockchain (cont.)</a:t>
            </a:r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338667" y="135503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viewing of and editing of the blockchain (excluding the editing of transactions) is handled through the use of API calls to the local REST server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viewing and editing can also be handled locally either on the REST server or through the angular app that is generated through Hyperledger Fabric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821"/>
            <a:ext cx="8596668" cy="177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5387"/>
            <a:ext cx="8528056" cy="235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4002" y="706982"/>
            <a:ext cx="1699052" cy="275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74002" y="3662661"/>
            <a:ext cx="2096252" cy="31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2019-08-06T01:33:14Z</dcterms:created>
  <dc:creator>Moore, Moon C</dc:creator>
</cp:coreProperties>
</file>