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60" d="100"/>
          <a:sy n="160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FD4AC45-D45B-47AD-9D2F-708F209957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EBAA1-7986-48BB-AF82-034C41649C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68D0B4-36AF-4A0D-93B8-9D984F3FA118}" type="datetimeFigureOut">
              <a:rPr lang="de-AT"/>
              <a:pPr>
                <a:defRPr/>
              </a:pPr>
              <a:t>18.12.2021</a:t>
            </a:fld>
            <a:endParaRPr lang="de-AT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008603-F844-4819-A5B5-51658FDEE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3DADB1D-7CB2-45AF-8C32-6BACF429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DC947-8DA2-4A32-ACB7-3FD0E3029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C4C46-D919-41CD-A245-36F7C6C2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2EA12-6FCC-404E-9CFD-34E17A3E9C06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6825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296144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806555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76462A11-7312-4AB8-A776-1FBAEB32E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7161B99-1B28-4C9D-AA08-4A9B73DE2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88E8EE-B4E8-450F-8D51-C20E4B9C659F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27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D40E8-9B80-490A-B710-5C52A2CC5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F48D7-0F15-4D3F-856F-888AE2C41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95FC5C-357C-4EF4-B59E-1C71269BD47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914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>
            <a:lvl1pPr>
              <a:defRPr sz="320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3284538"/>
            <a:ext cx="8280400" cy="936625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BDDF7-DDDE-4442-B002-D4B1DAF2B7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1AA8B-0692-4DBC-AEF0-5DE874861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C87C1E40-AE58-4AF1-861F-535A4FBEB918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5438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510E7-16AD-4186-A9B6-F62782574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5288" y="6381750"/>
            <a:ext cx="28956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B3DC6-7029-442F-A155-BAC462996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1F6201-CB8E-4E2F-8937-3CA78DFB6A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258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B2BB91B-F29F-4F00-B97A-1498DA7B10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AT" altLang="de-DE"/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B8101DE2-7CEB-41AC-8B00-255C2F48B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AT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3E280-79C3-4DBF-A7F1-2916A831E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B42B27-ADAB-404F-BCC0-B1FC60CBDE7A}" type="datetime1">
              <a:rPr lang="de-AT"/>
              <a:pPr>
                <a:defRPr/>
              </a:pPr>
              <a:t>18.12.2021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25B68-9163-474F-A5C0-4CA24322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CC29B-17F2-4754-AFF7-A5A3E747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DA2949-DACF-4BA2-835D-9419B328B244}" type="slidenum">
              <a:rPr lang="de-AT" altLang="de-DE"/>
              <a:pPr/>
              <a:t>‹Nr.›</a:t>
            </a:fld>
            <a:endParaRPr lang="de-AT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9604CD8E-490D-48FC-8F28-3AF37F24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b="0" i="0" dirty="0">
                <a:solidFill>
                  <a:srgbClr val="4B4B4B"/>
                </a:solidFill>
                <a:effectLst/>
                <a:latin typeface="adobe-clean"/>
              </a:rPr>
              <a:t>Entwicklung und Evaluierung eines Geräts zum Aufspüren verlorener Gegenstände mittels Bluetooth-Beacons für Menschen mit Sehbehinderung</a:t>
            </a:r>
            <a:endParaRPr lang="de-AT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C3082967-3351-4CC8-B020-4CB0E7AC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Problemstellung</a:t>
            </a:r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082ADF7A-0862-40A7-A063-F4BE2322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de-DE" dirty="0"/>
              <a:t>Wichtige Gegenstände (z.B. Schlüssel, Handy, Rucksack, Hund) gehen verloren</a:t>
            </a:r>
          </a:p>
          <a:p>
            <a:r>
              <a:rPr lang="de-AT" altLang="de-DE" dirty="0"/>
              <a:t>Herstellerapps nicht barrierefrei</a:t>
            </a:r>
          </a:p>
          <a:p>
            <a:r>
              <a:rPr lang="de-AT" altLang="de-DE" dirty="0"/>
              <a:t>Smartphone kann auch verloren gehen</a:t>
            </a:r>
          </a:p>
          <a:p>
            <a:r>
              <a:rPr lang="de-AT" altLang="de-DE" dirty="0"/>
              <a:t>Lösung: Bluetooth basierende Beacons</a:t>
            </a:r>
          </a:p>
          <a:p>
            <a:endParaRPr lang="de-AT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E3B41-0861-4B32-A16C-154177FB7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3AF60-4FE4-4565-83E4-693E0B660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F21A324-5334-45B4-90E5-B5E2E5D6881E}" type="slidenum">
              <a:rPr lang="de-AT" altLang="de-DE">
                <a:solidFill>
                  <a:srgbClr val="898989"/>
                </a:solidFill>
              </a:rPr>
              <a:pPr/>
              <a:t>3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Ziel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781550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Ein Gerät zu bauen das:</a:t>
            </a:r>
          </a:p>
          <a:p>
            <a:r>
              <a:rPr lang="de-AT" altLang="de-DE" dirty="0"/>
              <a:t>Bluetooth Beacons finden kann</a:t>
            </a:r>
          </a:p>
          <a:p>
            <a:r>
              <a:rPr lang="de-AT" altLang="de-DE" dirty="0" err="1"/>
              <a:t>barrierfrei</a:t>
            </a:r>
            <a:r>
              <a:rPr lang="de-AT" altLang="de-DE" dirty="0"/>
              <a:t> für Menschen mit Sehbeeinträchtigung ist</a:t>
            </a:r>
          </a:p>
          <a:p>
            <a:r>
              <a:rPr lang="de-AT" altLang="de-DE" dirty="0"/>
              <a:t>Einfach zu bedienen ist</a:t>
            </a:r>
          </a:p>
          <a:p>
            <a:r>
              <a:rPr lang="de-AT" altLang="de-DE" dirty="0" err="1"/>
              <a:t>Engergiesparend</a:t>
            </a:r>
            <a:r>
              <a:rPr lang="de-AT" altLang="de-DE" dirty="0"/>
              <a:t> funktioniert</a:t>
            </a:r>
          </a:p>
          <a:p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/>
              <a:t>4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Umsetzung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781550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Umsetzung von Gehäuse:</a:t>
            </a:r>
          </a:p>
          <a:p>
            <a:pPr>
              <a:buFontTx/>
              <a:buChar char="-"/>
            </a:pPr>
            <a:r>
              <a:rPr lang="de-AT" altLang="de-DE" dirty="0"/>
              <a:t>Konzipierung mittels </a:t>
            </a:r>
            <a:r>
              <a:rPr lang="de-AT" altLang="de-DE" dirty="0" err="1"/>
              <a:t>FreeCAD</a:t>
            </a:r>
            <a:endParaRPr lang="de-AT" altLang="de-DE" dirty="0"/>
          </a:p>
          <a:p>
            <a:pPr>
              <a:buFontTx/>
              <a:buChar char="-"/>
            </a:pPr>
            <a:r>
              <a:rPr lang="de-AT" altLang="de-DE" dirty="0"/>
              <a:t>3D Druck</a:t>
            </a:r>
          </a:p>
          <a:p>
            <a:pPr>
              <a:buFontTx/>
              <a:buChar char="-"/>
            </a:pPr>
            <a:endParaRPr lang="de-AT" altLang="de-DE" dirty="0"/>
          </a:p>
          <a:p>
            <a:pPr marL="0" indent="0">
              <a:buNone/>
            </a:pPr>
            <a:r>
              <a:rPr lang="de-AT" altLang="de-DE" dirty="0"/>
              <a:t>Umsetzung Hardware:</a:t>
            </a:r>
          </a:p>
          <a:p>
            <a:pPr>
              <a:buFontTx/>
              <a:buChar char="-"/>
            </a:pPr>
            <a:r>
              <a:rPr lang="de-AT" altLang="de-DE" dirty="0"/>
              <a:t>ESP32 Sparkfun Thing mit USB Anschluss und Ladelogik für Akku</a:t>
            </a:r>
          </a:p>
          <a:p>
            <a:pPr>
              <a:buFontTx/>
              <a:buChar char="-"/>
            </a:pPr>
            <a:r>
              <a:rPr lang="de-AT" altLang="de-DE" dirty="0"/>
              <a:t>Input: 3 Buttons + 1 Schiebeschalter für Ein/Aus</a:t>
            </a:r>
          </a:p>
          <a:p>
            <a:pPr>
              <a:buFontTx/>
              <a:buChar char="-"/>
            </a:pPr>
            <a:r>
              <a:rPr lang="de-AT" altLang="de-DE" dirty="0"/>
              <a:t>Output: Aktive </a:t>
            </a:r>
            <a:r>
              <a:rPr lang="de-AT" altLang="de-DE" dirty="0" err="1"/>
              <a:t>Piezo</a:t>
            </a:r>
            <a:r>
              <a:rPr lang="de-AT" altLang="de-DE" dirty="0"/>
              <a:t> </a:t>
            </a:r>
            <a:r>
              <a:rPr lang="de-AT" altLang="de-DE" dirty="0" err="1"/>
              <a:t>buzzer</a:t>
            </a:r>
            <a:endParaRPr lang="de-AT" altLang="de-DE" dirty="0"/>
          </a:p>
          <a:p>
            <a:pPr marL="0" indent="0">
              <a:buNone/>
            </a:pPr>
            <a:endParaRPr lang="de-AT" altLang="de-DE" dirty="0"/>
          </a:p>
          <a:p>
            <a:pPr>
              <a:buFontTx/>
              <a:buChar char="-"/>
            </a:pPr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/>
              <a:t>5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6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198E8605-95A5-443C-8B4E-DD11DF66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Umsetzung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6E6A041A-7255-4D82-8639-8D5637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31224" cy="4781550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Umsetzung von Software:</a:t>
            </a:r>
          </a:p>
          <a:p>
            <a:pPr>
              <a:buFontTx/>
              <a:buChar char="-"/>
            </a:pPr>
            <a:r>
              <a:rPr lang="de-AT" altLang="de-DE" dirty="0"/>
              <a:t>IDE Arduino</a:t>
            </a:r>
          </a:p>
          <a:p>
            <a:pPr>
              <a:buFontTx/>
              <a:buChar char="-"/>
            </a:pPr>
            <a:r>
              <a:rPr lang="de-AT" altLang="de-DE" dirty="0"/>
              <a:t>Suche der Bluetooth Beacons über GATT</a:t>
            </a:r>
          </a:p>
          <a:p>
            <a:pPr>
              <a:buFontTx/>
              <a:buChar char="-"/>
            </a:pPr>
            <a:r>
              <a:rPr lang="de-AT" altLang="de-DE" dirty="0"/>
              <a:t>MAC Adresse des zurückgelieferten Objekts mit abgespeicherter Adresse vergleichen -&gt; wenn gleich -&gt; verbinden</a:t>
            </a:r>
          </a:p>
          <a:p>
            <a:pPr>
              <a:buFontTx/>
              <a:buChar char="-"/>
            </a:pPr>
            <a:r>
              <a:rPr lang="de-AT" altLang="de-DE" dirty="0"/>
              <a:t>RSSI Wert des </a:t>
            </a:r>
            <a:r>
              <a:rPr lang="de-AT" altLang="de-DE" dirty="0" err="1"/>
              <a:t>Ojektes</a:t>
            </a:r>
            <a:r>
              <a:rPr lang="de-AT" altLang="de-DE" dirty="0"/>
              <a:t> auslesen</a:t>
            </a:r>
          </a:p>
          <a:p>
            <a:pPr>
              <a:buFontTx/>
              <a:buChar char="-"/>
            </a:pPr>
            <a:r>
              <a:rPr lang="de-AT" altLang="de-DE" dirty="0"/>
              <a:t>RSSI Wert in Meter umwandeln</a:t>
            </a:r>
          </a:p>
          <a:p>
            <a:pPr>
              <a:buFontTx/>
              <a:buChar char="-"/>
            </a:pPr>
            <a:r>
              <a:rPr lang="de-AT" altLang="de-DE" dirty="0"/>
              <a:t>Meter als Tonanzahl ausgeben -&gt; PWM auf Buzzer</a:t>
            </a:r>
          </a:p>
          <a:p>
            <a:pPr>
              <a:buFontTx/>
              <a:buChar char="-"/>
            </a:pPr>
            <a:r>
              <a:rPr lang="de-AT" altLang="de-DE" dirty="0"/>
              <a:t>Alle 10 Sekunden wiederholen</a:t>
            </a:r>
          </a:p>
          <a:p>
            <a:pPr>
              <a:buFontTx/>
              <a:buChar char="-"/>
            </a:pPr>
            <a:r>
              <a:rPr lang="de-AT" altLang="de-DE" dirty="0"/>
              <a:t>Gewünschte MAC </a:t>
            </a:r>
            <a:r>
              <a:rPr lang="de-AT" altLang="de-DE" dirty="0" err="1"/>
              <a:t>Ardesse</a:t>
            </a:r>
            <a:r>
              <a:rPr lang="de-AT" altLang="de-DE" dirty="0"/>
              <a:t> mittels Button bestimmen</a:t>
            </a:r>
          </a:p>
          <a:p>
            <a:pPr marL="0" indent="0">
              <a:buNone/>
            </a:pPr>
            <a:endParaRPr lang="de-AT" altLang="de-DE" dirty="0"/>
          </a:p>
          <a:p>
            <a:pPr>
              <a:buFontTx/>
              <a:buChar char="-"/>
            </a:pPr>
            <a:endParaRPr lang="de-AT" alt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46508-D9E1-4B60-A537-8B30B321B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FC684-D688-4D3D-9800-10D73E0EA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1D9D60-25CD-410C-A092-2EE32FF9FBD1}" type="slidenum">
              <a:rPr lang="de-AT" altLang="de-DE">
                <a:solidFill>
                  <a:srgbClr val="898989"/>
                </a:solidFill>
              </a:rPr>
              <a:pPr/>
              <a:t>6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Ergebnisse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de-AT" altLang="de-DE" dirty="0"/>
              <a:t>RSSI Wert schwankend, auch bei </a:t>
            </a:r>
            <a:r>
              <a:rPr lang="de-AT" altLang="de-DE" dirty="0" err="1"/>
              <a:t>mittelung</a:t>
            </a:r>
            <a:r>
              <a:rPr lang="de-AT" altLang="de-DE" dirty="0"/>
              <a:t> über 3 Werte immer wieder leichte </a:t>
            </a:r>
            <a:r>
              <a:rPr lang="de-AT" altLang="de-DE" dirty="0" err="1"/>
              <a:t>Außreiser</a:t>
            </a:r>
            <a:endParaRPr lang="de-AT" altLang="de-DE" dirty="0"/>
          </a:p>
          <a:p>
            <a:r>
              <a:rPr lang="de-AT" altLang="de-DE" dirty="0"/>
              <a:t>Tonausgabe mittels PWM funktioniert, unterbrechen der Tonausgabe führt allerdings zu Programmneustart</a:t>
            </a:r>
          </a:p>
          <a:p>
            <a:r>
              <a:rPr lang="de-AT" altLang="de-DE" dirty="0"/>
              <a:t>Festlegung der gewünschten MAC Adresse über Buttons funktioniert über Interrupts -&gt; Buttondruck unterbricht das Programm</a:t>
            </a:r>
          </a:p>
          <a:p>
            <a:r>
              <a:rPr lang="de-AT" altLang="de-DE" dirty="0"/>
              <a:t>Pairing mit neuen Beacons funktioniert noch nicht</a:t>
            </a:r>
          </a:p>
          <a:p>
            <a:r>
              <a:rPr lang="de-AT" altLang="de-DE" dirty="0"/>
              <a:t>Beacon senden sehr unterschiedliche Objekte die unterschiedliche Parameter haben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7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A771D1BC-8FE7-46D8-89C7-35FB0E6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Zusammenfassung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6EE5A385-29D8-4DA8-96B6-FB61F1CE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63272" cy="4493096"/>
          </a:xfrm>
        </p:spPr>
        <p:txBody>
          <a:bodyPr/>
          <a:lstStyle/>
          <a:p>
            <a:r>
              <a:rPr lang="de-AT" altLang="de-DE" dirty="0"/>
              <a:t>Grundfunktionen (RSSI auslesen, Tonausgabe, Buttoninput) funktionieren</a:t>
            </a:r>
          </a:p>
          <a:p>
            <a:r>
              <a:rPr lang="de-AT" altLang="de-DE" dirty="0"/>
              <a:t>RSSI Wert unzuverlässig</a:t>
            </a:r>
          </a:p>
          <a:p>
            <a:r>
              <a:rPr lang="de-AT" altLang="de-DE" dirty="0"/>
              <a:t>Noch keine Usability bezogene Evaluierung</a:t>
            </a:r>
          </a:p>
          <a:p>
            <a:r>
              <a:rPr lang="de-AT" altLang="de-DE" dirty="0"/>
              <a:t>Neue Beacons müssen noch </a:t>
            </a:r>
            <a:r>
              <a:rPr lang="de-AT" altLang="de-DE" dirty="0" err="1"/>
              <a:t>gepaired</a:t>
            </a:r>
            <a:r>
              <a:rPr lang="de-AT" altLang="de-DE" dirty="0"/>
              <a:t> werden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89EDF-BA82-4CF9-A690-3DFD9237D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 FH Technikum Wien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9D5D0-581A-4A23-AF34-A3740077C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02BF3-54EE-4C01-8842-379BF14BC74A}" type="slidenum">
              <a:rPr lang="de-AT" altLang="de-DE">
                <a:solidFill>
                  <a:srgbClr val="898989"/>
                </a:solidFill>
              </a:rPr>
              <a:pPr/>
              <a:t>8</a:t>
            </a:fld>
            <a:endParaRPr lang="de-AT" altLang="de-DE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066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Vorlage_FHTW_2015_16</Template>
  <TotalTime>0</TotalTime>
  <Words>276</Words>
  <Application>Microsoft Office PowerPoint</Application>
  <PresentationFormat>Bildschirmpräsentation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Arial</vt:lpstr>
      <vt:lpstr>Wingdings</vt:lpstr>
      <vt:lpstr>Präsentation1</vt:lpstr>
      <vt:lpstr>PowerPoint-Präsentation</vt:lpstr>
      <vt:lpstr>Entwicklung und Evaluierung eines Geräts zum Aufspüren verlorener Gegenstände mittels Bluetooth-Beacons für Menschen mit Sehbehinderung</vt:lpstr>
      <vt:lpstr>Problemstellung</vt:lpstr>
      <vt:lpstr>Ziel</vt:lpstr>
      <vt:lpstr>Umsetzung</vt:lpstr>
      <vt:lpstr>Umsetzung</vt:lpstr>
      <vt:lpstr>Ergebnisse</vt:lpstr>
      <vt:lpstr>Zusammenfassung</vt:lpstr>
    </vt:vector>
  </TitlesOfParts>
  <Company>FH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moonnight92 moonnight92</dc:creator>
  <cp:lastModifiedBy>moonnight92 moonnight92</cp:lastModifiedBy>
  <cp:revision>1</cp:revision>
  <dcterms:created xsi:type="dcterms:W3CDTF">2021-12-18T19:31:44Z</dcterms:created>
  <dcterms:modified xsi:type="dcterms:W3CDTF">2021-12-18T20:38:06Z</dcterms:modified>
</cp:coreProperties>
</file>