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60" d="100"/>
          <a:sy n="160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FD4AC45-D45B-47AD-9D2F-708F209957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EBAA1-7986-48BB-AF82-034C41649C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68D0B4-36AF-4A0D-93B8-9D984F3FA118}" type="datetimeFigureOut">
              <a:rPr lang="de-AT"/>
              <a:pPr>
                <a:defRPr/>
              </a:pPr>
              <a:t>20.12.2021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008603-F844-4819-A5B5-51658FDEE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3DADB1D-7CB2-45AF-8C32-6BACF429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DC947-8DA2-4A32-ACB7-3FD0E3029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C4C46-D919-41CD-A245-36F7C6C2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2EA12-6FCC-404E-9CFD-34E17A3E9C06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825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296144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80655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76462A11-7312-4AB8-A776-1FBAEB32E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7161B99-1B28-4C9D-AA08-4A9B73DE2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88E8EE-B4E8-450F-8D51-C20E4B9C659F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27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D40E8-9B80-490A-B710-5C52A2CC5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F48D7-0F15-4D3F-856F-888AE2C41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5FC5C-357C-4EF4-B59E-1C71269BD47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1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>
            <a:lvl1pPr>
              <a:defRPr sz="320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3284538"/>
            <a:ext cx="8280400" cy="936625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BDDF7-DDDE-4442-B002-D4B1DAF2B7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1AA8B-0692-4DBC-AEF0-5DE874861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C1E40-AE58-4AF1-861F-535A4FBEB918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5438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10E7-16AD-4186-A9B6-F62782574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B3DC6-7029-442F-A155-BAC462996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F6201-CB8E-4E2F-8937-3CA78DFB6A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58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B2BB91B-F29F-4F00-B97A-1498DA7B10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AT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B8101DE2-7CEB-41AC-8B00-255C2F48B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AT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E280-79C3-4DBF-A7F1-2916A831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42B27-ADAB-404F-BCC0-B1FC60CBDE7A}" type="datetime1">
              <a:rPr lang="de-AT"/>
              <a:pPr>
                <a:defRPr/>
              </a:pPr>
              <a:t>20.12.2021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25B68-9163-474F-A5C0-4CA24322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CC29B-17F2-4754-AFF7-A5A3E747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DA2949-DACF-4BA2-835D-9419B328B244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Zusammenfassung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3272" cy="4493096"/>
          </a:xfrm>
        </p:spPr>
        <p:txBody>
          <a:bodyPr/>
          <a:lstStyle/>
          <a:p>
            <a:r>
              <a:rPr lang="de-AT" altLang="de-DE" dirty="0"/>
              <a:t>Grundfunktionen (RSSI auslesen, Tonausgabe, Buttoninput) funktionieren</a:t>
            </a:r>
          </a:p>
          <a:p>
            <a:r>
              <a:rPr lang="de-AT" altLang="de-DE" dirty="0"/>
              <a:t>RSSI Wert unzuverlässig, Evaluierung über Exceltabelle und Änderung der Anzahl der gemittelten Werte, </a:t>
            </a:r>
            <a:r>
              <a:rPr lang="de-AT" altLang="de-DE" dirty="0" err="1"/>
              <a:t>Transission</a:t>
            </a:r>
            <a:r>
              <a:rPr lang="de-AT" altLang="de-DE" dirty="0"/>
              <a:t> Power sowie Umweltfaktor</a:t>
            </a:r>
          </a:p>
          <a:p>
            <a:r>
              <a:rPr lang="de-AT" altLang="de-DE" dirty="0"/>
              <a:t>Noch keine Usability bezogene Evaluierung</a:t>
            </a:r>
          </a:p>
          <a:p>
            <a:r>
              <a:rPr lang="de-AT" altLang="de-DE" dirty="0"/>
              <a:t>Neue Beacons müssen noch verbunden werden</a:t>
            </a:r>
          </a:p>
          <a:p>
            <a:endParaRPr lang="de-AT" altLang="de-DE" dirty="0"/>
          </a:p>
          <a:p>
            <a:pPr marL="0" indent="0">
              <a:buNone/>
            </a:pPr>
            <a:endParaRPr lang="de-AT" altLang="de-DE" dirty="0"/>
          </a:p>
          <a:p>
            <a:pPr marL="0" indent="0">
              <a:buNone/>
            </a:pPr>
            <a:r>
              <a:rPr lang="de-AT" altLang="de-DE" dirty="0"/>
              <a:t>Fazit: Grundfunktionen können umgesetzt werden, das Projekt bedarf allerdings noch einiger Verbesserungsarbeit und es wäre sinnvoll auch die Software auf den Beacons bestimmen zu können.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921128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</a:t>
            </a:r>
            <a:r>
              <a:rPr lang="de-AT" dirty="0" err="1"/>
              <a:t>Weiss</a:t>
            </a:r>
            <a:r>
              <a:rPr lang="de-AT" dirty="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10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0F116-60D6-45AB-BC5E-B4610939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>
                <a:solidFill>
                  <a:srgbClr val="009999"/>
                </a:solidFill>
              </a:rPr>
              <a:t>GitHub Link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84EFD-015A-4C48-8D3A-F025F1A1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43192" cy="8206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https://github.com/Moonnigt7/Bachelorprojekt.git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7B360-BA6A-4777-9C90-62BD87D13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CB121-ABED-4C79-B9E5-882FC21C3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F6201-CB8E-4E2F-8937-3CA78DFB6A2A}" type="slidenum">
              <a:rPr lang="de-AT" altLang="de-DE" smtClean="0"/>
              <a:pPr/>
              <a:t>11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4055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604CD8E-490D-48FC-8F28-3AF37F24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b="0" i="1" dirty="0">
                <a:solidFill>
                  <a:srgbClr val="009999"/>
                </a:solidFill>
                <a:effectLst/>
                <a:latin typeface="adobe-clean"/>
              </a:rPr>
              <a:t>Entwicklung und Evaluierung eines Geräts zum Aufspüren verlorener Gegenstände mittels Bluetooth-Beacons für Menschen mit Sehbehinderung</a:t>
            </a:r>
            <a:endParaRPr lang="de-AT" altLang="de-DE" i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3082967-3351-4CC8-B020-4CB0E7A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210146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Problemstellung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082ADF7A-0862-40A7-A063-F4BE2322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13094"/>
            <a:ext cx="4906889" cy="4320479"/>
          </a:xfrm>
        </p:spPr>
        <p:txBody>
          <a:bodyPr wrap="square" anchor="ctr">
            <a:normAutofit/>
          </a:bodyPr>
          <a:lstStyle/>
          <a:p>
            <a:r>
              <a:rPr lang="de-AT" altLang="de-DE" dirty="0"/>
              <a:t>Wichtige Gegenstände (z.B. Schlüssel, Handy, Rucksack, Hund) gehen verloren</a:t>
            </a:r>
          </a:p>
          <a:p>
            <a:r>
              <a:rPr lang="de-AT" altLang="de-DE" dirty="0"/>
              <a:t>Bluetooth Beacon als Lösung</a:t>
            </a:r>
          </a:p>
          <a:p>
            <a:r>
              <a:rPr lang="de-AT" altLang="de-DE" dirty="0"/>
              <a:t>Smartphone kann auch verloren gehen</a:t>
            </a:r>
          </a:p>
          <a:p>
            <a:r>
              <a:rPr lang="de-AT" altLang="de-DE" dirty="0"/>
              <a:t>Herstellerapps nicht barrierefrei</a:t>
            </a:r>
          </a:p>
          <a:p>
            <a:r>
              <a:rPr lang="de-AT" altLang="de-DE" dirty="0"/>
              <a:t>Problem: Auffinden der Beacons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A08FB7-EA78-49F9-97CA-9C5EA374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21155" y="1867494"/>
            <a:ext cx="2456267" cy="3275023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E3B41-0861-4B32-A16C-154177FB7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84971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</a:t>
            </a:r>
            <a:r>
              <a:rPr lang="de-AT" dirty="0" err="1"/>
              <a:t>Weiss</a:t>
            </a:r>
            <a:r>
              <a:rPr lang="de-AT" dirty="0"/>
              <a:t>, 20.12.2021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3AF60-4FE4-4565-83E4-693E0B660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F21A324-5334-45B4-90E5-B5E2E5D6881E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Ziel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665" y="1417638"/>
            <a:ext cx="7931224" cy="4781550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Ein Gerät zu bauen das:</a:t>
            </a:r>
          </a:p>
          <a:p>
            <a:pPr marL="0" indent="0">
              <a:buNone/>
            </a:pPr>
            <a:endParaRPr lang="de-AT" altLang="de-DE" dirty="0"/>
          </a:p>
          <a:p>
            <a:r>
              <a:rPr lang="de-AT" altLang="de-DE" dirty="0"/>
              <a:t>Bluetooth Beacons finden kann</a:t>
            </a:r>
          </a:p>
          <a:p>
            <a:r>
              <a:rPr lang="de-AT" altLang="de-DE" dirty="0"/>
              <a:t>barrierefrei für Menschen mit Sehbeeinträchtigung ist</a:t>
            </a:r>
          </a:p>
          <a:p>
            <a:r>
              <a:rPr lang="de-AT" altLang="de-DE" dirty="0"/>
              <a:t>Einfach zu bedienen ist</a:t>
            </a:r>
          </a:p>
          <a:p>
            <a:r>
              <a:rPr lang="de-AT" altLang="de-DE" dirty="0"/>
              <a:t>Energiesparend funktioniert</a:t>
            </a:r>
          </a:p>
          <a:p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561088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</a:t>
            </a:r>
            <a:r>
              <a:rPr lang="de-AT" dirty="0" err="1"/>
              <a:t>Weiss</a:t>
            </a:r>
            <a:r>
              <a:rPr lang="de-AT" dirty="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/>
              <a:t>4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3" name="Grafik 2" descr="WLAN Silhouette">
            <a:extLst>
              <a:ext uri="{FF2B5EF4-FFF2-40B4-BE49-F238E27FC236}">
                <a16:creationId xmlns:a16="http://schemas.microsoft.com/office/drawing/2014/main" id="{22CEA22F-9D6E-4476-9F5F-C9D7B2786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624" y="4293096"/>
            <a:ext cx="914400" cy="914400"/>
          </a:xfrm>
          <a:prstGeom prst="rect">
            <a:avLst/>
          </a:prstGeom>
        </p:spPr>
      </p:pic>
      <p:pic>
        <p:nvPicPr>
          <p:cNvPr id="7" name="Grafik 6" descr="Ladender Akku mit einfarbiger Füllung">
            <a:extLst>
              <a:ext uri="{FF2B5EF4-FFF2-40B4-BE49-F238E27FC236}">
                <a16:creationId xmlns:a16="http://schemas.microsoft.com/office/drawing/2014/main" id="{00A73CED-2079-4942-8CFF-46BB6FF9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784" y="4448175"/>
            <a:ext cx="914400" cy="914400"/>
          </a:xfrm>
          <a:prstGeom prst="rect">
            <a:avLst/>
          </a:prstGeom>
        </p:spPr>
      </p:pic>
      <p:pic>
        <p:nvPicPr>
          <p:cNvPr id="9" name="Grafik 8" descr="Ohr mit einfarbiger Füllung">
            <a:extLst>
              <a:ext uri="{FF2B5EF4-FFF2-40B4-BE49-F238E27FC236}">
                <a16:creationId xmlns:a16="http://schemas.microsoft.com/office/drawing/2014/main" id="{778D9679-59BA-4CEF-BA2C-76B9079CA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6296" y="437477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Gehäuse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8064896" cy="5257006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Umsetzung von Gehäuse:</a:t>
            </a:r>
          </a:p>
          <a:p>
            <a:pPr marL="0" indent="0">
              <a:buNone/>
            </a:pPr>
            <a:endParaRPr lang="de-AT" altLang="de-DE" dirty="0"/>
          </a:p>
          <a:p>
            <a:r>
              <a:rPr lang="de-AT" altLang="de-DE" dirty="0"/>
              <a:t>Konzipierung mittels </a:t>
            </a:r>
            <a:r>
              <a:rPr lang="de-AT" altLang="de-DE" dirty="0" err="1"/>
              <a:t>FreeCAD</a:t>
            </a:r>
            <a:endParaRPr lang="de-AT" altLang="de-DE" dirty="0"/>
          </a:p>
          <a:p>
            <a:r>
              <a:rPr lang="de-AT" altLang="de-DE" dirty="0"/>
              <a:t>3D Druck</a:t>
            </a:r>
          </a:p>
          <a:p>
            <a:r>
              <a:rPr lang="de-AT" altLang="de-DE" dirty="0"/>
              <a:t>Beschriftung mit Braille und Relief </a:t>
            </a:r>
          </a:p>
          <a:p>
            <a:pPr>
              <a:buFontTx/>
              <a:buChar char="-"/>
            </a:pPr>
            <a:endParaRPr lang="de-AT" altLang="de-DE" dirty="0"/>
          </a:p>
          <a:p>
            <a:pPr>
              <a:buFontTx/>
              <a:buChar char="-"/>
            </a:pPr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777112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</a:t>
            </a:r>
            <a:r>
              <a:rPr lang="de-AT" dirty="0" err="1"/>
              <a:t>Weiss</a:t>
            </a:r>
            <a:r>
              <a:rPr lang="de-AT" dirty="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/>
              <a:t>5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F59CA1-6F5B-48D8-A566-A8CFC770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9783" y="3473211"/>
            <a:ext cx="3111860" cy="21994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88E3E01-05D8-455A-8FDA-F2DBAEDB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95695" y="1471015"/>
            <a:ext cx="3555947" cy="15259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081D2-C900-4ACF-83FA-180CC0D6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99592" y="3473211"/>
            <a:ext cx="3456632" cy="21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Hardware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417638"/>
            <a:ext cx="5544616" cy="4964112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AT" altLang="de-DE" sz="1700" dirty="0"/>
              <a:t>Umsetzung Hardware:</a:t>
            </a:r>
            <a:br>
              <a:rPr lang="de-AT" altLang="de-DE" sz="1700" dirty="0"/>
            </a:br>
            <a:endParaRPr lang="de-AT" altLang="de-DE" sz="1700" dirty="0"/>
          </a:p>
          <a:p>
            <a:pPr>
              <a:lnSpc>
                <a:spcPct val="90000"/>
              </a:lnSpc>
            </a:pPr>
            <a:r>
              <a:rPr lang="de-AT" altLang="de-DE" sz="1700" dirty="0"/>
              <a:t>Entwicklungs-Tool: Sparkfun ESP32 Thing</a:t>
            </a:r>
          </a:p>
          <a:p>
            <a:pPr lvl="1">
              <a:lnSpc>
                <a:spcPct val="90000"/>
              </a:lnSpc>
            </a:pPr>
            <a:r>
              <a:rPr lang="de-AT" altLang="de-DE" sz="1700" dirty="0"/>
              <a:t>Bluetooth Antenne</a:t>
            </a:r>
          </a:p>
          <a:p>
            <a:pPr lvl="1">
              <a:lnSpc>
                <a:spcPct val="90000"/>
              </a:lnSpc>
            </a:pPr>
            <a:r>
              <a:rPr lang="de-AT" altLang="de-DE" sz="1700" dirty="0"/>
              <a:t>Mikrocontroller: ESP32</a:t>
            </a:r>
          </a:p>
          <a:p>
            <a:pPr lvl="1">
              <a:lnSpc>
                <a:spcPct val="90000"/>
              </a:lnSpc>
            </a:pPr>
            <a:r>
              <a:rPr lang="de-AT" altLang="de-DE" sz="1700" dirty="0"/>
              <a:t>Micro-B USB Anschluss</a:t>
            </a:r>
          </a:p>
          <a:p>
            <a:pPr lvl="1">
              <a:lnSpc>
                <a:spcPct val="90000"/>
              </a:lnSpc>
            </a:pPr>
            <a:r>
              <a:rPr lang="de-AT" altLang="de-DE" sz="1700" dirty="0"/>
              <a:t>Ladelogik für Akku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Input: 3 Buttons an PIN 18, 22 und 23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Output: Aktiv </a:t>
            </a:r>
            <a:r>
              <a:rPr lang="de-AT" altLang="de-DE" sz="1700" dirty="0" err="1"/>
              <a:t>Piezo</a:t>
            </a:r>
            <a:r>
              <a:rPr lang="de-AT" altLang="de-DE" sz="1700" dirty="0"/>
              <a:t> Buzzer PIN 4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Schiebeschalter für Akku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marL="0" indent="0">
              <a:lnSpc>
                <a:spcPct val="90000"/>
              </a:lnSpc>
              <a:buNone/>
            </a:pPr>
            <a:endParaRPr lang="de-AT" altLang="de-DE" sz="17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69CA33-91FD-4261-BA0A-D30368BE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6701" y="1052513"/>
            <a:ext cx="2513545" cy="269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AT" sz="900"/>
              <a:t>©  FH Technikum Wien, Bachelorprojekt von Katharina </a:t>
            </a:r>
            <a:r>
              <a:rPr lang="de-AT" sz="900" err="1"/>
              <a:t>Weiss</a:t>
            </a:r>
            <a:r>
              <a:rPr lang="de-AT" sz="90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F837D5-19D3-434F-B805-A69E10A3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96" b="15298"/>
          <a:stretch>
            <a:fillRect/>
          </a:stretch>
        </p:blipFill>
        <p:spPr bwMode="auto">
          <a:xfrm>
            <a:off x="3707904" y="4191550"/>
            <a:ext cx="4694723" cy="23473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03F58-FC63-4A3D-8C07-51CD74FD453A}"/>
              </a:ext>
            </a:extLst>
          </p:cNvPr>
          <p:cNvSpPr txBox="1"/>
          <p:nvPr/>
        </p:nvSpPr>
        <p:spPr>
          <a:xfrm>
            <a:off x="5886350" y="3738215"/>
            <a:ext cx="346729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/>
              <a:t>https://learn.sparkfun.com/tutorials/esp32-thing-hookup-guide/all</a:t>
            </a:r>
          </a:p>
        </p:txBody>
      </p:sp>
    </p:spTree>
    <p:extLst>
      <p:ext uri="{BB962C8B-B14F-4D97-AF65-F5344CB8AC3E}">
        <p14:creationId xmlns:p14="http://schemas.microsoft.com/office/powerpoint/2010/main" val="16421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Software: Verbindung Beacon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552" y="1417638"/>
            <a:ext cx="6840760" cy="467565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AT" altLang="de-DE" sz="1700" dirty="0"/>
              <a:t>Umsetzung Software: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altLang="de-DE" sz="1700" dirty="0"/>
              <a:t>IDE Arduino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altLang="de-DE" sz="1700" dirty="0"/>
              <a:t>Suche der Bluetooth Beacons über Generic Attribute Profile (GATT) -&gt; Bluetooth Beacons senden als Server regelmäßig und können von Client so gefunden werden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altLang="de-DE" sz="1700" dirty="0"/>
              <a:t>MAC Adresse des gefundenen Objekts mit gesuchter Adresse vergleichen -&gt; wenn gleich -&gt; verbinden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marL="0" indent="0">
              <a:lnSpc>
                <a:spcPct val="90000"/>
              </a:lnSpc>
              <a:buNone/>
            </a:pPr>
            <a:endParaRPr lang="de-AT" altLang="de-DE" sz="17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AT" sz="900"/>
              <a:t>©  FH Technikum Wien, Bachelorprojekt von Katharina </a:t>
            </a:r>
            <a:r>
              <a:rPr lang="de-AT" sz="900" err="1"/>
              <a:t>Weiss</a:t>
            </a:r>
            <a:r>
              <a:rPr lang="de-AT" sz="90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DE8248-D3BC-4877-BCF8-1DE1036A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73016"/>
            <a:ext cx="6724517" cy="23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2703A-ADA2-46D1-9527-F87569D3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1143000"/>
          </a:xfrm>
        </p:spPr>
        <p:txBody>
          <a:bodyPr/>
          <a:lstStyle/>
          <a:p>
            <a:r>
              <a:rPr lang="de-DE" i="1" dirty="0">
                <a:solidFill>
                  <a:srgbClr val="009999"/>
                </a:solidFill>
              </a:rPr>
              <a:t>Software: RSSI Wert und Distanz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4A23E-1AC0-4387-B0D1-39FAA4AC9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D3ECC-5042-4980-A7FA-2EFD852C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95FC5C-357C-4EF4-B59E-1C71269BD472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E9F606-22C1-42FC-ABBD-D4FC19C814D2}"/>
              </a:ext>
            </a:extLst>
          </p:cNvPr>
          <p:cNvSpPr txBox="1"/>
          <p:nvPr/>
        </p:nvSpPr>
        <p:spPr>
          <a:xfrm>
            <a:off x="340450" y="3429000"/>
            <a:ext cx="4572000" cy="237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 Meter mittels PWM als Ton über den Buzzer ausgeben</a:t>
            </a:r>
            <a:endParaRPr lang="de-AT" altLang="de-DE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sz="1800" dirty="0"/>
              <a:t> Vorgang alle 5 Sekunden wiederholen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 Interrupt durch Button Press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 Button Press ändert die MAC Adresse des   gesuchten Beacons und startet Programm neu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sz="1800" dirty="0"/>
              <a:t> </a:t>
            </a:r>
            <a:r>
              <a:rPr lang="de-AT" altLang="de-DE" dirty="0"/>
              <a:t>Spezielle Tonabfolge bei Programmstart um Start zu signalisieren</a:t>
            </a:r>
            <a:endParaRPr lang="de-AT" altLang="de-DE" sz="1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E569175-EAE8-4DBE-B51A-4CC17885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20" y="2475445"/>
            <a:ext cx="4010025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BAA514-3D78-4023-B134-B78FC4A661E9}"/>
                  </a:ext>
                </a:extLst>
              </p:cNvPr>
              <p:cNvSpPr txBox="1"/>
              <p:nvPr/>
            </p:nvSpPr>
            <p:spPr>
              <a:xfrm>
                <a:off x="-108520" y="2780928"/>
                <a:ext cx="4572000" cy="502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𝑇𝑥𝑅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num>
                                <m:den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BAA514-3D78-4023-B134-B78FC4A6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780928"/>
                <a:ext cx="4572000" cy="502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46B8EB9-D508-41FE-8597-ED3401A25634}"/>
              </a:ext>
            </a:extLst>
          </p:cNvPr>
          <p:cNvSpPr txBox="1"/>
          <p:nvPr/>
        </p:nvSpPr>
        <p:spPr>
          <a:xfrm>
            <a:off x="251520" y="1662508"/>
            <a:ext cx="518457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sz="1800" dirty="0"/>
              <a:t>RSSI </a:t>
            </a:r>
            <a:r>
              <a:rPr lang="de-AT" altLang="de-DE" dirty="0"/>
              <a:t>(</a:t>
            </a:r>
            <a:r>
              <a:rPr lang="de-AT" altLang="de-DE" dirty="0" err="1"/>
              <a:t>Recieved</a:t>
            </a:r>
            <a:r>
              <a:rPr lang="de-AT" altLang="de-DE" dirty="0"/>
              <a:t> Signal </a:t>
            </a:r>
            <a:r>
              <a:rPr lang="de-AT" altLang="de-DE" dirty="0" err="1"/>
              <a:t>Strength</a:t>
            </a:r>
            <a:r>
              <a:rPr lang="de-AT" altLang="de-DE" dirty="0"/>
              <a:t> </a:t>
            </a:r>
            <a:r>
              <a:rPr lang="de-AT" altLang="de-DE" dirty="0" err="1"/>
              <a:t>Indicator</a:t>
            </a:r>
            <a:r>
              <a:rPr lang="de-AT" altLang="de-DE" dirty="0"/>
              <a:t>) </a:t>
            </a:r>
            <a:r>
              <a:rPr lang="de-AT" altLang="de-DE" sz="1800" dirty="0"/>
              <a:t>Wert des Objektes </a:t>
            </a:r>
            <a:r>
              <a:rPr lang="de-AT" altLang="de-DE" dirty="0"/>
              <a:t>3x auslesen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RSSI Wert mitteln und in Meter umrechnen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</p:txBody>
      </p:sp>
    </p:spTree>
    <p:extLst>
      <p:ext uri="{BB962C8B-B14F-4D97-AF65-F5344CB8AC3E}">
        <p14:creationId xmlns:p14="http://schemas.microsoft.com/office/powerpoint/2010/main" val="23597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Ergebnisse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8363272" cy="4824536"/>
          </a:xfrm>
        </p:spPr>
        <p:txBody>
          <a:bodyPr/>
          <a:lstStyle/>
          <a:p>
            <a:r>
              <a:rPr lang="de-AT" altLang="de-DE" dirty="0"/>
              <a:t>RSSI Wert schwankend, auch bei Mittelung immer wieder leichte Ausreißer</a:t>
            </a:r>
          </a:p>
          <a:p>
            <a:endParaRPr lang="de-AT" altLang="de-DE" dirty="0"/>
          </a:p>
          <a:p>
            <a:pPr marL="0" indent="0">
              <a:buNone/>
            </a:pPr>
            <a:br>
              <a:rPr lang="de-AT" altLang="de-DE" dirty="0"/>
            </a:br>
            <a:endParaRPr lang="de-AT" altLang="de-DE" dirty="0"/>
          </a:p>
          <a:p>
            <a:r>
              <a:rPr lang="de-AT" altLang="de-DE" dirty="0"/>
              <a:t>Tonausgabe mittels PWM funktioniert, unterbrechen der Tonausgabe führt allerdings zu Programmneustart</a:t>
            </a:r>
          </a:p>
          <a:p>
            <a:r>
              <a:rPr lang="de-AT" altLang="de-DE" dirty="0"/>
              <a:t>Pairing mit neuen Beacons funktioniert noch nicht</a:t>
            </a:r>
          </a:p>
          <a:p>
            <a:r>
              <a:rPr lang="de-AT" altLang="de-DE" dirty="0"/>
              <a:t>Beacon senden sehr unterschiedliche Objekte die unterschiedliche Parameter haben</a:t>
            </a:r>
          </a:p>
          <a:p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1"/>
            <a:ext cx="7561088" cy="28761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</a:t>
            </a:r>
            <a:r>
              <a:rPr lang="de-AT" dirty="0" err="1"/>
              <a:t>Weiss</a:t>
            </a:r>
            <a:r>
              <a:rPr lang="de-AT" dirty="0"/>
              <a:t>, 20.12.2021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9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BB8DD6-1CA0-4B7D-864B-1FEA58171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25"/>
          <a:stretch/>
        </p:blipFill>
        <p:spPr>
          <a:xfrm>
            <a:off x="3203848" y="1806347"/>
            <a:ext cx="2448272" cy="11151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73F39D-67A9-4FCC-8062-3E25449A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93"/>
          <a:stretch/>
        </p:blipFill>
        <p:spPr>
          <a:xfrm>
            <a:off x="186601" y="5923975"/>
            <a:ext cx="8856984" cy="3472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A723B4-39E9-43D4-AC5C-BADC01704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4962" b="27795"/>
          <a:stretch/>
        </p:blipFill>
        <p:spPr>
          <a:xfrm>
            <a:off x="43093" y="5652114"/>
            <a:ext cx="6228727" cy="2456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638125-F4A1-4733-A511-6545EC3B4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2489"/>
            <a:ext cx="8556620" cy="245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DA0577-0914-4736-B771-BC6788E9CF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2808"/>
          <a:stretch/>
        </p:blipFill>
        <p:spPr>
          <a:xfrm>
            <a:off x="0" y="5244026"/>
            <a:ext cx="9144000" cy="21414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Vorlage_FHTW_2015_16</Template>
  <TotalTime>0</TotalTime>
  <Words>480</Words>
  <Application>Microsoft Office PowerPoint</Application>
  <PresentationFormat>Bildschirmpräsentation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adobe-clean</vt:lpstr>
      <vt:lpstr>Arial</vt:lpstr>
      <vt:lpstr>Calibri</vt:lpstr>
      <vt:lpstr>Cambria Math</vt:lpstr>
      <vt:lpstr>Wingdings</vt:lpstr>
      <vt:lpstr>Präsentation1</vt:lpstr>
      <vt:lpstr>PowerPoint-Präsentation</vt:lpstr>
      <vt:lpstr>Entwicklung und Evaluierung eines Geräts zum Aufspüren verlorener Gegenstände mittels Bluetooth-Beacons für Menschen mit Sehbehinderung</vt:lpstr>
      <vt:lpstr>Problemstellung</vt:lpstr>
      <vt:lpstr>Ziel</vt:lpstr>
      <vt:lpstr>Gehäuse</vt:lpstr>
      <vt:lpstr>Hardware</vt:lpstr>
      <vt:lpstr>Software: Verbindung Beacon</vt:lpstr>
      <vt:lpstr>Software: RSSI Wert und Distanz</vt:lpstr>
      <vt:lpstr>Ergebnisse</vt:lpstr>
      <vt:lpstr>Zusammenfassung</vt:lpstr>
      <vt:lpstr>GitHub Link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moonnight92 moonnight92</dc:creator>
  <cp:lastModifiedBy>moonnight92 moonnight92</cp:lastModifiedBy>
  <cp:revision>10</cp:revision>
  <dcterms:created xsi:type="dcterms:W3CDTF">2021-12-18T19:31:44Z</dcterms:created>
  <dcterms:modified xsi:type="dcterms:W3CDTF">2021-12-20T11:20:38Z</dcterms:modified>
</cp:coreProperties>
</file>